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81" autoAdjust="0"/>
  </p:normalViewPr>
  <p:slideViewPr>
    <p:cSldViewPr>
      <p:cViewPr varScale="1">
        <p:scale>
          <a:sx n="56" d="100"/>
          <a:sy n="56" d="100"/>
        </p:scale>
        <p:origin x="-93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1D1A-C1ED-4CCF-80EF-00C17EBC783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0044-270A-40BE-B262-2D4E34C5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C0044-270A-40BE-B262-2D4E34C5E7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C0044-270A-40BE-B262-2D4E34C5E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6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CBA6-EEF8-47F7-B53F-F606133A5D7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4EECD-B134-4AEA-8B28-F124F8F9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" y="79664"/>
            <a:ext cx="8939005" cy="502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74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" y="228600"/>
            <a:ext cx="86740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58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90600"/>
            <a:ext cx="8674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90600"/>
            <a:ext cx="8674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1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129" y="457200"/>
            <a:ext cx="4184650" cy="5356150"/>
            <a:chOff x="2362532" y="228600"/>
            <a:chExt cx="4184650" cy="53561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532" y="228600"/>
              <a:ext cx="4184650" cy="235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70"/>
            <a:stretch/>
          </p:blipFill>
          <p:spPr bwMode="auto">
            <a:xfrm>
              <a:off x="2362532" y="2362200"/>
              <a:ext cx="4171002" cy="175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84"/>
            <a:stretch/>
          </p:blipFill>
          <p:spPr bwMode="auto">
            <a:xfrm>
              <a:off x="2373073" y="3810000"/>
              <a:ext cx="4163568" cy="17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72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2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</Words>
  <Application>Microsoft Office PowerPoint</Application>
  <PresentationFormat>On-screen Show (4:3)</PresentationFormat>
  <Paragraphs>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ServUS</dc:creator>
  <cp:lastModifiedBy>ServUS</cp:lastModifiedBy>
  <cp:revision>4</cp:revision>
  <dcterms:created xsi:type="dcterms:W3CDTF">2018-06-05T02:51:36Z</dcterms:created>
  <dcterms:modified xsi:type="dcterms:W3CDTF">2018-06-06T02:12:24Z</dcterms:modified>
</cp:coreProperties>
</file>