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A61A-411D-413E-D6A0-C2AE1059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BA4C-BE0C-9DB9-5F59-9270A49D7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F25BAD-E85E-49AC-3447-5034B6F9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9F6B6-3694-C1D1-5C0A-3B7A8EB0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1021B-A00A-33F2-E59C-DC0C7F3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3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F804-8DBB-2D7B-4EEA-C48418E5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46BB6C-73BA-8539-F2E6-6A990B54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96D6E-BC2F-DF31-F191-92B5878E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51E90-2E9E-337F-F365-D68C02C6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C027C-F4E8-CB28-2350-E8F4D869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08CCFA-56C4-73AF-042D-461A6821B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806099-99E5-873D-0321-9D3B8265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0DFDF-A7E4-D00D-E2D5-6CB5FE06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45E41-114F-C4E2-42A9-044B707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6CFC8-EBBD-5AAC-64B2-154D402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5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4A3C-3D1F-FE40-456B-5F7F9171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6FDCC-9221-5138-7013-AF08B29B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516DA-FC75-F9A4-68EC-AE0F917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A3A10-0108-01EF-254F-D902BB0C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6F4D2-B3C3-25AB-9914-232FCC24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66C9-18F0-63F9-FEF3-7B6F1F99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9C1B9-E6B8-4D0D-1B1B-80D2F11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57C84-EC5F-93EF-C45C-A0005BF3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4B7D88-E146-3CAD-018A-A4CD2308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C755B-95FA-A4AB-609D-1A3EDDE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38300-252C-65DD-3141-EC344580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0EE72-853C-0B42-4326-808210C7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739CB-0449-4166-6535-EBCE94B1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9434B-A77A-7C8D-1E68-06246DCF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45B0D0-9138-2E24-4E07-065EFC2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0421CF-315D-DB88-A4B0-A88027E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8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5215D-5420-604A-AE55-FAD50A8C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2125F-5A02-2227-741B-2A0108C4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562969-8504-5846-BF92-6C59D2FB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F2883C-043C-AF2E-3CC6-AA520B48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A330FF-883D-6308-7EDE-6FB16C07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585A0B-CF1C-0BCD-C5F6-A2DA8DB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C6420C-AEDE-13D7-F4E5-51D6B0FA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0B59AF-1D61-DB7D-1BC7-D9F9E5FC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74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22DF-7825-56EA-B633-77BCE196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063E40-DF7B-BAEE-4F68-A8D2BED8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DC08CF-05E8-7FA5-0667-2DE81537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64365-54A3-26CD-4597-7D06D204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5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42380-BAED-DA52-2EEC-F5EBB7E0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EC923-4C57-C9EF-7270-6815B52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24C566-F6EE-376C-6D0B-9478E3F4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1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FD61-5E0B-0CD1-73B7-8F7E9587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4CB08-8331-447D-B578-42A838C5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62D94-A7DF-8FBE-0BA5-3FBD668B6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A17543-5BEC-29FD-B4BD-FFED4D0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B36B1-EC19-D07C-834F-4711617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BE482-132A-AF83-4156-C3AB44E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48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302D-E256-3B06-3E71-B19CE4BB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028AAA-B1C8-07C9-5AA2-89C4C529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C2D124-F41D-DE5B-1582-E959EC449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014B2E-6BD4-75A2-9E73-F722876F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5232E-093A-475A-679F-00AA873F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535C46-8967-2843-43D5-E3B3BF4B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4BAA33-80CC-44D9-035E-277C15F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E20710-4839-30B5-7945-ECE53B40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7CF93-9930-3DD5-A7AE-FFC3FF78D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36396-5C67-52D6-C41F-9EB2B9503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104A0-3A31-8CB2-A4D2-E3EA4612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3AA13B-4F04-002B-AA99-EFFB78309155}"/>
              </a:ext>
            </a:extLst>
          </p:cNvPr>
          <p:cNvSpPr/>
          <p:nvPr/>
        </p:nvSpPr>
        <p:spPr>
          <a:xfrm>
            <a:off x="3469064" y="1904214"/>
            <a:ext cx="4656841" cy="2724347"/>
          </a:xfrm>
          <a:prstGeom prst="rect">
            <a:avLst/>
          </a:prstGeom>
          <a:solidFill>
            <a:srgbClr val="663300">
              <a:alpha val="61961"/>
            </a:srgbClr>
          </a:solidFill>
          <a:ln w="28575">
            <a:noFill/>
          </a:ln>
          <a:effectLst/>
          <a:scene3d>
            <a:camera prst="obliqueBottomRight"/>
            <a:lightRig rig="threePt" dir="t"/>
          </a:scene3d>
          <a:sp3d>
            <a:bevelT h="57150"/>
            <a:bevelB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D0C557-DF76-2412-8A3D-936D65FD9474}"/>
              </a:ext>
            </a:extLst>
          </p:cNvPr>
          <p:cNvGrpSpPr/>
          <p:nvPr/>
        </p:nvGrpSpPr>
        <p:grpSpPr>
          <a:xfrm>
            <a:off x="3828279" y="3839065"/>
            <a:ext cx="3234544" cy="292231"/>
            <a:chOff x="3828279" y="3839065"/>
            <a:chExt cx="3234544" cy="29223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1C21397-53C7-BFFE-E81F-2E7BFA514576}"/>
                </a:ext>
              </a:extLst>
            </p:cNvPr>
            <p:cNvSpPr/>
            <p:nvPr/>
          </p:nvSpPr>
          <p:spPr>
            <a:xfrm>
              <a:off x="3828279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AC61928-0B9F-6591-570D-B2B8DAF191CB}"/>
                </a:ext>
              </a:extLst>
            </p:cNvPr>
            <p:cNvSpPr/>
            <p:nvPr/>
          </p:nvSpPr>
          <p:spPr>
            <a:xfrm>
              <a:off x="4318671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09E5B8C-B60B-C888-F290-E660CD50C5B7}"/>
                </a:ext>
              </a:extLst>
            </p:cNvPr>
            <p:cNvSpPr/>
            <p:nvPr/>
          </p:nvSpPr>
          <p:spPr>
            <a:xfrm>
              <a:off x="4809063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835A139-95D9-9638-EB56-F963CF2E70B3}"/>
                </a:ext>
              </a:extLst>
            </p:cNvPr>
            <p:cNvSpPr/>
            <p:nvPr/>
          </p:nvSpPr>
          <p:spPr>
            <a:xfrm>
              <a:off x="5299455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20E0A17-FC71-6B9D-CEE9-53672A0BBF8E}"/>
                </a:ext>
              </a:extLst>
            </p:cNvPr>
            <p:cNvSpPr/>
            <p:nvPr/>
          </p:nvSpPr>
          <p:spPr>
            <a:xfrm>
              <a:off x="5789847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1F5B572-3ACD-6AB8-CE7C-1D6D3DC30C3F}"/>
                </a:ext>
              </a:extLst>
            </p:cNvPr>
            <p:cNvSpPr/>
            <p:nvPr/>
          </p:nvSpPr>
          <p:spPr>
            <a:xfrm>
              <a:off x="6280239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F9439AE-EF14-BEE7-8DB5-4958D8A1ABF5}"/>
                </a:ext>
              </a:extLst>
            </p:cNvPr>
            <p:cNvSpPr/>
            <p:nvPr/>
          </p:nvSpPr>
          <p:spPr>
            <a:xfrm>
              <a:off x="6770628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F23367-7538-A973-9D01-A58500CBF65C}"/>
              </a:ext>
            </a:extLst>
          </p:cNvPr>
          <p:cNvGrpSpPr/>
          <p:nvPr/>
        </p:nvGrpSpPr>
        <p:grpSpPr>
          <a:xfrm>
            <a:off x="4073457" y="3321376"/>
            <a:ext cx="2744190" cy="292231"/>
            <a:chOff x="4073457" y="3321376"/>
            <a:chExt cx="2744190" cy="29223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F956EC9-48E6-DA50-26D1-A2A5AF24CC3F}"/>
                </a:ext>
              </a:extLst>
            </p:cNvPr>
            <p:cNvSpPr/>
            <p:nvPr/>
          </p:nvSpPr>
          <p:spPr>
            <a:xfrm>
              <a:off x="4073457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6953C24-29E1-30E9-A989-2FFF31BA28CE}"/>
                </a:ext>
              </a:extLst>
            </p:cNvPr>
            <p:cNvSpPr/>
            <p:nvPr/>
          </p:nvSpPr>
          <p:spPr>
            <a:xfrm>
              <a:off x="4563849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2BDDE2-1F14-7A02-5ACF-ED7BACAE9B05}"/>
                </a:ext>
              </a:extLst>
            </p:cNvPr>
            <p:cNvSpPr/>
            <p:nvPr/>
          </p:nvSpPr>
          <p:spPr>
            <a:xfrm>
              <a:off x="5544633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139C28B-67F5-BDE5-B3E1-3FE06B43DB27}"/>
                </a:ext>
              </a:extLst>
            </p:cNvPr>
            <p:cNvSpPr/>
            <p:nvPr/>
          </p:nvSpPr>
          <p:spPr>
            <a:xfrm>
              <a:off x="6035025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47BDDF9-6A02-4677-77FE-66431BC88DF1}"/>
                </a:ext>
              </a:extLst>
            </p:cNvPr>
            <p:cNvSpPr/>
            <p:nvPr/>
          </p:nvSpPr>
          <p:spPr>
            <a:xfrm>
              <a:off x="6525416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8BD3700-3081-2663-4218-778EA7D27E39}"/>
              </a:ext>
            </a:extLst>
          </p:cNvPr>
          <p:cNvGrpSpPr/>
          <p:nvPr/>
        </p:nvGrpSpPr>
        <p:grpSpPr>
          <a:xfrm>
            <a:off x="7428321" y="2752626"/>
            <a:ext cx="405353" cy="1536569"/>
            <a:chOff x="7305773" y="2516956"/>
            <a:chExt cx="405353" cy="153656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4D33FBE-B9D0-4DA9-5050-F33D837BB52E}"/>
                </a:ext>
              </a:extLst>
            </p:cNvPr>
            <p:cNvSpPr/>
            <p:nvPr/>
          </p:nvSpPr>
          <p:spPr>
            <a:xfrm>
              <a:off x="7404754" y="2516956"/>
              <a:ext cx="207390" cy="15365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noFill/>
            </a:ln>
            <a:effectLst>
              <a:reflection endPos="0" dist="127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0857E71-F5D7-811C-8457-FC967A219868}"/>
                </a:ext>
              </a:extLst>
            </p:cNvPr>
            <p:cNvSpPr/>
            <p:nvPr/>
          </p:nvSpPr>
          <p:spPr>
            <a:xfrm>
              <a:off x="7305773" y="2804475"/>
              <a:ext cx="405353" cy="15082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83968EF8-1D9B-787F-CC53-6EFDCDAC0ECD}"/>
              </a:ext>
            </a:extLst>
          </p:cNvPr>
          <p:cNvSpPr/>
          <p:nvPr/>
        </p:nvSpPr>
        <p:spPr>
          <a:xfrm>
            <a:off x="7484882" y="2163445"/>
            <a:ext cx="292231" cy="292231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C8DAF4-DF03-CF7D-5E8C-3BF6937C6562}"/>
              </a:ext>
            </a:extLst>
          </p:cNvPr>
          <p:cNvGrpSpPr/>
          <p:nvPr/>
        </p:nvGrpSpPr>
        <p:grpSpPr>
          <a:xfrm>
            <a:off x="3708410" y="2142109"/>
            <a:ext cx="1311646" cy="232654"/>
            <a:chOff x="3708410" y="2142109"/>
            <a:chExt cx="1311646" cy="232654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95F52E-9C98-ADC1-B8F4-17E3358E048A}"/>
                </a:ext>
              </a:extLst>
            </p:cNvPr>
            <p:cNvSpPr/>
            <p:nvPr/>
          </p:nvSpPr>
          <p:spPr>
            <a:xfrm>
              <a:off x="4247906" y="2142109"/>
              <a:ext cx="232654" cy="23265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A89417E-8121-444B-8837-DFEF51D3E46A}"/>
                </a:ext>
              </a:extLst>
            </p:cNvPr>
            <p:cNvSpPr/>
            <p:nvPr/>
          </p:nvSpPr>
          <p:spPr>
            <a:xfrm>
              <a:off x="3708410" y="2142109"/>
              <a:ext cx="232654" cy="23265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34327AA-A256-5EC2-0D03-C510960D693B}"/>
                </a:ext>
              </a:extLst>
            </p:cNvPr>
            <p:cNvSpPr/>
            <p:nvPr/>
          </p:nvSpPr>
          <p:spPr>
            <a:xfrm>
              <a:off x="4787402" y="2142109"/>
              <a:ext cx="232654" cy="232654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effectLst>
              <a:glow rad="228600">
                <a:srgbClr val="FF0000">
                  <a:alpha val="40000"/>
                </a:srgb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4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3AA13B-4F04-002B-AA99-EFFB78309155}"/>
              </a:ext>
            </a:extLst>
          </p:cNvPr>
          <p:cNvSpPr/>
          <p:nvPr/>
        </p:nvSpPr>
        <p:spPr>
          <a:xfrm>
            <a:off x="3469064" y="1904214"/>
            <a:ext cx="4656841" cy="2724347"/>
          </a:xfrm>
          <a:prstGeom prst="rect">
            <a:avLst/>
          </a:prstGeom>
          <a:solidFill>
            <a:srgbClr val="663300">
              <a:alpha val="61961"/>
            </a:srgbClr>
          </a:solidFill>
          <a:ln w="28575">
            <a:solidFill>
              <a:schemeClr val="tx1"/>
            </a:solidFill>
          </a:ln>
          <a:effectLst/>
          <a:scene3d>
            <a:camera prst="obliqueBottomRight"/>
            <a:lightRig rig="threePt" dir="t"/>
          </a:scene3d>
          <a:sp3d>
            <a:bevelB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D0C557-DF76-2412-8A3D-936D65FD9474}"/>
              </a:ext>
            </a:extLst>
          </p:cNvPr>
          <p:cNvGrpSpPr/>
          <p:nvPr/>
        </p:nvGrpSpPr>
        <p:grpSpPr>
          <a:xfrm>
            <a:off x="3828279" y="3839065"/>
            <a:ext cx="3234544" cy="292231"/>
            <a:chOff x="3828279" y="3839065"/>
            <a:chExt cx="3234544" cy="29223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1C21397-53C7-BFFE-E81F-2E7BFA514576}"/>
                </a:ext>
              </a:extLst>
            </p:cNvPr>
            <p:cNvSpPr/>
            <p:nvPr/>
          </p:nvSpPr>
          <p:spPr>
            <a:xfrm>
              <a:off x="3828279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AC61928-0B9F-6591-570D-B2B8DAF191CB}"/>
                </a:ext>
              </a:extLst>
            </p:cNvPr>
            <p:cNvSpPr/>
            <p:nvPr/>
          </p:nvSpPr>
          <p:spPr>
            <a:xfrm>
              <a:off x="4318671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09E5B8C-B60B-C888-F290-E660CD50C5B7}"/>
                </a:ext>
              </a:extLst>
            </p:cNvPr>
            <p:cNvSpPr/>
            <p:nvPr/>
          </p:nvSpPr>
          <p:spPr>
            <a:xfrm>
              <a:off x="4809063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835A139-95D9-9638-EB56-F963CF2E70B3}"/>
                </a:ext>
              </a:extLst>
            </p:cNvPr>
            <p:cNvSpPr/>
            <p:nvPr/>
          </p:nvSpPr>
          <p:spPr>
            <a:xfrm>
              <a:off x="5299455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20E0A17-FC71-6B9D-CEE9-53672A0BBF8E}"/>
                </a:ext>
              </a:extLst>
            </p:cNvPr>
            <p:cNvSpPr/>
            <p:nvPr/>
          </p:nvSpPr>
          <p:spPr>
            <a:xfrm>
              <a:off x="5789847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1F5B572-3ACD-6AB8-CE7C-1D6D3DC30C3F}"/>
                </a:ext>
              </a:extLst>
            </p:cNvPr>
            <p:cNvSpPr/>
            <p:nvPr/>
          </p:nvSpPr>
          <p:spPr>
            <a:xfrm>
              <a:off x="6280239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F9439AE-EF14-BEE7-8DB5-4958D8A1ABF5}"/>
                </a:ext>
              </a:extLst>
            </p:cNvPr>
            <p:cNvSpPr/>
            <p:nvPr/>
          </p:nvSpPr>
          <p:spPr>
            <a:xfrm>
              <a:off x="6770628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F23367-7538-A973-9D01-A58500CBF65C}"/>
              </a:ext>
            </a:extLst>
          </p:cNvPr>
          <p:cNvGrpSpPr/>
          <p:nvPr/>
        </p:nvGrpSpPr>
        <p:grpSpPr>
          <a:xfrm>
            <a:off x="4073457" y="3321376"/>
            <a:ext cx="2744190" cy="292231"/>
            <a:chOff x="4073457" y="3321376"/>
            <a:chExt cx="2744190" cy="29223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F956EC9-48E6-DA50-26D1-A2A5AF24CC3F}"/>
                </a:ext>
              </a:extLst>
            </p:cNvPr>
            <p:cNvSpPr/>
            <p:nvPr/>
          </p:nvSpPr>
          <p:spPr>
            <a:xfrm>
              <a:off x="4073457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6953C24-29E1-30E9-A989-2FFF31BA28CE}"/>
                </a:ext>
              </a:extLst>
            </p:cNvPr>
            <p:cNvSpPr/>
            <p:nvPr/>
          </p:nvSpPr>
          <p:spPr>
            <a:xfrm>
              <a:off x="4563849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2BDDE2-1F14-7A02-5ACF-ED7BACAE9B05}"/>
                </a:ext>
              </a:extLst>
            </p:cNvPr>
            <p:cNvSpPr/>
            <p:nvPr/>
          </p:nvSpPr>
          <p:spPr>
            <a:xfrm>
              <a:off x="5544633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139C28B-67F5-BDE5-B3E1-3FE06B43DB27}"/>
                </a:ext>
              </a:extLst>
            </p:cNvPr>
            <p:cNvSpPr/>
            <p:nvPr/>
          </p:nvSpPr>
          <p:spPr>
            <a:xfrm>
              <a:off x="6035025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47BDDF9-6A02-4677-77FE-66431BC88DF1}"/>
                </a:ext>
              </a:extLst>
            </p:cNvPr>
            <p:cNvSpPr/>
            <p:nvPr/>
          </p:nvSpPr>
          <p:spPr>
            <a:xfrm>
              <a:off x="6525416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8BD3700-3081-2663-4218-778EA7D27E39}"/>
              </a:ext>
            </a:extLst>
          </p:cNvPr>
          <p:cNvGrpSpPr/>
          <p:nvPr/>
        </p:nvGrpSpPr>
        <p:grpSpPr>
          <a:xfrm>
            <a:off x="7428321" y="2752626"/>
            <a:ext cx="405353" cy="1536569"/>
            <a:chOff x="7305773" y="2516956"/>
            <a:chExt cx="405353" cy="153656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4D33FBE-B9D0-4DA9-5050-F33D837BB52E}"/>
                </a:ext>
              </a:extLst>
            </p:cNvPr>
            <p:cNvSpPr/>
            <p:nvPr/>
          </p:nvSpPr>
          <p:spPr>
            <a:xfrm>
              <a:off x="7404754" y="2516956"/>
              <a:ext cx="207390" cy="15365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reflection endPos="0" dist="12700" dir="5400000" sy="-100000" algn="bl" rotWithShape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0857E71-F5D7-811C-8457-FC967A219868}"/>
                </a:ext>
              </a:extLst>
            </p:cNvPr>
            <p:cNvSpPr/>
            <p:nvPr/>
          </p:nvSpPr>
          <p:spPr>
            <a:xfrm>
              <a:off x="7305773" y="2804475"/>
              <a:ext cx="405353" cy="15082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83968EF8-1D9B-787F-CC53-6EFDCDAC0ECD}"/>
              </a:ext>
            </a:extLst>
          </p:cNvPr>
          <p:cNvSpPr/>
          <p:nvPr/>
        </p:nvSpPr>
        <p:spPr>
          <a:xfrm>
            <a:off x="7484882" y="2163445"/>
            <a:ext cx="292231" cy="29223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C8DAF4-DF03-CF7D-5E8C-3BF6937C6562}"/>
              </a:ext>
            </a:extLst>
          </p:cNvPr>
          <p:cNvGrpSpPr/>
          <p:nvPr/>
        </p:nvGrpSpPr>
        <p:grpSpPr>
          <a:xfrm>
            <a:off x="3708410" y="2142109"/>
            <a:ext cx="1311646" cy="232654"/>
            <a:chOff x="3708410" y="2142109"/>
            <a:chExt cx="1311646" cy="232654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95F52E-9C98-ADC1-B8F4-17E3358E048A}"/>
                </a:ext>
              </a:extLst>
            </p:cNvPr>
            <p:cNvSpPr/>
            <p:nvPr/>
          </p:nvSpPr>
          <p:spPr>
            <a:xfrm>
              <a:off x="4247906" y="2142109"/>
              <a:ext cx="232654" cy="23265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A89417E-8121-444B-8837-DFEF51D3E46A}"/>
                </a:ext>
              </a:extLst>
            </p:cNvPr>
            <p:cNvSpPr/>
            <p:nvPr/>
          </p:nvSpPr>
          <p:spPr>
            <a:xfrm>
              <a:off x="3708410" y="2142109"/>
              <a:ext cx="232654" cy="23265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34327AA-A256-5EC2-0D03-C510960D693B}"/>
                </a:ext>
              </a:extLst>
            </p:cNvPr>
            <p:cNvSpPr/>
            <p:nvPr/>
          </p:nvSpPr>
          <p:spPr>
            <a:xfrm>
              <a:off x="4787402" y="2142109"/>
              <a:ext cx="232654" cy="232654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effectLst>
              <a:glow rad="228600">
                <a:srgbClr val="FF0000">
                  <a:alpha val="40000"/>
                </a:srgb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422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Ivo Amaral Lima</dc:creator>
  <cp:lastModifiedBy>Pedro Ivo Amaral Lima</cp:lastModifiedBy>
  <cp:revision>9</cp:revision>
  <dcterms:created xsi:type="dcterms:W3CDTF">2023-09-29T13:22:02Z</dcterms:created>
  <dcterms:modified xsi:type="dcterms:W3CDTF">2023-09-29T21:32:34Z</dcterms:modified>
</cp:coreProperties>
</file>