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15D4"/>
    <a:srgbClr val="FF0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03"/>
  </p:normalViewPr>
  <p:slideViewPr>
    <p:cSldViewPr snapToGrid="0">
      <p:cViewPr>
        <p:scale>
          <a:sx n="112" d="100"/>
          <a:sy n="112" d="100"/>
        </p:scale>
        <p:origin x="8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570B02-860A-E74B-90A8-8DBCD55BE53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D0F2A9-7F93-0E45-A19C-C9737C81FA92}">
      <dgm:prSet custT="1"/>
      <dgm:spPr>
        <a:solidFill>
          <a:schemeClr val="accent4">
            <a:lumMod val="7500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400" b="1" dirty="0"/>
            <a:t>l</a:t>
          </a:r>
          <a:r>
            <a:rPr lang="en-BR" sz="1400" b="1" dirty="0"/>
            <a:t>ioncar</a:t>
          </a:r>
        </a:p>
      </dgm:t>
    </dgm:pt>
    <dgm:pt modelId="{36512FE6-3FAF-9343-988E-D8AE9DF9E731}" type="parTrans" cxnId="{50E3ECF5-ABAD-B14B-B1A7-DD1C1A829B9D}">
      <dgm:prSet/>
      <dgm:spPr/>
      <dgm:t>
        <a:bodyPr/>
        <a:lstStyle/>
        <a:p>
          <a:endParaRPr lang="en-US"/>
        </a:p>
      </dgm:t>
    </dgm:pt>
    <dgm:pt modelId="{6B357619-5B5C-DB4A-BD18-604212300CE2}" type="sibTrans" cxnId="{50E3ECF5-ABAD-B14B-B1A7-DD1C1A829B9D}">
      <dgm:prSet/>
      <dgm:spPr/>
      <dgm:t>
        <a:bodyPr/>
        <a:lstStyle/>
        <a:p>
          <a:endParaRPr lang="en-US"/>
        </a:p>
      </dgm:t>
    </dgm:pt>
    <dgm:pt modelId="{CC311E03-8E66-D248-9CEB-7BF2DF13ECDB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/>
            <a:t>s</a:t>
          </a:r>
          <a:r>
            <a:rPr lang="en-BR"/>
            <a:t>rc</a:t>
          </a:r>
        </a:p>
      </dgm:t>
    </dgm:pt>
    <dgm:pt modelId="{106351E6-CAC0-904F-BD2C-391B71BC2BD3}" type="parTrans" cxnId="{B15403C2-3F62-314F-966D-44747E54C80D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3C1E491-9FDC-7A40-B18C-50298E851A37}" type="sibTrans" cxnId="{B15403C2-3F62-314F-966D-44747E54C80D}">
      <dgm:prSet/>
      <dgm:spPr/>
      <dgm:t>
        <a:bodyPr/>
        <a:lstStyle/>
        <a:p>
          <a:endParaRPr lang="en-US"/>
        </a:p>
      </dgm:t>
    </dgm:pt>
    <dgm:pt modelId="{62F44DE8-CD8C-EF46-95F7-047EE71F1533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C</a:t>
          </a:r>
          <a:r>
            <a:rPr lang="en-BR" dirty="0"/>
            <a:t>omponents</a:t>
          </a:r>
        </a:p>
      </dgm:t>
    </dgm:pt>
    <dgm:pt modelId="{3E85C186-8836-2541-B072-2871FCFCF06B}" type="parTrans" cxnId="{EDD4A119-9DC0-7B46-97A4-6AC318EE99C7}">
      <dgm:prSet/>
      <dgm:spPr>
        <a:solidFill>
          <a:schemeClr val="accent6">
            <a:lumMod val="75000"/>
          </a:schemeClr>
        </a:solidFill>
        <a:ln w="19050"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1C1BA6F-D0DE-E14B-8C44-E6D1297D3CCB}" type="sibTrans" cxnId="{EDD4A119-9DC0-7B46-97A4-6AC318EE99C7}">
      <dgm:prSet/>
      <dgm:spPr/>
      <dgm:t>
        <a:bodyPr/>
        <a:lstStyle/>
        <a:p>
          <a:endParaRPr lang="en-US"/>
        </a:p>
      </dgm:t>
    </dgm:pt>
    <dgm:pt modelId="{F77AC393-D176-4A41-96D5-86C9630FB48B}">
      <dgm:prSet/>
      <dgm:spPr>
        <a:solidFill>
          <a:srgbClr val="C00000"/>
        </a:solidFill>
      </dgm:spPr>
      <dgm:t>
        <a:bodyPr/>
        <a:lstStyle/>
        <a:p>
          <a:r>
            <a:rPr lang="en-BR" dirty="0"/>
            <a:t>DB.js</a:t>
          </a:r>
        </a:p>
      </dgm:t>
    </dgm:pt>
    <dgm:pt modelId="{D51331BD-948D-4D4B-AD98-DCC6C0902143}" type="parTrans" cxnId="{4EDC099C-74D2-914F-B33D-AAB0889B2177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37E67599-D680-414C-B46F-AC80BF88E796}" type="sibTrans" cxnId="{4EDC099C-74D2-914F-B33D-AAB0889B2177}">
      <dgm:prSet/>
      <dgm:spPr/>
      <dgm:t>
        <a:bodyPr/>
        <a:lstStyle/>
        <a:p>
          <a:endParaRPr lang="en-US"/>
        </a:p>
      </dgm:t>
    </dgm:pt>
    <dgm:pt modelId="{1E9C5BE4-B386-7D40-A429-6423D97301EF}">
      <dgm:prSet/>
      <dgm:spPr>
        <a:solidFill>
          <a:srgbClr val="9315D4"/>
        </a:solidFill>
      </dgm:spPr>
      <dgm:t>
        <a:bodyPr/>
        <a:lstStyle/>
        <a:p>
          <a:r>
            <a:rPr lang="en-US"/>
            <a:t>i</a:t>
          </a:r>
          <a:r>
            <a:rPr lang="en-BR"/>
            <a:t>ndex.css</a:t>
          </a:r>
        </a:p>
      </dgm:t>
    </dgm:pt>
    <dgm:pt modelId="{036A7E25-2A88-6847-BE2A-2E7251A75921}" type="parTrans" cxnId="{47BDC303-9998-0F41-BF11-FE858E713D16}">
      <dgm:prSet/>
      <dgm:spPr>
        <a:ln w="19050"/>
      </dgm:spPr>
      <dgm:t>
        <a:bodyPr/>
        <a:lstStyle/>
        <a:p>
          <a:endParaRPr lang="en-US"/>
        </a:p>
      </dgm:t>
    </dgm:pt>
    <dgm:pt modelId="{902F7C3C-116D-954A-BDD3-28CA231672A8}" type="sibTrans" cxnId="{47BDC303-9998-0F41-BF11-FE858E713D16}">
      <dgm:prSet/>
      <dgm:spPr/>
      <dgm:t>
        <a:bodyPr/>
        <a:lstStyle/>
        <a:p>
          <a:endParaRPr lang="en-US"/>
        </a:p>
      </dgm:t>
    </dgm:pt>
    <dgm:pt modelId="{C9D9B9A3-FD86-8D40-8816-F66F09F0F00D}">
      <dgm:prSet/>
      <dgm:spPr>
        <a:solidFill>
          <a:srgbClr val="C00000"/>
        </a:solidFill>
      </dgm:spPr>
      <dgm:t>
        <a:bodyPr/>
        <a:lstStyle/>
        <a:p>
          <a:r>
            <a:rPr lang="en-US"/>
            <a:t>i</a:t>
          </a:r>
          <a:r>
            <a:rPr lang="en-BR"/>
            <a:t>ndex.js</a:t>
          </a:r>
        </a:p>
      </dgm:t>
    </dgm:pt>
    <dgm:pt modelId="{582B6230-C466-4043-B3C4-AE3549DDA75D}" type="parTrans" cxnId="{3B6FE36F-8A54-6F45-85F4-9F5D9F96924D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582BABF-B1E4-114C-A6AA-28018EC19527}" type="sibTrans" cxnId="{3B6FE36F-8A54-6F45-85F4-9F5D9F96924D}">
      <dgm:prSet/>
      <dgm:spPr/>
      <dgm:t>
        <a:bodyPr/>
        <a:lstStyle/>
        <a:p>
          <a:endParaRPr lang="en-US"/>
        </a:p>
      </dgm:t>
    </dgm:pt>
    <dgm:pt modelId="{E7B242B5-F46F-DE43-82FA-E3952A803A08}">
      <dgm:prSet/>
      <dgm:spPr>
        <a:solidFill>
          <a:srgbClr val="C00000"/>
        </a:solidFill>
      </dgm:spPr>
      <dgm:t>
        <a:bodyPr/>
        <a:lstStyle/>
        <a:p>
          <a:r>
            <a:rPr lang="en-US" dirty="0"/>
            <a:t>r</a:t>
          </a:r>
          <a:r>
            <a:rPr lang="en-BR" dirty="0"/>
            <a:t>eportWebVitals.js</a:t>
          </a:r>
        </a:p>
      </dgm:t>
    </dgm:pt>
    <dgm:pt modelId="{8CD9CBFC-E04A-E840-BA57-E056C9550D3D}" type="parTrans" cxnId="{DCECFFE8-E48F-7B4B-B1E5-21F13416BCD7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F806BB7-C1F0-1748-A993-15ED0126207D}" type="sibTrans" cxnId="{DCECFFE8-E48F-7B4B-B1E5-21F13416BCD7}">
      <dgm:prSet/>
      <dgm:spPr/>
      <dgm:t>
        <a:bodyPr/>
        <a:lstStyle/>
        <a:p>
          <a:endParaRPr lang="en-US"/>
        </a:p>
      </dgm:t>
    </dgm:pt>
    <dgm:pt modelId="{9985BE4B-D8F5-FA4B-AFEB-1A5DF2FFD12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/>
            <a:t>P</a:t>
          </a:r>
          <a:r>
            <a:rPr lang="en-BR"/>
            <a:t>ublic</a:t>
          </a:r>
        </a:p>
      </dgm:t>
    </dgm:pt>
    <dgm:pt modelId="{A21E0477-420F-6B46-8A02-4F9B43B09ADD}" type="parTrans" cxnId="{C0364BBD-93D9-8247-B6CC-48795E3BC911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0B9A68C-5EE7-2743-99B0-CBB505402DA4}" type="sibTrans" cxnId="{C0364BBD-93D9-8247-B6CC-48795E3BC911}">
      <dgm:prSet/>
      <dgm:spPr/>
      <dgm:t>
        <a:bodyPr/>
        <a:lstStyle/>
        <a:p>
          <a:endParaRPr lang="en-US"/>
        </a:p>
      </dgm:t>
    </dgm:pt>
    <dgm:pt modelId="{2341B548-A713-2349-80C1-C8EC057229A5}">
      <dgm:prSet/>
      <dgm:spPr>
        <a:solidFill>
          <a:schemeClr val="accent5"/>
        </a:solidFill>
      </dgm:spPr>
      <dgm:t>
        <a:bodyPr/>
        <a:lstStyle/>
        <a:p>
          <a:r>
            <a:rPr lang="en-US"/>
            <a:t>f</a:t>
          </a:r>
          <a:r>
            <a:rPr lang="en-BR"/>
            <a:t>avicon.ico</a:t>
          </a:r>
        </a:p>
      </dgm:t>
    </dgm:pt>
    <dgm:pt modelId="{E7107F30-564F-1244-A273-2FEC32406F72}" type="parTrans" cxnId="{BE19A56F-1BE5-7846-BF18-E6E48DF160DF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303EF9E-9354-C542-8173-E906B7E345F7}" type="sibTrans" cxnId="{BE19A56F-1BE5-7846-BF18-E6E48DF160DF}">
      <dgm:prSet/>
      <dgm:spPr/>
      <dgm:t>
        <a:bodyPr/>
        <a:lstStyle/>
        <a:p>
          <a:endParaRPr lang="en-US"/>
        </a:p>
      </dgm:t>
    </dgm:pt>
    <dgm:pt modelId="{60968E9D-1672-1745-BA54-B10C71A08349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/>
            <a:t>I</a:t>
          </a:r>
          <a:r>
            <a:rPr lang="en-BR"/>
            <a:t>mages</a:t>
          </a:r>
        </a:p>
      </dgm:t>
    </dgm:pt>
    <dgm:pt modelId="{7011ACE8-EF2B-7B4A-B1D7-FCE9406F17DB}" type="parTrans" cxnId="{CD4E41B8-970F-864E-9433-1ED77AF56AD6}">
      <dgm:prSet/>
      <dgm:spPr/>
      <dgm:t>
        <a:bodyPr/>
        <a:lstStyle/>
        <a:p>
          <a:endParaRPr lang="en-US"/>
        </a:p>
      </dgm:t>
    </dgm:pt>
    <dgm:pt modelId="{D5D2C406-8F97-154D-8608-DD8AC1C6F804}" type="sibTrans" cxnId="{CD4E41B8-970F-864E-9433-1ED77AF56AD6}">
      <dgm:prSet/>
      <dgm:spPr/>
      <dgm:t>
        <a:bodyPr/>
        <a:lstStyle/>
        <a:p>
          <a:endParaRPr lang="en-US"/>
        </a:p>
      </dgm:t>
    </dgm:pt>
    <dgm:pt modelId="{1CF945F9-1E2D-F04D-8D5B-C46F8EFC40A4}">
      <dgm:prSet/>
      <dgm:spPr>
        <a:solidFill>
          <a:schemeClr val="accent5"/>
        </a:solidFill>
      </dgm:spPr>
      <dgm:t>
        <a:bodyPr/>
        <a:lstStyle/>
        <a:p>
          <a:r>
            <a:rPr lang="en-BR" dirty="0"/>
            <a:t>LOGO_LEAO.png</a:t>
          </a:r>
        </a:p>
      </dgm:t>
    </dgm:pt>
    <dgm:pt modelId="{E92DCEE3-66F6-7546-A356-9F028202BC59}" type="parTrans" cxnId="{F35300C8-1E80-8C48-87BC-2496B85EAE36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FA6AB1-2839-1443-BA2D-EA1216B2EA6E}" type="sibTrans" cxnId="{F35300C8-1E80-8C48-87BC-2496B85EAE36}">
      <dgm:prSet/>
      <dgm:spPr/>
      <dgm:t>
        <a:bodyPr/>
        <a:lstStyle/>
        <a:p>
          <a:endParaRPr lang="en-US"/>
        </a:p>
      </dgm:t>
    </dgm:pt>
    <dgm:pt modelId="{09B97FDD-A6A3-574B-B0BF-043820CA395B}">
      <dgm:prSet/>
      <dgm:spPr>
        <a:solidFill>
          <a:schemeClr val="accent5"/>
        </a:solidFill>
      </dgm:spPr>
      <dgm:t>
        <a:bodyPr/>
        <a:lstStyle/>
        <a:p>
          <a:r>
            <a:rPr lang="en-BR" dirty="0"/>
            <a:t>…</a:t>
          </a:r>
        </a:p>
      </dgm:t>
    </dgm:pt>
    <dgm:pt modelId="{F8D2B6ED-3F73-B14C-8E45-3CAC0B0EBE00}" type="parTrans" cxnId="{72281EC7-99C2-E745-8DF5-0CAF9AB7FE4D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388BA15-8D1E-8943-B32F-D6DC99683A56}" type="sibTrans" cxnId="{72281EC7-99C2-E745-8DF5-0CAF9AB7FE4D}">
      <dgm:prSet/>
      <dgm:spPr/>
      <dgm:t>
        <a:bodyPr/>
        <a:lstStyle/>
        <a:p>
          <a:endParaRPr lang="en-US"/>
        </a:p>
      </dgm:t>
    </dgm:pt>
    <dgm:pt modelId="{5A354B3B-75DB-304F-9AB3-854A525470B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i="1" dirty="0">
              <a:solidFill>
                <a:schemeClr val="tx1"/>
              </a:solidFill>
            </a:rPr>
            <a:t>n</a:t>
          </a:r>
          <a:r>
            <a:rPr lang="en-BR" b="1" i="1" dirty="0">
              <a:solidFill>
                <a:schemeClr val="tx1"/>
              </a:solidFill>
            </a:rPr>
            <a:t>ode_modules</a:t>
          </a:r>
        </a:p>
      </dgm:t>
    </dgm:pt>
    <dgm:pt modelId="{FA93A6B3-1CD1-AF45-85C7-C8F8D2FDD2F0}" type="parTrans" cxnId="{4E031142-5A71-2B4A-89E8-D9E95280404A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5A149D3-4598-7B4E-A19D-75A6518E0B29}" type="sibTrans" cxnId="{4E031142-5A71-2B4A-89E8-D9E95280404A}">
      <dgm:prSet/>
      <dgm:spPr/>
      <dgm:t>
        <a:bodyPr/>
        <a:lstStyle/>
        <a:p>
          <a:endParaRPr lang="en-US"/>
        </a:p>
      </dgm:t>
    </dgm:pt>
    <dgm:pt modelId="{83427468-B090-054F-80AB-CDF0D1B3E24C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i="1" dirty="0">
              <a:solidFill>
                <a:schemeClr val="tx1"/>
              </a:solidFill>
            </a:rPr>
            <a:t>p</a:t>
          </a:r>
          <a:r>
            <a:rPr lang="en-BR" b="1" i="1" dirty="0">
              <a:solidFill>
                <a:schemeClr val="tx1"/>
              </a:solidFill>
            </a:rPr>
            <a:t>ackage.json</a:t>
          </a:r>
        </a:p>
      </dgm:t>
    </dgm:pt>
    <dgm:pt modelId="{8F7906F4-098F-0843-BEE5-989205DCC039}" type="parTrans" cxnId="{F0A3C2DE-C685-004F-AFC5-1A56921E85CF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257D0BC-F2B8-AB4A-A7E7-4C3C8BE10BD1}" type="sibTrans" cxnId="{F0A3C2DE-C685-004F-AFC5-1A56921E85CF}">
      <dgm:prSet/>
      <dgm:spPr/>
      <dgm:t>
        <a:bodyPr/>
        <a:lstStyle/>
        <a:p>
          <a:endParaRPr lang="en-US"/>
        </a:p>
      </dgm:t>
    </dgm:pt>
    <dgm:pt modelId="{E09C53C7-0D8D-0146-A084-835439E91942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i="1" dirty="0">
              <a:solidFill>
                <a:schemeClr val="tx1"/>
              </a:solidFill>
            </a:rPr>
            <a:t>p</a:t>
          </a:r>
          <a:r>
            <a:rPr lang="en-BR" b="1" i="1" dirty="0">
              <a:solidFill>
                <a:schemeClr val="tx1"/>
              </a:solidFill>
            </a:rPr>
            <a:t>ackage-lock.json</a:t>
          </a:r>
        </a:p>
      </dgm:t>
    </dgm:pt>
    <dgm:pt modelId="{8208D1F1-EA57-B249-8ED2-DA8EEBED0CDA}" type="parTrans" cxnId="{AEAB6914-00E7-4049-99C5-09DDBE5C9276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C880C4A-4743-9D4A-A8B0-5A9DF69B8A99}" type="sibTrans" cxnId="{AEAB6914-00E7-4049-99C5-09DDBE5C9276}">
      <dgm:prSet/>
      <dgm:spPr/>
      <dgm:t>
        <a:bodyPr/>
        <a:lstStyle/>
        <a:p>
          <a:endParaRPr lang="en-US"/>
        </a:p>
      </dgm:t>
    </dgm:pt>
    <dgm:pt modelId="{ED8C50B5-F251-3745-B610-568D8A00F8E4}">
      <dgm:prSet custT="1"/>
      <dgm:spPr>
        <a:solidFill>
          <a:schemeClr val="tx1"/>
        </a:solidFill>
      </dgm:spPr>
      <dgm:t>
        <a:bodyPr anchor="t" anchorCtr="1"/>
        <a:lstStyle/>
        <a:p>
          <a:r>
            <a:rPr lang="en-BR" sz="1800" b="1" dirty="0"/>
            <a:t>*</a:t>
          </a:r>
        </a:p>
      </dgm:t>
    </dgm:pt>
    <dgm:pt modelId="{E3A6A2D3-E6CA-5249-AF0E-125988C00387}" type="parTrans" cxnId="{BF48AA45-2F39-F146-80DC-73320B27E0F3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6EE2FA7-AB97-CB4B-96A7-DCCFE7AE74C9}" type="sibTrans" cxnId="{BF48AA45-2F39-F146-80DC-73320B27E0F3}">
      <dgm:prSet/>
      <dgm:spPr/>
      <dgm:t>
        <a:bodyPr/>
        <a:lstStyle/>
        <a:p>
          <a:endParaRPr lang="en-US"/>
        </a:p>
      </dgm:t>
    </dgm:pt>
    <dgm:pt modelId="{446A2A3B-533B-794D-88D2-41045435E8D7}" type="pres">
      <dgm:prSet presAssocID="{EA570B02-860A-E74B-90A8-8DBCD55BE53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621CA2-CB66-4744-B770-C8F2D6C75346}" type="pres">
      <dgm:prSet presAssocID="{17D0F2A9-7F93-0E45-A19C-C9737C81FA92}" presName="hierRoot1" presStyleCnt="0">
        <dgm:presLayoutVars>
          <dgm:hierBranch val="init"/>
        </dgm:presLayoutVars>
      </dgm:prSet>
      <dgm:spPr/>
    </dgm:pt>
    <dgm:pt modelId="{82A2DE95-D862-AD43-813B-F135C9D9FCD7}" type="pres">
      <dgm:prSet presAssocID="{17D0F2A9-7F93-0E45-A19C-C9737C81FA92}" presName="rootComposite1" presStyleCnt="0"/>
      <dgm:spPr/>
    </dgm:pt>
    <dgm:pt modelId="{FEFCABF6-2BDF-974D-9A5A-0CB2F2D2E828}" type="pres">
      <dgm:prSet presAssocID="{17D0F2A9-7F93-0E45-A19C-C9737C81FA92}" presName="rootText1" presStyleLbl="node0" presStyleIdx="0" presStyleCnt="1" custScaleX="175270" custScaleY="129056" custLinFactX="-36187" custLinFactNeighborX="-100000" custLinFactNeighborY="-9753">
        <dgm:presLayoutVars>
          <dgm:chPref val="3"/>
        </dgm:presLayoutVars>
      </dgm:prSet>
      <dgm:spPr/>
    </dgm:pt>
    <dgm:pt modelId="{23A4F17C-EB16-044C-9D51-C90B84A4ACC9}" type="pres">
      <dgm:prSet presAssocID="{17D0F2A9-7F93-0E45-A19C-C9737C81FA92}" presName="rootConnector1" presStyleLbl="node1" presStyleIdx="0" presStyleCnt="0"/>
      <dgm:spPr/>
    </dgm:pt>
    <dgm:pt modelId="{0A9B3F18-D0EE-4B4B-9099-80D57EB84929}" type="pres">
      <dgm:prSet presAssocID="{17D0F2A9-7F93-0E45-A19C-C9737C81FA92}" presName="hierChild2" presStyleCnt="0"/>
      <dgm:spPr/>
    </dgm:pt>
    <dgm:pt modelId="{ACB1B01D-841A-2E47-B78E-91AB24272DF9}" type="pres">
      <dgm:prSet presAssocID="{106351E6-CAC0-904F-BD2C-391B71BC2BD3}" presName="Name37" presStyleLbl="parChTrans1D2" presStyleIdx="0" presStyleCnt="5"/>
      <dgm:spPr/>
    </dgm:pt>
    <dgm:pt modelId="{10F534C8-0C7C-4046-9954-EDC53189283A}" type="pres">
      <dgm:prSet presAssocID="{CC311E03-8E66-D248-9CEB-7BF2DF13ECDB}" presName="hierRoot2" presStyleCnt="0">
        <dgm:presLayoutVars>
          <dgm:hierBranch val="init"/>
        </dgm:presLayoutVars>
      </dgm:prSet>
      <dgm:spPr/>
    </dgm:pt>
    <dgm:pt modelId="{2BDB6A5C-7B91-534D-A987-2DE21B9A4924}" type="pres">
      <dgm:prSet presAssocID="{CC311E03-8E66-D248-9CEB-7BF2DF13ECDB}" presName="rootComposite" presStyleCnt="0"/>
      <dgm:spPr/>
    </dgm:pt>
    <dgm:pt modelId="{67F3DBBE-E3BC-2641-AC6B-EA83169808AA}" type="pres">
      <dgm:prSet presAssocID="{CC311E03-8E66-D248-9CEB-7BF2DF13ECDB}" presName="rootText" presStyleLbl="node2" presStyleIdx="0" presStyleCnt="5">
        <dgm:presLayoutVars>
          <dgm:chPref val="3"/>
        </dgm:presLayoutVars>
      </dgm:prSet>
      <dgm:spPr/>
    </dgm:pt>
    <dgm:pt modelId="{0020B7C1-CDA1-3A4B-AE5C-039BF59CC5D0}" type="pres">
      <dgm:prSet presAssocID="{CC311E03-8E66-D248-9CEB-7BF2DF13ECDB}" presName="rootConnector" presStyleLbl="node2" presStyleIdx="0" presStyleCnt="5"/>
      <dgm:spPr/>
    </dgm:pt>
    <dgm:pt modelId="{0557733C-1D5C-E746-9483-D7BAC3A04345}" type="pres">
      <dgm:prSet presAssocID="{CC311E03-8E66-D248-9CEB-7BF2DF13ECDB}" presName="hierChild4" presStyleCnt="0"/>
      <dgm:spPr/>
    </dgm:pt>
    <dgm:pt modelId="{4E09B5B3-5CA0-3845-BF38-A0575980C6ED}" type="pres">
      <dgm:prSet presAssocID="{3E85C186-8836-2541-B072-2871FCFCF06B}" presName="Name37" presStyleLbl="parChTrans1D3" presStyleIdx="0" presStyleCnt="8"/>
      <dgm:spPr/>
    </dgm:pt>
    <dgm:pt modelId="{88AC7CD9-91B7-7B4C-9125-5CCCADCD3650}" type="pres">
      <dgm:prSet presAssocID="{62F44DE8-CD8C-EF46-95F7-047EE71F1533}" presName="hierRoot2" presStyleCnt="0">
        <dgm:presLayoutVars>
          <dgm:hierBranch val="init"/>
        </dgm:presLayoutVars>
      </dgm:prSet>
      <dgm:spPr/>
    </dgm:pt>
    <dgm:pt modelId="{09B48243-933D-BD4E-BAB1-11C440F02EDC}" type="pres">
      <dgm:prSet presAssocID="{62F44DE8-CD8C-EF46-95F7-047EE71F1533}" presName="rootComposite" presStyleCnt="0"/>
      <dgm:spPr/>
    </dgm:pt>
    <dgm:pt modelId="{AC1AA0DA-C974-B844-BD26-794181D3E777}" type="pres">
      <dgm:prSet presAssocID="{62F44DE8-CD8C-EF46-95F7-047EE71F1533}" presName="rootText" presStyleLbl="node3" presStyleIdx="0" presStyleCnt="8">
        <dgm:presLayoutVars>
          <dgm:chPref val="3"/>
        </dgm:presLayoutVars>
      </dgm:prSet>
      <dgm:spPr/>
    </dgm:pt>
    <dgm:pt modelId="{AF597D74-6A92-D643-88D0-824538D5C2B8}" type="pres">
      <dgm:prSet presAssocID="{62F44DE8-CD8C-EF46-95F7-047EE71F1533}" presName="rootConnector" presStyleLbl="node3" presStyleIdx="0" presStyleCnt="8"/>
      <dgm:spPr/>
    </dgm:pt>
    <dgm:pt modelId="{97A422F9-1D55-2449-B66A-86BAE328DB9E}" type="pres">
      <dgm:prSet presAssocID="{62F44DE8-CD8C-EF46-95F7-047EE71F1533}" presName="hierChild4" presStyleCnt="0"/>
      <dgm:spPr/>
    </dgm:pt>
    <dgm:pt modelId="{2E603D0A-F28D-5445-A1A7-9C2075EF723A}" type="pres">
      <dgm:prSet presAssocID="{E3A6A2D3-E6CA-5249-AF0E-125988C00387}" presName="Name37" presStyleLbl="parChTrans1D4" presStyleIdx="0" presStyleCnt="2"/>
      <dgm:spPr/>
    </dgm:pt>
    <dgm:pt modelId="{7293BD28-5923-8D48-80FC-182949E8ED91}" type="pres">
      <dgm:prSet presAssocID="{ED8C50B5-F251-3745-B610-568D8A00F8E4}" presName="hierRoot2" presStyleCnt="0">
        <dgm:presLayoutVars>
          <dgm:hierBranch val="init"/>
        </dgm:presLayoutVars>
      </dgm:prSet>
      <dgm:spPr/>
    </dgm:pt>
    <dgm:pt modelId="{341516CA-9C20-114B-8F94-55A78D618B00}" type="pres">
      <dgm:prSet presAssocID="{ED8C50B5-F251-3745-B610-568D8A00F8E4}" presName="rootComposite" presStyleCnt="0"/>
      <dgm:spPr/>
    </dgm:pt>
    <dgm:pt modelId="{8551BB1D-11B4-0846-BDFB-00905BB57038}" type="pres">
      <dgm:prSet presAssocID="{ED8C50B5-F251-3745-B610-568D8A00F8E4}" presName="rootText" presStyleLbl="node4" presStyleIdx="0" presStyleCnt="2" custScaleX="36144" custScaleY="40749">
        <dgm:presLayoutVars>
          <dgm:chPref val="3"/>
        </dgm:presLayoutVars>
      </dgm:prSet>
      <dgm:spPr/>
    </dgm:pt>
    <dgm:pt modelId="{912F8B2A-452A-FB44-948E-9CCC5AD661F9}" type="pres">
      <dgm:prSet presAssocID="{ED8C50B5-F251-3745-B610-568D8A00F8E4}" presName="rootConnector" presStyleLbl="node4" presStyleIdx="0" presStyleCnt="2"/>
      <dgm:spPr/>
    </dgm:pt>
    <dgm:pt modelId="{4EE88217-4FA7-B544-B16B-9292537B03C5}" type="pres">
      <dgm:prSet presAssocID="{ED8C50B5-F251-3745-B610-568D8A00F8E4}" presName="hierChild4" presStyleCnt="0"/>
      <dgm:spPr/>
    </dgm:pt>
    <dgm:pt modelId="{BC8B5B5C-3A80-5C44-B3D7-D55653D52A3F}" type="pres">
      <dgm:prSet presAssocID="{ED8C50B5-F251-3745-B610-568D8A00F8E4}" presName="hierChild5" presStyleCnt="0"/>
      <dgm:spPr/>
    </dgm:pt>
    <dgm:pt modelId="{2507B24B-FCB3-2648-9268-DB9300E113B7}" type="pres">
      <dgm:prSet presAssocID="{62F44DE8-CD8C-EF46-95F7-047EE71F1533}" presName="hierChild5" presStyleCnt="0"/>
      <dgm:spPr/>
    </dgm:pt>
    <dgm:pt modelId="{3A22F13E-3599-B041-A6A6-558667D28917}" type="pres">
      <dgm:prSet presAssocID="{D51331BD-948D-4D4B-AD98-DCC6C0902143}" presName="Name37" presStyleLbl="parChTrans1D3" presStyleIdx="1" presStyleCnt="8"/>
      <dgm:spPr/>
    </dgm:pt>
    <dgm:pt modelId="{AA096C4B-1067-8F4F-A0A1-1266F9581219}" type="pres">
      <dgm:prSet presAssocID="{F77AC393-D176-4A41-96D5-86C9630FB48B}" presName="hierRoot2" presStyleCnt="0">
        <dgm:presLayoutVars>
          <dgm:hierBranch val="init"/>
        </dgm:presLayoutVars>
      </dgm:prSet>
      <dgm:spPr/>
    </dgm:pt>
    <dgm:pt modelId="{79AD5BDE-FCF6-9E4B-B7F1-73EA8DD1B858}" type="pres">
      <dgm:prSet presAssocID="{F77AC393-D176-4A41-96D5-86C9630FB48B}" presName="rootComposite" presStyleCnt="0"/>
      <dgm:spPr/>
    </dgm:pt>
    <dgm:pt modelId="{C5AA8903-4AA0-F340-87D8-96F24C2CC210}" type="pres">
      <dgm:prSet presAssocID="{F77AC393-D176-4A41-96D5-86C9630FB48B}" presName="rootText" presStyleLbl="node3" presStyleIdx="1" presStyleCnt="8">
        <dgm:presLayoutVars>
          <dgm:chPref val="3"/>
        </dgm:presLayoutVars>
      </dgm:prSet>
      <dgm:spPr/>
    </dgm:pt>
    <dgm:pt modelId="{A0B4E395-F8D9-9E47-A946-0DEF51865FDC}" type="pres">
      <dgm:prSet presAssocID="{F77AC393-D176-4A41-96D5-86C9630FB48B}" presName="rootConnector" presStyleLbl="node3" presStyleIdx="1" presStyleCnt="8"/>
      <dgm:spPr/>
    </dgm:pt>
    <dgm:pt modelId="{7EE606D4-77AC-7A42-BDA5-13DD0265C285}" type="pres">
      <dgm:prSet presAssocID="{F77AC393-D176-4A41-96D5-86C9630FB48B}" presName="hierChild4" presStyleCnt="0"/>
      <dgm:spPr/>
    </dgm:pt>
    <dgm:pt modelId="{C6E2D999-4877-9244-884F-92552C215B0F}" type="pres">
      <dgm:prSet presAssocID="{F77AC393-D176-4A41-96D5-86C9630FB48B}" presName="hierChild5" presStyleCnt="0"/>
      <dgm:spPr/>
    </dgm:pt>
    <dgm:pt modelId="{98EA019C-FF72-7645-9B8F-17E09B4D82B6}" type="pres">
      <dgm:prSet presAssocID="{036A7E25-2A88-6847-BE2A-2E7251A75921}" presName="Name37" presStyleLbl="parChTrans1D3" presStyleIdx="2" presStyleCnt="8"/>
      <dgm:spPr/>
    </dgm:pt>
    <dgm:pt modelId="{4CEBF9B0-2BBD-7141-BE72-D6945D559880}" type="pres">
      <dgm:prSet presAssocID="{1E9C5BE4-B386-7D40-A429-6423D97301EF}" presName="hierRoot2" presStyleCnt="0">
        <dgm:presLayoutVars>
          <dgm:hierBranch val="init"/>
        </dgm:presLayoutVars>
      </dgm:prSet>
      <dgm:spPr/>
    </dgm:pt>
    <dgm:pt modelId="{87212DF2-C753-DC4E-B2F5-71C39B1B2377}" type="pres">
      <dgm:prSet presAssocID="{1E9C5BE4-B386-7D40-A429-6423D97301EF}" presName="rootComposite" presStyleCnt="0"/>
      <dgm:spPr/>
    </dgm:pt>
    <dgm:pt modelId="{F12F0013-4BE8-AC4A-8346-C2B582910130}" type="pres">
      <dgm:prSet presAssocID="{1E9C5BE4-B386-7D40-A429-6423D97301EF}" presName="rootText" presStyleLbl="node3" presStyleIdx="2" presStyleCnt="8">
        <dgm:presLayoutVars>
          <dgm:chPref val="3"/>
        </dgm:presLayoutVars>
      </dgm:prSet>
      <dgm:spPr/>
    </dgm:pt>
    <dgm:pt modelId="{2AF98B3B-BC16-9243-A81B-0F7E00919D85}" type="pres">
      <dgm:prSet presAssocID="{1E9C5BE4-B386-7D40-A429-6423D97301EF}" presName="rootConnector" presStyleLbl="node3" presStyleIdx="2" presStyleCnt="8"/>
      <dgm:spPr/>
    </dgm:pt>
    <dgm:pt modelId="{AC206174-F5F2-EB41-B9DD-3C99FCCC41DC}" type="pres">
      <dgm:prSet presAssocID="{1E9C5BE4-B386-7D40-A429-6423D97301EF}" presName="hierChild4" presStyleCnt="0"/>
      <dgm:spPr/>
    </dgm:pt>
    <dgm:pt modelId="{860C4C75-451C-C44C-A44F-BEF00315BAB0}" type="pres">
      <dgm:prSet presAssocID="{1E9C5BE4-B386-7D40-A429-6423D97301EF}" presName="hierChild5" presStyleCnt="0"/>
      <dgm:spPr/>
    </dgm:pt>
    <dgm:pt modelId="{8AF6AB53-3B92-6C4C-AA32-EA1E9B53223B}" type="pres">
      <dgm:prSet presAssocID="{582B6230-C466-4043-B3C4-AE3549DDA75D}" presName="Name37" presStyleLbl="parChTrans1D3" presStyleIdx="3" presStyleCnt="8"/>
      <dgm:spPr/>
    </dgm:pt>
    <dgm:pt modelId="{E15D536E-B985-494A-99AE-901F11E8A2E3}" type="pres">
      <dgm:prSet presAssocID="{C9D9B9A3-FD86-8D40-8816-F66F09F0F00D}" presName="hierRoot2" presStyleCnt="0">
        <dgm:presLayoutVars>
          <dgm:hierBranch val="init"/>
        </dgm:presLayoutVars>
      </dgm:prSet>
      <dgm:spPr/>
    </dgm:pt>
    <dgm:pt modelId="{07BD6F16-1625-554E-A710-A2A9DC2FD6E7}" type="pres">
      <dgm:prSet presAssocID="{C9D9B9A3-FD86-8D40-8816-F66F09F0F00D}" presName="rootComposite" presStyleCnt="0"/>
      <dgm:spPr/>
    </dgm:pt>
    <dgm:pt modelId="{357067C7-0641-5F49-A52C-0E59F687BA76}" type="pres">
      <dgm:prSet presAssocID="{C9D9B9A3-FD86-8D40-8816-F66F09F0F00D}" presName="rootText" presStyleLbl="node3" presStyleIdx="3" presStyleCnt="8">
        <dgm:presLayoutVars>
          <dgm:chPref val="3"/>
        </dgm:presLayoutVars>
      </dgm:prSet>
      <dgm:spPr/>
    </dgm:pt>
    <dgm:pt modelId="{9101DA91-F95A-8E4D-842B-CCB04E364446}" type="pres">
      <dgm:prSet presAssocID="{C9D9B9A3-FD86-8D40-8816-F66F09F0F00D}" presName="rootConnector" presStyleLbl="node3" presStyleIdx="3" presStyleCnt="8"/>
      <dgm:spPr/>
    </dgm:pt>
    <dgm:pt modelId="{849453B7-FAA3-1F41-9C47-877226AD478E}" type="pres">
      <dgm:prSet presAssocID="{C9D9B9A3-FD86-8D40-8816-F66F09F0F00D}" presName="hierChild4" presStyleCnt="0"/>
      <dgm:spPr/>
    </dgm:pt>
    <dgm:pt modelId="{55FA55D2-A70F-C844-A2F4-F68AB1A4A5E3}" type="pres">
      <dgm:prSet presAssocID="{C9D9B9A3-FD86-8D40-8816-F66F09F0F00D}" presName="hierChild5" presStyleCnt="0"/>
      <dgm:spPr/>
    </dgm:pt>
    <dgm:pt modelId="{DC7B11E1-4D34-CC49-87BE-AF7B9C54540D}" type="pres">
      <dgm:prSet presAssocID="{8CD9CBFC-E04A-E840-BA57-E056C9550D3D}" presName="Name37" presStyleLbl="parChTrans1D3" presStyleIdx="4" presStyleCnt="8"/>
      <dgm:spPr/>
    </dgm:pt>
    <dgm:pt modelId="{4E75CC44-443C-8640-AFE7-626F0CBC96D2}" type="pres">
      <dgm:prSet presAssocID="{E7B242B5-F46F-DE43-82FA-E3952A803A08}" presName="hierRoot2" presStyleCnt="0">
        <dgm:presLayoutVars>
          <dgm:hierBranch val="init"/>
        </dgm:presLayoutVars>
      </dgm:prSet>
      <dgm:spPr/>
    </dgm:pt>
    <dgm:pt modelId="{D103C3D8-FDB9-6F41-B255-9FD37CEF2F5F}" type="pres">
      <dgm:prSet presAssocID="{E7B242B5-F46F-DE43-82FA-E3952A803A08}" presName="rootComposite" presStyleCnt="0"/>
      <dgm:spPr/>
    </dgm:pt>
    <dgm:pt modelId="{88652D95-A050-F24C-BFFF-E3B45A0D8EEE}" type="pres">
      <dgm:prSet presAssocID="{E7B242B5-F46F-DE43-82FA-E3952A803A08}" presName="rootText" presStyleLbl="node3" presStyleIdx="4" presStyleCnt="8" custScaleX="147194">
        <dgm:presLayoutVars>
          <dgm:chPref val="3"/>
        </dgm:presLayoutVars>
      </dgm:prSet>
      <dgm:spPr/>
    </dgm:pt>
    <dgm:pt modelId="{4DEF1714-4C3A-6F41-8C3D-8D3C2C33EB09}" type="pres">
      <dgm:prSet presAssocID="{E7B242B5-F46F-DE43-82FA-E3952A803A08}" presName="rootConnector" presStyleLbl="node3" presStyleIdx="4" presStyleCnt="8"/>
      <dgm:spPr/>
    </dgm:pt>
    <dgm:pt modelId="{2893220F-AD9C-A143-9785-6D56015F5D42}" type="pres">
      <dgm:prSet presAssocID="{E7B242B5-F46F-DE43-82FA-E3952A803A08}" presName="hierChild4" presStyleCnt="0"/>
      <dgm:spPr/>
    </dgm:pt>
    <dgm:pt modelId="{9E677834-D3DD-0948-BB1E-1778AD964C3C}" type="pres">
      <dgm:prSet presAssocID="{E7B242B5-F46F-DE43-82FA-E3952A803A08}" presName="hierChild5" presStyleCnt="0"/>
      <dgm:spPr/>
    </dgm:pt>
    <dgm:pt modelId="{AA5E33A4-C937-9042-AC91-3BC7FDB59B27}" type="pres">
      <dgm:prSet presAssocID="{CC311E03-8E66-D248-9CEB-7BF2DF13ECDB}" presName="hierChild5" presStyleCnt="0"/>
      <dgm:spPr/>
    </dgm:pt>
    <dgm:pt modelId="{E9F01254-77C0-4D47-8E04-C5B61D75CD46}" type="pres">
      <dgm:prSet presAssocID="{A21E0477-420F-6B46-8A02-4F9B43B09ADD}" presName="Name37" presStyleLbl="parChTrans1D2" presStyleIdx="1" presStyleCnt="5"/>
      <dgm:spPr/>
    </dgm:pt>
    <dgm:pt modelId="{AB0DB04A-679B-AA45-A733-9AF1A4489A60}" type="pres">
      <dgm:prSet presAssocID="{9985BE4B-D8F5-FA4B-AFEB-1A5DF2FFD124}" presName="hierRoot2" presStyleCnt="0">
        <dgm:presLayoutVars>
          <dgm:hierBranch val="init"/>
        </dgm:presLayoutVars>
      </dgm:prSet>
      <dgm:spPr/>
    </dgm:pt>
    <dgm:pt modelId="{1280B0AD-7235-C942-A3E9-A27230C3A14C}" type="pres">
      <dgm:prSet presAssocID="{9985BE4B-D8F5-FA4B-AFEB-1A5DF2FFD124}" presName="rootComposite" presStyleCnt="0"/>
      <dgm:spPr/>
    </dgm:pt>
    <dgm:pt modelId="{C85EA9FB-9008-D741-A5AD-6D09EDB89A1D}" type="pres">
      <dgm:prSet presAssocID="{9985BE4B-D8F5-FA4B-AFEB-1A5DF2FFD124}" presName="rootText" presStyleLbl="node2" presStyleIdx="1" presStyleCnt="5">
        <dgm:presLayoutVars>
          <dgm:chPref val="3"/>
        </dgm:presLayoutVars>
      </dgm:prSet>
      <dgm:spPr/>
    </dgm:pt>
    <dgm:pt modelId="{3E8ACDE9-16CB-4E44-AFAE-19842AFFB136}" type="pres">
      <dgm:prSet presAssocID="{9985BE4B-D8F5-FA4B-AFEB-1A5DF2FFD124}" presName="rootConnector" presStyleLbl="node2" presStyleIdx="1" presStyleCnt="5"/>
      <dgm:spPr/>
    </dgm:pt>
    <dgm:pt modelId="{7577CBDA-5880-514E-9186-56BFA727C6FA}" type="pres">
      <dgm:prSet presAssocID="{9985BE4B-D8F5-FA4B-AFEB-1A5DF2FFD124}" presName="hierChild4" presStyleCnt="0"/>
      <dgm:spPr/>
    </dgm:pt>
    <dgm:pt modelId="{3B700799-682D-F84B-9D9F-5BF84282D772}" type="pres">
      <dgm:prSet presAssocID="{E7107F30-564F-1244-A273-2FEC32406F72}" presName="Name37" presStyleLbl="parChTrans1D3" presStyleIdx="5" presStyleCnt="8"/>
      <dgm:spPr/>
    </dgm:pt>
    <dgm:pt modelId="{827DB8CE-180C-2D4E-A692-6581F2224E76}" type="pres">
      <dgm:prSet presAssocID="{2341B548-A713-2349-80C1-C8EC057229A5}" presName="hierRoot2" presStyleCnt="0">
        <dgm:presLayoutVars>
          <dgm:hierBranch val="init"/>
        </dgm:presLayoutVars>
      </dgm:prSet>
      <dgm:spPr/>
    </dgm:pt>
    <dgm:pt modelId="{B81EA7C9-5FFD-2B47-813E-D4CC8761B73F}" type="pres">
      <dgm:prSet presAssocID="{2341B548-A713-2349-80C1-C8EC057229A5}" presName="rootComposite" presStyleCnt="0"/>
      <dgm:spPr/>
    </dgm:pt>
    <dgm:pt modelId="{8A3A4E56-FD66-364D-841A-6E4C67BCA681}" type="pres">
      <dgm:prSet presAssocID="{2341B548-A713-2349-80C1-C8EC057229A5}" presName="rootText" presStyleLbl="node3" presStyleIdx="5" presStyleCnt="8">
        <dgm:presLayoutVars>
          <dgm:chPref val="3"/>
        </dgm:presLayoutVars>
      </dgm:prSet>
      <dgm:spPr/>
    </dgm:pt>
    <dgm:pt modelId="{AF81A435-F13C-1B4C-98C8-4D508B464D3F}" type="pres">
      <dgm:prSet presAssocID="{2341B548-A713-2349-80C1-C8EC057229A5}" presName="rootConnector" presStyleLbl="node3" presStyleIdx="5" presStyleCnt="8"/>
      <dgm:spPr/>
    </dgm:pt>
    <dgm:pt modelId="{74BB1C16-AEC7-A44B-9811-88ABD7C36AD7}" type="pres">
      <dgm:prSet presAssocID="{2341B548-A713-2349-80C1-C8EC057229A5}" presName="hierChild4" presStyleCnt="0"/>
      <dgm:spPr/>
    </dgm:pt>
    <dgm:pt modelId="{831A8DE9-EA8A-B642-999A-E064B792B443}" type="pres">
      <dgm:prSet presAssocID="{2341B548-A713-2349-80C1-C8EC057229A5}" presName="hierChild5" presStyleCnt="0"/>
      <dgm:spPr/>
    </dgm:pt>
    <dgm:pt modelId="{F9438D19-9DE5-A149-8A9A-6FA33A593227}" type="pres">
      <dgm:prSet presAssocID="{7011ACE8-EF2B-7B4A-B1D7-FCE9406F17DB}" presName="Name37" presStyleLbl="parChTrans1D3" presStyleIdx="6" presStyleCnt="8"/>
      <dgm:spPr/>
    </dgm:pt>
    <dgm:pt modelId="{F587B5D9-BC67-C74A-9A8E-0581C967FCF8}" type="pres">
      <dgm:prSet presAssocID="{60968E9D-1672-1745-BA54-B10C71A08349}" presName="hierRoot2" presStyleCnt="0">
        <dgm:presLayoutVars>
          <dgm:hierBranch val="init"/>
        </dgm:presLayoutVars>
      </dgm:prSet>
      <dgm:spPr/>
    </dgm:pt>
    <dgm:pt modelId="{831C3AE8-6E8F-794D-BC6B-8D4784DA54F5}" type="pres">
      <dgm:prSet presAssocID="{60968E9D-1672-1745-BA54-B10C71A08349}" presName="rootComposite" presStyleCnt="0"/>
      <dgm:spPr/>
    </dgm:pt>
    <dgm:pt modelId="{EC71BCC8-49B8-3A45-9D45-9D65877E40BE}" type="pres">
      <dgm:prSet presAssocID="{60968E9D-1672-1745-BA54-B10C71A08349}" presName="rootText" presStyleLbl="node3" presStyleIdx="6" presStyleCnt="8">
        <dgm:presLayoutVars>
          <dgm:chPref val="3"/>
        </dgm:presLayoutVars>
      </dgm:prSet>
      <dgm:spPr/>
    </dgm:pt>
    <dgm:pt modelId="{9034D41B-F97A-8F45-893D-7B4EF908D241}" type="pres">
      <dgm:prSet presAssocID="{60968E9D-1672-1745-BA54-B10C71A08349}" presName="rootConnector" presStyleLbl="node3" presStyleIdx="6" presStyleCnt="8"/>
      <dgm:spPr/>
    </dgm:pt>
    <dgm:pt modelId="{FC6D3C0A-1309-1A4F-A0B2-5B5798C4F77A}" type="pres">
      <dgm:prSet presAssocID="{60968E9D-1672-1745-BA54-B10C71A08349}" presName="hierChild4" presStyleCnt="0"/>
      <dgm:spPr/>
    </dgm:pt>
    <dgm:pt modelId="{29CD3AFF-6DD9-4247-894E-A37A943F7E82}" type="pres">
      <dgm:prSet presAssocID="{E92DCEE3-66F6-7546-A356-9F028202BC59}" presName="Name37" presStyleLbl="parChTrans1D4" presStyleIdx="1" presStyleCnt="2"/>
      <dgm:spPr/>
    </dgm:pt>
    <dgm:pt modelId="{097481A5-93D8-9440-B6C0-C1AB3D7E0265}" type="pres">
      <dgm:prSet presAssocID="{1CF945F9-1E2D-F04D-8D5B-C46F8EFC40A4}" presName="hierRoot2" presStyleCnt="0">
        <dgm:presLayoutVars>
          <dgm:hierBranch val="init"/>
        </dgm:presLayoutVars>
      </dgm:prSet>
      <dgm:spPr/>
    </dgm:pt>
    <dgm:pt modelId="{10596ABD-C753-A74E-BF35-983B95559210}" type="pres">
      <dgm:prSet presAssocID="{1CF945F9-1E2D-F04D-8D5B-C46F8EFC40A4}" presName="rootComposite" presStyleCnt="0"/>
      <dgm:spPr/>
    </dgm:pt>
    <dgm:pt modelId="{BBF6C285-A1A4-AD4A-AADB-B9984B3F3456}" type="pres">
      <dgm:prSet presAssocID="{1CF945F9-1E2D-F04D-8D5B-C46F8EFC40A4}" presName="rootText" presStyleLbl="node4" presStyleIdx="1" presStyleCnt="2" custScaleX="127473">
        <dgm:presLayoutVars>
          <dgm:chPref val="3"/>
        </dgm:presLayoutVars>
      </dgm:prSet>
      <dgm:spPr/>
    </dgm:pt>
    <dgm:pt modelId="{B1E2EB56-B288-F043-9C2B-C3154AED98B6}" type="pres">
      <dgm:prSet presAssocID="{1CF945F9-1E2D-F04D-8D5B-C46F8EFC40A4}" presName="rootConnector" presStyleLbl="node4" presStyleIdx="1" presStyleCnt="2"/>
      <dgm:spPr/>
    </dgm:pt>
    <dgm:pt modelId="{C23FE9E7-BDE4-1945-9C40-2B2A1194FA32}" type="pres">
      <dgm:prSet presAssocID="{1CF945F9-1E2D-F04D-8D5B-C46F8EFC40A4}" presName="hierChild4" presStyleCnt="0"/>
      <dgm:spPr/>
    </dgm:pt>
    <dgm:pt modelId="{BC753494-83C9-C142-B372-DAC1AC72EE5F}" type="pres">
      <dgm:prSet presAssocID="{1CF945F9-1E2D-F04D-8D5B-C46F8EFC40A4}" presName="hierChild5" presStyleCnt="0"/>
      <dgm:spPr/>
    </dgm:pt>
    <dgm:pt modelId="{F4D71F59-9E86-524B-B3B0-C0F6073D0A57}" type="pres">
      <dgm:prSet presAssocID="{60968E9D-1672-1745-BA54-B10C71A08349}" presName="hierChild5" presStyleCnt="0"/>
      <dgm:spPr/>
    </dgm:pt>
    <dgm:pt modelId="{8340085A-5903-6E49-BCB5-C10E2B049104}" type="pres">
      <dgm:prSet presAssocID="{F8D2B6ED-3F73-B14C-8E45-3CAC0B0EBE00}" presName="Name37" presStyleLbl="parChTrans1D3" presStyleIdx="7" presStyleCnt="8"/>
      <dgm:spPr/>
    </dgm:pt>
    <dgm:pt modelId="{7C1A786D-5089-1C44-9310-A6238BB23379}" type="pres">
      <dgm:prSet presAssocID="{09B97FDD-A6A3-574B-B0BF-043820CA395B}" presName="hierRoot2" presStyleCnt="0">
        <dgm:presLayoutVars>
          <dgm:hierBranch val="init"/>
        </dgm:presLayoutVars>
      </dgm:prSet>
      <dgm:spPr/>
    </dgm:pt>
    <dgm:pt modelId="{D3F278DE-C800-C442-9E25-166CE6D2CA4B}" type="pres">
      <dgm:prSet presAssocID="{09B97FDD-A6A3-574B-B0BF-043820CA395B}" presName="rootComposite" presStyleCnt="0"/>
      <dgm:spPr/>
    </dgm:pt>
    <dgm:pt modelId="{90AE409F-50D0-244F-82EE-183CD4592B2A}" type="pres">
      <dgm:prSet presAssocID="{09B97FDD-A6A3-574B-B0BF-043820CA395B}" presName="rootText" presStyleLbl="node3" presStyleIdx="7" presStyleCnt="8">
        <dgm:presLayoutVars>
          <dgm:chPref val="3"/>
        </dgm:presLayoutVars>
      </dgm:prSet>
      <dgm:spPr/>
    </dgm:pt>
    <dgm:pt modelId="{33783E0F-5289-6F4F-AB5F-71FA19E9D5B0}" type="pres">
      <dgm:prSet presAssocID="{09B97FDD-A6A3-574B-B0BF-043820CA395B}" presName="rootConnector" presStyleLbl="node3" presStyleIdx="7" presStyleCnt="8"/>
      <dgm:spPr/>
    </dgm:pt>
    <dgm:pt modelId="{1D3195BF-49C2-364D-8725-8B09995DFB23}" type="pres">
      <dgm:prSet presAssocID="{09B97FDD-A6A3-574B-B0BF-043820CA395B}" presName="hierChild4" presStyleCnt="0"/>
      <dgm:spPr/>
    </dgm:pt>
    <dgm:pt modelId="{D610A05F-E285-8147-8C68-ABDA4E3A8DA6}" type="pres">
      <dgm:prSet presAssocID="{09B97FDD-A6A3-574B-B0BF-043820CA395B}" presName="hierChild5" presStyleCnt="0"/>
      <dgm:spPr/>
    </dgm:pt>
    <dgm:pt modelId="{C7A797BA-C93B-914C-B4C4-FA3AC2FCB129}" type="pres">
      <dgm:prSet presAssocID="{9985BE4B-D8F5-FA4B-AFEB-1A5DF2FFD124}" presName="hierChild5" presStyleCnt="0"/>
      <dgm:spPr/>
    </dgm:pt>
    <dgm:pt modelId="{855A1339-D3ED-B14E-B7FF-1EE3845C5DA0}" type="pres">
      <dgm:prSet presAssocID="{FA93A6B3-1CD1-AF45-85C7-C8F8D2FDD2F0}" presName="Name37" presStyleLbl="parChTrans1D2" presStyleIdx="2" presStyleCnt="5"/>
      <dgm:spPr/>
    </dgm:pt>
    <dgm:pt modelId="{C601687C-9BCD-DA48-8C2B-9DADDBFFBE9C}" type="pres">
      <dgm:prSet presAssocID="{5A354B3B-75DB-304F-9AB3-854A525470B3}" presName="hierRoot2" presStyleCnt="0">
        <dgm:presLayoutVars>
          <dgm:hierBranch val="init"/>
        </dgm:presLayoutVars>
      </dgm:prSet>
      <dgm:spPr/>
    </dgm:pt>
    <dgm:pt modelId="{150E1233-F0CB-124E-87C2-4620787053F0}" type="pres">
      <dgm:prSet presAssocID="{5A354B3B-75DB-304F-9AB3-854A525470B3}" presName="rootComposite" presStyleCnt="0"/>
      <dgm:spPr/>
    </dgm:pt>
    <dgm:pt modelId="{EA56967B-D91D-FD46-90C5-3D4A77706CDA}" type="pres">
      <dgm:prSet presAssocID="{5A354B3B-75DB-304F-9AB3-854A525470B3}" presName="rootText" presStyleLbl="node2" presStyleIdx="2" presStyleCnt="5">
        <dgm:presLayoutVars>
          <dgm:chPref val="3"/>
        </dgm:presLayoutVars>
      </dgm:prSet>
      <dgm:spPr/>
    </dgm:pt>
    <dgm:pt modelId="{105CA50A-5802-8445-97D1-E193D9D5682E}" type="pres">
      <dgm:prSet presAssocID="{5A354B3B-75DB-304F-9AB3-854A525470B3}" presName="rootConnector" presStyleLbl="node2" presStyleIdx="2" presStyleCnt="5"/>
      <dgm:spPr/>
    </dgm:pt>
    <dgm:pt modelId="{C4883310-C454-AE47-BBF7-9D2EFE43F76F}" type="pres">
      <dgm:prSet presAssocID="{5A354B3B-75DB-304F-9AB3-854A525470B3}" presName="hierChild4" presStyleCnt="0"/>
      <dgm:spPr/>
    </dgm:pt>
    <dgm:pt modelId="{D2FDAC81-4031-8943-8C6C-1574D4EBE760}" type="pres">
      <dgm:prSet presAssocID="{5A354B3B-75DB-304F-9AB3-854A525470B3}" presName="hierChild5" presStyleCnt="0"/>
      <dgm:spPr/>
    </dgm:pt>
    <dgm:pt modelId="{69FA1399-BBA8-0D46-9324-6610561EC6AC}" type="pres">
      <dgm:prSet presAssocID="{8F7906F4-098F-0843-BEE5-989205DCC039}" presName="Name37" presStyleLbl="parChTrans1D2" presStyleIdx="3" presStyleCnt="5"/>
      <dgm:spPr/>
    </dgm:pt>
    <dgm:pt modelId="{EFE57A2D-BD78-2F45-BFFC-79C93B45F5D3}" type="pres">
      <dgm:prSet presAssocID="{83427468-B090-054F-80AB-CDF0D1B3E24C}" presName="hierRoot2" presStyleCnt="0">
        <dgm:presLayoutVars>
          <dgm:hierBranch val="init"/>
        </dgm:presLayoutVars>
      </dgm:prSet>
      <dgm:spPr/>
    </dgm:pt>
    <dgm:pt modelId="{39263E27-4F39-A341-8836-A6F1B5246BE6}" type="pres">
      <dgm:prSet presAssocID="{83427468-B090-054F-80AB-CDF0D1B3E24C}" presName="rootComposite" presStyleCnt="0"/>
      <dgm:spPr/>
    </dgm:pt>
    <dgm:pt modelId="{FC23B52F-DF45-C14D-8EDD-9ECCA9995510}" type="pres">
      <dgm:prSet presAssocID="{83427468-B090-054F-80AB-CDF0D1B3E24C}" presName="rootText" presStyleLbl="node2" presStyleIdx="3" presStyleCnt="5">
        <dgm:presLayoutVars>
          <dgm:chPref val="3"/>
        </dgm:presLayoutVars>
      </dgm:prSet>
      <dgm:spPr/>
    </dgm:pt>
    <dgm:pt modelId="{CCD5C89E-BF46-8149-AB7F-8D15F888EF34}" type="pres">
      <dgm:prSet presAssocID="{83427468-B090-054F-80AB-CDF0D1B3E24C}" presName="rootConnector" presStyleLbl="node2" presStyleIdx="3" presStyleCnt="5"/>
      <dgm:spPr/>
    </dgm:pt>
    <dgm:pt modelId="{C31B5567-91CE-0D46-9A30-9C92A29719BB}" type="pres">
      <dgm:prSet presAssocID="{83427468-B090-054F-80AB-CDF0D1B3E24C}" presName="hierChild4" presStyleCnt="0"/>
      <dgm:spPr/>
    </dgm:pt>
    <dgm:pt modelId="{13A2C198-385B-524C-8BC8-E8A8C667EB22}" type="pres">
      <dgm:prSet presAssocID="{83427468-B090-054F-80AB-CDF0D1B3E24C}" presName="hierChild5" presStyleCnt="0"/>
      <dgm:spPr/>
    </dgm:pt>
    <dgm:pt modelId="{D3E32430-6ACD-2946-8896-9BB0A3F507C6}" type="pres">
      <dgm:prSet presAssocID="{8208D1F1-EA57-B249-8ED2-DA8EEBED0CDA}" presName="Name37" presStyleLbl="parChTrans1D2" presStyleIdx="4" presStyleCnt="5"/>
      <dgm:spPr/>
    </dgm:pt>
    <dgm:pt modelId="{59D3C5B3-64E7-BE47-9C46-22C22F5AA07A}" type="pres">
      <dgm:prSet presAssocID="{E09C53C7-0D8D-0146-A084-835439E91942}" presName="hierRoot2" presStyleCnt="0">
        <dgm:presLayoutVars>
          <dgm:hierBranch val="init"/>
        </dgm:presLayoutVars>
      </dgm:prSet>
      <dgm:spPr/>
    </dgm:pt>
    <dgm:pt modelId="{24FB9AFE-DB06-4340-ADA3-2F343A4F2685}" type="pres">
      <dgm:prSet presAssocID="{E09C53C7-0D8D-0146-A084-835439E91942}" presName="rootComposite" presStyleCnt="0"/>
      <dgm:spPr/>
    </dgm:pt>
    <dgm:pt modelId="{6D65C0A0-3DE7-9643-9FC2-81D2DBE89084}" type="pres">
      <dgm:prSet presAssocID="{E09C53C7-0D8D-0146-A084-835439E91942}" presName="rootText" presStyleLbl="node2" presStyleIdx="4" presStyleCnt="5" custScaleX="121653">
        <dgm:presLayoutVars>
          <dgm:chPref val="3"/>
        </dgm:presLayoutVars>
      </dgm:prSet>
      <dgm:spPr/>
    </dgm:pt>
    <dgm:pt modelId="{AA050198-9442-4A45-AFEE-545AFB4D8199}" type="pres">
      <dgm:prSet presAssocID="{E09C53C7-0D8D-0146-A084-835439E91942}" presName="rootConnector" presStyleLbl="node2" presStyleIdx="4" presStyleCnt="5"/>
      <dgm:spPr/>
    </dgm:pt>
    <dgm:pt modelId="{B41CB88F-91A0-D745-A2FF-77D1C47BA4A0}" type="pres">
      <dgm:prSet presAssocID="{E09C53C7-0D8D-0146-A084-835439E91942}" presName="hierChild4" presStyleCnt="0"/>
      <dgm:spPr/>
    </dgm:pt>
    <dgm:pt modelId="{97105232-519F-7643-A207-ABC803510B3E}" type="pres">
      <dgm:prSet presAssocID="{E09C53C7-0D8D-0146-A084-835439E91942}" presName="hierChild5" presStyleCnt="0"/>
      <dgm:spPr/>
    </dgm:pt>
    <dgm:pt modelId="{68B2598A-55C7-574C-8F26-0AE55677F547}" type="pres">
      <dgm:prSet presAssocID="{17D0F2A9-7F93-0E45-A19C-C9737C81FA92}" presName="hierChild3" presStyleCnt="0"/>
      <dgm:spPr/>
    </dgm:pt>
  </dgm:ptLst>
  <dgm:cxnLst>
    <dgm:cxn modelId="{47BDC303-9998-0F41-BF11-FE858E713D16}" srcId="{CC311E03-8E66-D248-9CEB-7BF2DF13ECDB}" destId="{1E9C5BE4-B386-7D40-A429-6423D97301EF}" srcOrd="2" destOrd="0" parTransId="{036A7E25-2A88-6847-BE2A-2E7251A75921}" sibTransId="{902F7C3C-116D-954A-BDD3-28CA231672A8}"/>
    <dgm:cxn modelId="{C156AF09-08F5-A745-B657-73B31DAF65F3}" type="presOf" srcId="{60968E9D-1672-1745-BA54-B10C71A08349}" destId="{EC71BCC8-49B8-3A45-9D45-9D65877E40BE}" srcOrd="0" destOrd="0" presId="urn:microsoft.com/office/officeart/2005/8/layout/orgChart1"/>
    <dgm:cxn modelId="{AEAB6914-00E7-4049-99C5-09DDBE5C9276}" srcId="{17D0F2A9-7F93-0E45-A19C-C9737C81FA92}" destId="{E09C53C7-0D8D-0146-A084-835439E91942}" srcOrd="4" destOrd="0" parTransId="{8208D1F1-EA57-B249-8ED2-DA8EEBED0CDA}" sibTransId="{BC880C4A-4743-9D4A-A8B0-5A9DF69B8A99}"/>
    <dgm:cxn modelId="{EDD4A119-9DC0-7B46-97A4-6AC318EE99C7}" srcId="{CC311E03-8E66-D248-9CEB-7BF2DF13ECDB}" destId="{62F44DE8-CD8C-EF46-95F7-047EE71F1533}" srcOrd="0" destOrd="0" parTransId="{3E85C186-8836-2541-B072-2871FCFCF06B}" sibTransId="{C1C1BA6F-D0DE-E14B-8C44-E6D1297D3CCB}"/>
    <dgm:cxn modelId="{9E7A751C-F7CE-0C43-BA72-3900AC3E73E7}" type="presOf" srcId="{62F44DE8-CD8C-EF46-95F7-047EE71F1533}" destId="{AC1AA0DA-C974-B844-BD26-794181D3E777}" srcOrd="0" destOrd="0" presId="urn:microsoft.com/office/officeart/2005/8/layout/orgChart1"/>
    <dgm:cxn modelId="{F19F8422-AC30-5F40-8454-C257F789208D}" type="presOf" srcId="{9985BE4B-D8F5-FA4B-AFEB-1A5DF2FFD124}" destId="{C85EA9FB-9008-D741-A5AD-6D09EDB89A1D}" srcOrd="0" destOrd="0" presId="urn:microsoft.com/office/officeart/2005/8/layout/orgChart1"/>
    <dgm:cxn modelId="{7CCE3623-2602-334B-B8D1-82FB3FA5BAE7}" type="presOf" srcId="{D51331BD-948D-4D4B-AD98-DCC6C0902143}" destId="{3A22F13E-3599-B041-A6A6-558667D28917}" srcOrd="0" destOrd="0" presId="urn:microsoft.com/office/officeart/2005/8/layout/orgChart1"/>
    <dgm:cxn modelId="{1F10E126-AFFD-A544-A302-69165D9D1478}" type="presOf" srcId="{1CF945F9-1E2D-F04D-8D5B-C46F8EFC40A4}" destId="{BBF6C285-A1A4-AD4A-AADB-B9984B3F3456}" srcOrd="0" destOrd="0" presId="urn:microsoft.com/office/officeart/2005/8/layout/orgChart1"/>
    <dgm:cxn modelId="{B8C8D12C-A324-324B-9C73-242792644565}" type="presOf" srcId="{8CD9CBFC-E04A-E840-BA57-E056C9550D3D}" destId="{DC7B11E1-4D34-CC49-87BE-AF7B9C54540D}" srcOrd="0" destOrd="0" presId="urn:microsoft.com/office/officeart/2005/8/layout/orgChart1"/>
    <dgm:cxn modelId="{C3FC5F38-2D0B-EB40-8564-C4406C6C9159}" type="presOf" srcId="{F77AC393-D176-4A41-96D5-86C9630FB48B}" destId="{C5AA8903-4AA0-F340-87D8-96F24C2CC210}" srcOrd="0" destOrd="0" presId="urn:microsoft.com/office/officeart/2005/8/layout/orgChart1"/>
    <dgm:cxn modelId="{4E031142-5A71-2B4A-89E8-D9E95280404A}" srcId="{17D0F2A9-7F93-0E45-A19C-C9737C81FA92}" destId="{5A354B3B-75DB-304F-9AB3-854A525470B3}" srcOrd="2" destOrd="0" parTransId="{FA93A6B3-1CD1-AF45-85C7-C8F8D2FDD2F0}" sibTransId="{15A149D3-4598-7B4E-A19D-75A6518E0B29}"/>
    <dgm:cxn modelId="{1B814944-60FC-2043-BDBD-8F3F44AF982B}" type="presOf" srcId="{E09C53C7-0D8D-0146-A084-835439E91942}" destId="{6D65C0A0-3DE7-9643-9FC2-81D2DBE89084}" srcOrd="0" destOrd="0" presId="urn:microsoft.com/office/officeart/2005/8/layout/orgChart1"/>
    <dgm:cxn modelId="{BF48AA45-2F39-F146-80DC-73320B27E0F3}" srcId="{62F44DE8-CD8C-EF46-95F7-047EE71F1533}" destId="{ED8C50B5-F251-3745-B610-568D8A00F8E4}" srcOrd="0" destOrd="0" parTransId="{E3A6A2D3-E6CA-5249-AF0E-125988C00387}" sibTransId="{66EE2FA7-AB97-CB4B-96A7-DCCFE7AE74C9}"/>
    <dgm:cxn modelId="{2917184B-4B1F-5C44-87EC-2CA8BB1E211D}" type="presOf" srcId="{8F7906F4-098F-0843-BEE5-989205DCC039}" destId="{69FA1399-BBA8-0D46-9324-6610561EC6AC}" srcOrd="0" destOrd="0" presId="urn:microsoft.com/office/officeart/2005/8/layout/orgChart1"/>
    <dgm:cxn modelId="{FFFB7751-977D-ED42-88E2-66F53E6DF7DA}" type="presOf" srcId="{C9D9B9A3-FD86-8D40-8816-F66F09F0F00D}" destId="{357067C7-0641-5F49-A52C-0E59F687BA76}" srcOrd="0" destOrd="0" presId="urn:microsoft.com/office/officeart/2005/8/layout/orgChart1"/>
    <dgm:cxn modelId="{681A7F54-BDD2-CD42-B4D1-8DBF8CEEAB78}" type="presOf" srcId="{E7107F30-564F-1244-A273-2FEC32406F72}" destId="{3B700799-682D-F84B-9D9F-5BF84282D772}" srcOrd="0" destOrd="0" presId="urn:microsoft.com/office/officeart/2005/8/layout/orgChart1"/>
    <dgm:cxn modelId="{46C20C5F-AAB2-744A-BFD4-B483E28E9C06}" type="presOf" srcId="{E09C53C7-0D8D-0146-A084-835439E91942}" destId="{AA050198-9442-4A45-AFEE-545AFB4D8199}" srcOrd="1" destOrd="0" presId="urn:microsoft.com/office/officeart/2005/8/layout/orgChart1"/>
    <dgm:cxn modelId="{AFAD2968-580D-2347-A09B-2796FF33A0DE}" type="presOf" srcId="{CC311E03-8E66-D248-9CEB-7BF2DF13ECDB}" destId="{67F3DBBE-E3BC-2641-AC6B-EA83169808AA}" srcOrd="0" destOrd="0" presId="urn:microsoft.com/office/officeart/2005/8/layout/orgChart1"/>
    <dgm:cxn modelId="{ABE7A36D-12B0-1347-A3F2-DABF8C86FA25}" type="presOf" srcId="{036A7E25-2A88-6847-BE2A-2E7251A75921}" destId="{98EA019C-FF72-7645-9B8F-17E09B4D82B6}" srcOrd="0" destOrd="0" presId="urn:microsoft.com/office/officeart/2005/8/layout/orgChart1"/>
    <dgm:cxn modelId="{BE19A56F-1BE5-7846-BF18-E6E48DF160DF}" srcId="{9985BE4B-D8F5-FA4B-AFEB-1A5DF2FFD124}" destId="{2341B548-A713-2349-80C1-C8EC057229A5}" srcOrd="0" destOrd="0" parTransId="{E7107F30-564F-1244-A273-2FEC32406F72}" sibTransId="{8303EF9E-9354-C542-8173-E906B7E345F7}"/>
    <dgm:cxn modelId="{3B6FE36F-8A54-6F45-85F4-9F5D9F96924D}" srcId="{CC311E03-8E66-D248-9CEB-7BF2DF13ECDB}" destId="{C9D9B9A3-FD86-8D40-8816-F66F09F0F00D}" srcOrd="3" destOrd="0" parTransId="{582B6230-C466-4043-B3C4-AE3549DDA75D}" sibTransId="{8582BABF-B1E4-114C-A6AA-28018EC19527}"/>
    <dgm:cxn modelId="{DE69A771-4B95-194F-986E-5961C6D1C696}" type="presOf" srcId="{ED8C50B5-F251-3745-B610-568D8A00F8E4}" destId="{912F8B2A-452A-FB44-948E-9CCC5AD661F9}" srcOrd="1" destOrd="0" presId="urn:microsoft.com/office/officeart/2005/8/layout/orgChart1"/>
    <dgm:cxn modelId="{34298B7D-910E-DC41-B1E4-8376278004E5}" type="presOf" srcId="{9985BE4B-D8F5-FA4B-AFEB-1A5DF2FFD124}" destId="{3E8ACDE9-16CB-4E44-AFAE-19842AFFB136}" srcOrd="1" destOrd="0" presId="urn:microsoft.com/office/officeart/2005/8/layout/orgChart1"/>
    <dgm:cxn modelId="{EE519080-BA29-484F-B1D0-075F04BCD017}" type="presOf" srcId="{E7B242B5-F46F-DE43-82FA-E3952A803A08}" destId="{88652D95-A050-F24C-BFFF-E3B45A0D8EEE}" srcOrd="0" destOrd="0" presId="urn:microsoft.com/office/officeart/2005/8/layout/orgChart1"/>
    <dgm:cxn modelId="{B7DBA684-C015-E74F-A4BD-4191BF053828}" type="presOf" srcId="{62F44DE8-CD8C-EF46-95F7-047EE71F1533}" destId="{AF597D74-6A92-D643-88D0-824538D5C2B8}" srcOrd="1" destOrd="0" presId="urn:microsoft.com/office/officeart/2005/8/layout/orgChart1"/>
    <dgm:cxn modelId="{6DDF7E88-3245-EC4F-AA60-7626B19347BF}" type="presOf" srcId="{09B97FDD-A6A3-574B-B0BF-043820CA395B}" destId="{90AE409F-50D0-244F-82EE-183CD4592B2A}" srcOrd="0" destOrd="0" presId="urn:microsoft.com/office/officeart/2005/8/layout/orgChart1"/>
    <dgm:cxn modelId="{A33AC48D-EDC1-3448-982F-7710F392F78D}" type="presOf" srcId="{09B97FDD-A6A3-574B-B0BF-043820CA395B}" destId="{33783E0F-5289-6F4F-AB5F-71FA19E9D5B0}" srcOrd="1" destOrd="0" presId="urn:microsoft.com/office/officeart/2005/8/layout/orgChart1"/>
    <dgm:cxn modelId="{410E0990-CEEC-FB4B-9FB3-88F0066A80B1}" type="presOf" srcId="{3E85C186-8836-2541-B072-2871FCFCF06B}" destId="{4E09B5B3-5CA0-3845-BF38-A0575980C6ED}" srcOrd="0" destOrd="0" presId="urn:microsoft.com/office/officeart/2005/8/layout/orgChart1"/>
    <dgm:cxn modelId="{AAF68291-1D7F-BF4E-A30A-864B732D4A94}" type="presOf" srcId="{5A354B3B-75DB-304F-9AB3-854A525470B3}" destId="{EA56967B-D91D-FD46-90C5-3D4A77706CDA}" srcOrd="0" destOrd="0" presId="urn:microsoft.com/office/officeart/2005/8/layout/orgChart1"/>
    <dgm:cxn modelId="{4EDC099C-74D2-914F-B33D-AAB0889B2177}" srcId="{CC311E03-8E66-D248-9CEB-7BF2DF13ECDB}" destId="{F77AC393-D176-4A41-96D5-86C9630FB48B}" srcOrd="1" destOrd="0" parTransId="{D51331BD-948D-4D4B-AD98-DCC6C0902143}" sibTransId="{37E67599-D680-414C-B46F-AC80BF88E796}"/>
    <dgm:cxn modelId="{97DDAFA1-7623-B441-85C5-5FB1AFEDD615}" type="presOf" srcId="{1E9C5BE4-B386-7D40-A429-6423D97301EF}" destId="{F12F0013-4BE8-AC4A-8346-C2B582910130}" srcOrd="0" destOrd="0" presId="urn:microsoft.com/office/officeart/2005/8/layout/orgChart1"/>
    <dgm:cxn modelId="{1BE5BBA7-5A30-404A-BB15-3F5E82AD8B0D}" type="presOf" srcId="{EA570B02-860A-E74B-90A8-8DBCD55BE533}" destId="{446A2A3B-533B-794D-88D2-41045435E8D7}" srcOrd="0" destOrd="0" presId="urn:microsoft.com/office/officeart/2005/8/layout/orgChart1"/>
    <dgm:cxn modelId="{40CE2CA9-B0B4-144B-8436-1E6780230088}" type="presOf" srcId="{7011ACE8-EF2B-7B4A-B1D7-FCE9406F17DB}" destId="{F9438D19-9DE5-A149-8A9A-6FA33A593227}" srcOrd="0" destOrd="0" presId="urn:microsoft.com/office/officeart/2005/8/layout/orgChart1"/>
    <dgm:cxn modelId="{47BDBAB1-44F8-564A-9EB3-5848D1432643}" type="presOf" srcId="{A21E0477-420F-6B46-8A02-4F9B43B09ADD}" destId="{E9F01254-77C0-4D47-8E04-C5B61D75CD46}" srcOrd="0" destOrd="0" presId="urn:microsoft.com/office/officeart/2005/8/layout/orgChart1"/>
    <dgm:cxn modelId="{FDA5A2B2-1281-774F-B13D-E101EC5D09AB}" type="presOf" srcId="{C9D9B9A3-FD86-8D40-8816-F66F09F0F00D}" destId="{9101DA91-F95A-8E4D-842B-CCB04E364446}" srcOrd="1" destOrd="0" presId="urn:microsoft.com/office/officeart/2005/8/layout/orgChart1"/>
    <dgm:cxn modelId="{9BEF53B3-1F61-9B4D-8A9E-C6296A509730}" type="presOf" srcId="{F77AC393-D176-4A41-96D5-86C9630FB48B}" destId="{A0B4E395-F8D9-9E47-A946-0DEF51865FDC}" srcOrd="1" destOrd="0" presId="urn:microsoft.com/office/officeart/2005/8/layout/orgChart1"/>
    <dgm:cxn modelId="{CD4E41B8-970F-864E-9433-1ED77AF56AD6}" srcId="{9985BE4B-D8F5-FA4B-AFEB-1A5DF2FFD124}" destId="{60968E9D-1672-1745-BA54-B10C71A08349}" srcOrd="1" destOrd="0" parTransId="{7011ACE8-EF2B-7B4A-B1D7-FCE9406F17DB}" sibTransId="{D5D2C406-8F97-154D-8608-DD8AC1C6F804}"/>
    <dgm:cxn modelId="{C0364BBD-93D9-8247-B6CC-48795E3BC911}" srcId="{17D0F2A9-7F93-0E45-A19C-C9737C81FA92}" destId="{9985BE4B-D8F5-FA4B-AFEB-1A5DF2FFD124}" srcOrd="1" destOrd="0" parTransId="{A21E0477-420F-6B46-8A02-4F9B43B09ADD}" sibTransId="{70B9A68C-5EE7-2743-99B0-CBB505402DA4}"/>
    <dgm:cxn modelId="{B15403C2-3F62-314F-966D-44747E54C80D}" srcId="{17D0F2A9-7F93-0E45-A19C-C9737C81FA92}" destId="{CC311E03-8E66-D248-9CEB-7BF2DF13ECDB}" srcOrd="0" destOrd="0" parTransId="{106351E6-CAC0-904F-BD2C-391B71BC2BD3}" sibTransId="{33C1E491-9FDC-7A40-B18C-50298E851A37}"/>
    <dgm:cxn modelId="{452D08C4-45BC-9744-B587-2194039DA5A5}" type="presOf" srcId="{FA93A6B3-1CD1-AF45-85C7-C8F8D2FDD2F0}" destId="{855A1339-D3ED-B14E-B7FF-1EE3845C5DA0}" srcOrd="0" destOrd="0" presId="urn:microsoft.com/office/officeart/2005/8/layout/orgChart1"/>
    <dgm:cxn modelId="{DB6CB0C5-E2BE-C74D-99DE-4CC9CD94C9DC}" type="presOf" srcId="{8208D1F1-EA57-B249-8ED2-DA8EEBED0CDA}" destId="{D3E32430-6ACD-2946-8896-9BB0A3F507C6}" srcOrd="0" destOrd="0" presId="urn:microsoft.com/office/officeart/2005/8/layout/orgChart1"/>
    <dgm:cxn modelId="{28B4FCC6-37A4-7243-AC2D-569DBCD956EE}" type="presOf" srcId="{CC311E03-8E66-D248-9CEB-7BF2DF13ECDB}" destId="{0020B7C1-CDA1-3A4B-AE5C-039BF59CC5D0}" srcOrd="1" destOrd="0" presId="urn:microsoft.com/office/officeart/2005/8/layout/orgChart1"/>
    <dgm:cxn modelId="{72281EC7-99C2-E745-8DF5-0CAF9AB7FE4D}" srcId="{9985BE4B-D8F5-FA4B-AFEB-1A5DF2FFD124}" destId="{09B97FDD-A6A3-574B-B0BF-043820CA395B}" srcOrd="2" destOrd="0" parTransId="{F8D2B6ED-3F73-B14C-8E45-3CAC0B0EBE00}" sibTransId="{2388BA15-8D1E-8943-B32F-D6DC99683A56}"/>
    <dgm:cxn modelId="{F35300C8-1E80-8C48-87BC-2496B85EAE36}" srcId="{60968E9D-1672-1745-BA54-B10C71A08349}" destId="{1CF945F9-1E2D-F04D-8D5B-C46F8EFC40A4}" srcOrd="0" destOrd="0" parTransId="{E92DCEE3-66F6-7546-A356-9F028202BC59}" sibTransId="{C7FA6AB1-2839-1443-BA2D-EA1216B2EA6E}"/>
    <dgm:cxn modelId="{1659B6C8-C733-8948-A294-DBC0F85FC785}" type="presOf" srcId="{E92DCEE3-66F6-7546-A356-9F028202BC59}" destId="{29CD3AFF-6DD9-4247-894E-A37A943F7E82}" srcOrd="0" destOrd="0" presId="urn:microsoft.com/office/officeart/2005/8/layout/orgChart1"/>
    <dgm:cxn modelId="{470AEDC8-82B3-D844-A66B-E8B5F82155F0}" type="presOf" srcId="{F8D2B6ED-3F73-B14C-8E45-3CAC0B0EBE00}" destId="{8340085A-5903-6E49-BCB5-C10E2B049104}" srcOrd="0" destOrd="0" presId="urn:microsoft.com/office/officeart/2005/8/layout/orgChart1"/>
    <dgm:cxn modelId="{7FBFAECF-5CB9-B04E-AF5E-8BC8C1672603}" type="presOf" srcId="{106351E6-CAC0-904F-BD2C-391B71BC2BD3}" destId="{ACB1B01D-841A-2E47-B78E-91AB24272DF9}" srcOrd="0" destOrd="0" presId="urn:microsoft.com/office/officeart/2005/8/layout/orgChart1"/>
    <dgm:cxn modelId="{7CDD37D1-1FFF-0E48-B86A-72DF12614E52}" type="presOf" srcId="{2341B548-A713-2349-80C1-C8EC057229A5}" destId="{AF81A435-F13C-1B4C-98C8-4D508B464D3F}" srcOrd="1" destOrd="0" presId="urn:microsoft.com/office/officeart/2005/8/layout/orgChart1"/>
    <dgm:cxn modelId="{F85CD2D8-35D9-2F47-8060-A5CC18995D3E}" type="presOf" srcId="{60968E9D-1672-1745-BA54-B10C71A08349}" destId="{9034D41B-F97A-8F45-893D-7B4EF908D241}" srcOrd="1" destOrd="0" presId="urn:microsoft.com/office/officeart/2005/8/layout/orgChart1"/>
    <dgm:cxn modelId="{D7A38FDB-FDE8-6C42-BE17-4440F2C85314}" type="presOf" srcId="{ED8C50B5-F251-3745-B610-568D8A00F8E4}" destId="{8551BB1D-11B4-0846-BDFB-00905BB57038}" srcOrd="0" destOrd="0" presId="urn:microsoft.com/office/officeart/2005/8/layout/orgChart1"/>
    <dgm:cxn modelId="{F0A3C2DE-C685-004F-AFC5-1A56921E85CF}" srcId="{17D0F2A9-7F93-0E45-A19C-C9737C81FA92}" destId="{83427468-B090-054F-80AB-CDF0D1B3E24C}" srcOrd="3" destOrd="0" parTransId="{8F7906F4-098F-0843-BEE5-989205DCC039}" sibTransId="{C257D0BC-F2B8-AB4A-A7E7-4C3C8BE10BD1}"/>
    <dgm:cxn modelId="{DB6FC6DE-118A-7E42-BCFE-BC258FE18A54}" type="presOf" srcId="{1CF945F9-1E2D-F04D-8D5B-C46F8EFC40A4}" destId="{B1E2EB56-B288-F043-9C2B-C3154AED98B6}" srcOrd="1" destOrd="0" presId="urn:microsoft.com/office/officeart/2005/8/layout/orgChart1"/>
    <dgm:cxn modelId="{A43C4FE5-083B-0B4E-9F5D-C82850D9BA07}" type="presOf" srcId="{83427468-B090-054F-80AB-CDF0D1B3E24C}" destId="{CCD5C89E-BF46-8149-AB7F-8D15F888EF34}" srcOrd="1" destOrd="0" presId="urn:microsoft.com/office/officeart/2005/8/layout/orgChart1"/>
    <dgm:cxn modelId="{7C11EFE5-EF2E-574A-90DF-F3110359EF7C}" type="presOf" srcId="{5A354B3B-75DB-304F-9AB3-854A525470B3}" destId="{105CA50A-5802-8445-97D1-E193D9D5682E}" srcOrd="1" destOrd="0" presId="urn:microsoft.com/office/officeart/2005/8/layout/orgChart1"/>
    <dgm:cxn modelId="{C980A9E8-554C-994E-9482-E0599A5B1078}" type="presOf" srcId="{E3A6A2D3-E6CA-5249-AF0E-125988C00387}" destId="{2E603D0A-F28D-5445-A1A7-9C2075EF723A}" srcOrd="0" destOrd="0" presId="urn:microsoft.com/office/officeart/2005/8/layout/orgChart1"/>
    <dgm:cxn modelId="{DCECFFE8-E48F-7B4B-B1E5-21F13416BCD7}" srcId="{CC311E03-8E66-D248-9CEB-7BF2DF13ECDB}" destId="{E7B242B5-F46F-DE43-82FA-E3952A803A08}" srcOrd="4" destOrd="0" parTransId="{8CD9CBFC-E04A-E840-BA57-E056C9550D3D}" sibTransId="{5F806BB7-C1F0-1748-A993-15ED0126207D}"/>
    <dgm:cxn modelId="{36FA93E9-6720-B74A-8A51-8F8D7E8382A0}" type="presOf" srcId="{1E9C5BE4-B386-7D40-A429-6423D97301EF}" destId="{2AF98B3B-BC16-9243-A81B-0F7E00919D85}" srcOrd="1" destOrd="0" presId="urn:microsoft.com/office/officeart/2005/8/layout/orgChart1"/>
    <dgm:cxn modelId="{07342CEC-9D10-A748-ADEC-9EDA3C85FC5A}" type="presOf" srcId="{E7B242B5-F46F-DE43-82FA-E3952A803A08}" destId="{4DEF1714-4C3A-6F41-8C3D-8D3C2C33EB09}" srcOrd="1" destOrd="0" presId="urn:microsoft.com/office/officeart/2005/8/layout/orgChart1"/>
    <dgm:cxn modelId="{45BAE3EC-DD16-3F40-B884-C7B84DAA8E33}" type="presOf" srcId="{17D0F2A9-7F93-0E45-A19C-C9737C81FA92}" destId="{FEFCABF6-2BDF-974D-9A5A-0CB2F2D2E828}" srcOrd="0" destOrd="0" presId="urn:microsoft.com/office/officeart/2005/8/layout/orgChart1"/>
    <dgm:cxn modelId="{A31D12EF-C3FE-5643-9012-57BD1465F044}" type="presOf" srcId="{2341B548-A713-2349-80C1-C8EC057229A5}" destId="{8A3A4E56-FD66-364D-841A-6E4C67BCA681}" srcOrd="0" destOrd="0" presId="urn:microsoft.com/office/officeart/2005/8/layout/orgChart1"/>
    <dgm:cxn modelId="{4CFC18F2-05F1-914D-9993-0A8D691DD3C2}" type="presOf" srcId="{83427468-B090-054F-80AB-CDF0D1B3E24C}" destId="{FC23B52F-DF45-C14D-8EDD-9ECCA9995510}" srcOrd="0" destOrd="0" presId="urn:microsoft.com/office/officeart/2005/8/layout/orgChart1"/>
    <dgm:cxn modelId="{50E3ECF5-ABAD-B14B-B1A7-DD1C1A829B9D}" srcId="{EA570B02-860A-E74B-90A8-8DBCD55BE533}" destId="{17D0F2A9-7F93-0E45-A19C-C9737C81FA92}" srcOrd="0" destOrd="0" parTransId="{36512FE6-3FAF-9343-988E-D8AE9DF9E731}" sibTransId="{6B357619-5B5C-DB4A-BD18-604212300CE2}"/>
    <dgm:cxn modelId="{FFD3EEF7-96DC-4C41-8A34-076037EF5B8E}" type="presOf" srcId="{582B6230-C466-4043-B3C4-AE3549DDA75D}" destId="{8AF6AB53-3B92-6C4C-AA32-EA1E9B53223B}" srcOrd="0" destOrd="0" presId="urn:microsoft.com/office/officeart/2005/8/layout/orgChart1"/>
    <dgm:cxn modelId="{03954FFA-C09F-D444-ABF3-250B6B32274F}" type="presOf" srcId="{17D0F2A9-7F93-0E45-A19C-C9737C81FA92}" destId="{23A4F17C-EB16-044C-9D51-C90B84A4ACC9}" srcOrd="1" destOrd="0" presId="urn:microsoft.com/office/officeart/2005/8/layout/orgChart1"/>
    <dgm:cxn modelId="{45307E1B-976F-BC48-9AE5-3AC56E2F51C8}" type="presParOf" srcId="{446A2A3B-533B-794D-88D2-41045435E8D7}" destId="{9E621CA2-CB66-4744-B770-C8F2D6C75346}" srcOrd="0" destOrd="0" presId="urn:microsoft.com/office/officeart/2005/8/layout/orgChart1"/>
    <dgm:cxn modelId="{8132E5A4-CF98-2D4D-B19A-62ECFB476681}" type="presParOf" srcId="{9E621CA2-CB66-4744-B770-C8F2D6C75346}" destId="{82A2DE95-D862-AD43-813B-F135C9D9FCD7}" srcOrd="0" destOrd="0" presId="urn:microsoft.com/office/officeart/2005/8/layout/orgChart1"/>
    <dgm:cxn modelId="{3E3DE1DC-AF30-BB40-A104-564A86C9B51B}" type="presParOf" srcId="{82A2DE95-D862-AD43-813B-F135C9D9FCD7}" destId="{FEFCABF6-2BDF-974D-9A5A-0CB2F2D2E828}" srcOrd="0" destOrd="0" presId="urn:microsoft.com/office/officeart/2005/8/layout/orgChart1"/>
    <dgm:cxn modelId="{5F269CA8-7209-614D-9EA8-307048E659CF}" type="presParOf" srcId="{82A2DE95-D862-AD43-813B-F135C9D9FCD7}" destId="{23A4F17C-EB16-044C-9D51-C90B84A4ACC9}" srcOrd="1" destOrd="0" presId="urn:microsoft.com/office/officeart/2005/8/layout/orgChart1"/>
    <dgm:cxn modelId="{2BCA4E13-8DD1-F149-BDD2-84BBE7C8DAA8}" type="presParOf" srcId="{9E621CA2-CB66-4744-B770-C8F2D6C75346}" destId="{0A9B3F18-D0EE-4B4B-9099-80D57EB84929}" srcOrd="1" destOrd="0" presId="urn:microsoft.com/office/officeart/2005/8/layout/orgChart1"/>
    <dgm:cxn modelId="{4B641329-004D-8A48-8FDA-0ABFDCC071C3}" type="presParOf" srcId="{0A9B3F18-D0EE-4B4B-9099-80D57EB84929}" destId="{ACB1B01D-841A-2E47-B78E-91AB24272DF9}" srcOrd="0" destOrd="0" presId="urn:microsoft.com/office/officeart/2005/8/layout/orgChart1"/>
    <dgm:cxn modelId="{6A4BD255-3DC2-BA43-A829-4A171A834D74}" type="presParOf" srcId="{0A9B3F18-D0EE-4B4B-9099-80D57EB84929}" destId="{10F534C8-0C7C-4046-9954-EDC53189283A}" srcOrd="1" destOrd="0" presId="urn:microsoft.com/office/officeart/2005/8/layout/orgChart1"/>
    <dgm:cxn modelId="{59803A43-AEBB-1040-A593-2AF1684C590C}" type="presParOf" srcId="{10F534C8-0C7C-4046-9954-EDC53189283A}" destId="{2BDB6A5C-7B91-534D-A987-2DE21B9A4924}" srcOrd="0" destOrd="0" presId="urn:microsoft.com/office/officeart/2005/8/layout/orgChart1"/>
    <dgm:cxn modelId="{17EEABAC-30E4-FE41-B007-C8B7F15F72D1}" type="presParOf" srcId="{2BDB6A5C-7B91-534D-A987-2DE21B9A4924}" destId="{67F3DBBE-E3BC-2641-AC6B-EA83169808AA}" srcOrd="0" destOrd="0" presId="urn:microsoft.com/office/officeart/2005/8/layout/orgChart1"/>
    <dgm:cxn modelId="{592D70C6-931B-0545-BEBC-EEDA1971EB37}" type="presParOf" srcId="{2BDB6A5C-7B91-534D-A987-2DE21B9A4924}" destId="{0020B7C1-CDA1-3A4B-AE5C-039BF59CC5D0}" srcOrd="1" destOrd="0" presId="urn:microsoft.com/office/officeart/2005/8/layout/orgChart1"/>
    <dgm:cxn modelId="{6C4BC505-129B-254F-B36F-A8D6FBF91448}" type="presParOf" srcId="{10F534C8-0C7C-4046-9954-EDC53189283A}" destId="{0557733C-1D5C-E746-9483-D7BAC3A04345}" srcOrd="1" destOrd="0" presId="urn:microsoft.com/office/officeart/2005/8/layout/orgChart1"/>
    <dgm:cxn modelId="{4316C461-C3AD-B944-9198-244B78027D3D}" type="presParOf" srcId="{0557733C-1D5C-E746-9483-D7BAC3A04345}" destId="{4E09B5B3-5CA0-3845-BF38-A0575980C6ED}" srcOrd="0" destOrd="0" presId="urn:microsoft.com/office/officeart/2005/8/layout/orgChart1"/>
    <dgm:cxn modelId="{41032EFF-6CB1-8A46-8C74-110651996B7C}" type="presParOf" srcId="{0557733C-1D5C-E746-9483-D7BAC3A04345}" destId="{88AC7CD9-91B7-7B4C-9125-5CCCADCD3650}" srcOrd="1" destOrd="0" presId="urn:microsoft.com/office/officeart/2005/8/layout/orgChart1"/>
    <dgm:cxn modelId="{4749BB9A-5F6F-E745-A265-FEB37BF28552}" type="presParOf" srcId="{88AC7CD9-91B7-7B4C-9125-5CCCADCD3650}" destId="{09B48243-933D-BD4E-BAB1-11C440F02EDC}" srcOrd="0" destOrd="0" presId="urn:microsoft.com/office/officeart/2005/8/layout/orgChart1"/>
    <dgm:cxn modelId="{507F5EA6-4180-6548-9609-54E25FD7909D}" type="presParOf" srcId="{09B48243-933D-BD4E-BAB1-11C440F02EDC}" destId="{AC1AA0DA-C974-B844-BD26-794181D3E777}" srcOrd="0" destOrd="0" presId="urn:microsoft.com/office/officeart/2005/8/layout/orgChart1"/>
    <dgm:cxn modelId="{D60851A8-BF15-3141-BB2A-60187ADA93F9}" type="presParOf" srcId="{09B48243-933D-BD4E-BAB1-11C440F02EDC}" destId="{AF597D74-6A92-D643-88D0-824538D5C2B8}" srcOrd="1" destOrd="0" presId="urn:microsoft.com/office/officeart/2005/8/layout/orgChart1"/>
    <dgm:cxn modelId="{A1018968-9BC1-9D4C-BC78-18EFC0341012}" type="presParOf" srcId="{88AC7CD9-91B7-7B4C-9125-5CCCADCD3650}" destId="{97A422F9-1D55-2449-B66A-86BAE328DB9E}" srcOrd="1" destOrd="0" presId="urn:microsoft.com/office/officeart/2005/8/layout/orgChart1"/>
    <dgm:cxn modelId="{0E5C89FA-3764-7145-B044-515B309E274E}" type="presParOf" srcId="{97A422F9-1D55-2449-B66A-86BAE328DB9E}" destId="{2E603D0A-F28D-5445-A1A7-9C2075EF723A}" srcOrd="0" destOrd="0" presId="urn:microsoft.com/office/officeart/2005/8/layout/orgChart1"/>
    <dgm:cxn modelId="{DE2F714A-25E4-4845-99A8-8EDC6CD0C274}" type="presParOf" srcId="{97A422F9-1D55-2449-B66A-86BAE328DB9E}" destId="{7293BD28-5923-8D48-80FC-182949E8ED91}" srcOrd="1" destOrd="0" presId="urn:microsoft.com/office/officeart/2005/8/layout/orgChart1"/>
    <dgm:cxn modelId="{AC261253-9307-CA45-8F05-F67C214FBFA9}" type="presParOf" srcId="{7293BD28-5923-8D48-80FC-182949E8ED91}" destId="{341516CA-9C20-114B-8F94-55A78D618B00}" srcOrd="0" destOrd="0" presId="urn:microsoft.com/office/officeart/2005/8/layout/orgChart1"/>
    <dgm:cxn modelId="{5C01F2E8-3AA5-CA42-A5C5-2A08068E9642}" type="presParOf" srcId="{341516CA-9C20-114B-8F94-55A78D618B00}" destId="{8551BB1D-11B4-0846-BDFB-00905BB57038}" srcOrd="0" destOrd="0" presId="urn:microsoft.com/office/officeart/2005/8/layout/orgChart1"/>
    <dgm:cxn modelId="{102BC168-4B32-6549-9171-17DF5F62E2BF}" type="presParOf" srcId="{341516CA-9C20-114B-8F94-55A78D618B00}" destId="{912F8B2A-452A-FB44-948E-9CCC5AD661F9}" srcOrd="1" destOrd="0" presId="urn:microsoft.com/office/officeart/2005/8/layout/orgChart1"/>
    <dgm:cxn modelId="{DD45B38E-70A1-D244-8B33-EF0C6C3E3B77}" type="presParOf" srcId="{7293BD28-5923-8D48-80FC-182949E8ED91}" destId="{4EE88217-4FA7-B544-B16B-9292537B03C5}" srcOrd="1" destOrd="0" presId="urn:microsoft.com/office/officeart/2005/8/layout/orgChart1"/>
    <dgm:cxn modelId="{2E486F0C-DE14-004F-8DE0-D88779BB8369}" type="presParOf" srcId="{7293BD28-5923-8D48-80FC-182949E8ED91}" destId="{BC8B5B5C-3A80-5C44-B3D7-D55653D52A3F}" srcOrd="2" destOrd="0" presId="urn:microsoft.com/office/officeart/2005/8/layout/orgChart1"/>
    <dgm:cxn modelId="{DEF801E0-30BD-814D-904B-44F8FA7AE773}" type="presParOf" srcId="{88AC7CD9-91B7-7B4C-9125-5CCCADCD3650}" destId="{2507B24B-FCB3-2648-9268-DB9300E113B7}" srcOrd="2" destOrd="0" presId="urn:microsoft.com/office/officeart/2005/8/layout/orgChart1"/>
    <dgm:cxn modelId="{C7DFEF0B-7CD6-6F49-8FCB-3BB0B3ADB9EA}" type="presParOf" srcId="{0557733C-1D5C-E746-9483-D7BAC3A04345}" destId="{3A22F13E-3599-B041-A6A6-558667D28917}" srcOrd="2" destOrd="0" presId="urn:microsoft.com/office/officeart/2005/8/layout/orgChart1"/>
    <dgm:cxn modelId="{2B94F8E3-16E3-3341-9E94-B4CF4A394735}" type="presParOf" srcId="{0557733C-1D5C-E746-9483-D7BAC3A04345}" destId="{AA096C4B-1067-8F4F-A0A1-1266F9581219}" srcOrd="3" destOrd="0" presId="urn:microsoft.com/office/officeart/2005/8/layout/orgChart1"/>
    <dgm:cxn modelId="{4F758039-31CD-9C40-8E23-6B622AEE6704}" type="presParOf" srcId="{AA096C4B-1067-8F4F-A0A1-1266F9581219}" destId="{79AD5BDE-FCF6-9E4B-B7F1-73EA8DD1B858}" srcOrd="0" destOrd="0" presId="urn:microsoft.com/office/officeart/2005/8/layout/orgChart1"/>
    <dgm:cxn modelId="{E7B863F0-99EA-FE43-A13A-D99AE33F97C4}" type="presParOf" srcId="{79AD5BDE-FCF6-9E4B-B7F1-73EA8DD1B858}" destId="{C5AA8903-4AA0-F340-87D8-96F24C2CC210}" srcOrd="0" destOrd="0" presId="urn:microsoft.com/office/officeart/2005/8/layout/orgChart1"/>
    <dgm:cxn modelId="{2259E808-4455-394F-AF17-83644EC09779}" type="presParOf" srcId="{79AD5BDE-FCF6-9E4B-B7F1-73EA8DD1B858}" destId="{A0B4E395-F8D9-9E47-A946-0DEF51865FDC}" srcOrd="1" destOrd="0" presId="urn:microsoft.com/office/officeart/2005/8/layout/orgChart1"/>
    <dgm:cxn modelId="{3DCF24A9-1625-4B47-AD42-46EF71DD5771}" type="presParOf" srcId="{AA096C4B-1067-8F4F-A0A1-1266F9581219}" destId="{7EE606D4-77AC-7A42-BDA5-13DD0265C285}" srcOrd="1" destOrd="0" presId="urn:microsoft.com/office/officeart/2005/8/layout/orgChart1"/>
    <dgm:cxn modelId="{E6237CC6-0A6D-544F-8D38-FDBC009E513B}" type="presParOf" srcId="{AA096C4B-1067-8F4F-A0A1-1266F9581219}" destId="{C6E2D999-4877-9244-884F-92552C215B0F}" srcOrd="2" destOrd="0" presId="urn:microsoft.com/office/officeart/2005/8/layout/orgChart1"/>
    <dgm:cxn modelId="{FBE56E0F-1013-8349-9A08-8EC184948AFB}" type="presParOf" srcId="{0557733C-1D5C-E746-9483-D7BAC3A04345}" destId="{98EA019C-FF72-7645-9B8F-17E09B4D82B6}" srcOrd="4" destOrd="0" presId="urn:microsoft.com/office/officeart/2005/8/layout/orgChart1"/>
    <dgm:cxn modelId="{7B30DA8F-08B8-B84F-885A-29E960A3619C}" type="presParOf" srcId="{0557733C-1D5C-E746-9483-D7BAC3A04345}" destId="{4CEBF9B0-2BBD-7141-BE72-D6945D559880}" srcOrd="5" destOrd="0" presId="urn:microsoft.com/office/officeart/2005/8/layout/orgChart1"/>
    <dgm:cxn modelId="{33D6F861-17E8-6B4B-9D71-B5B191D3F811}" type="presParOf" srcId="{4CEBF9B0-2BBD-7141-BE72-D6945D559880}" destId="{87212DF2-C753-DC4E-B2F5-71C39B1B2377}" srcOrd="0" destOrd="0" presId="urn:microsoft.com/office/officeart/2005/8/layout/orgChart1"/>
    <dgm:cxn modelId="{8015CF9E-105C-1A4A-A73D-B492CCE7640B}" type="presParOf" srcId="{87212DF2-C753-DC4E-B2F5-71C39B1B2377}" destId="{F12F0013-4BE8-AC4A-8346-C2B582910130}" srcOrd="0" destOrd="0" presId="urn:microsoft.com/office/officeart/2005/8/layout/orgChart1"/>
    <dgm:cxn modelId="{BF5BD9FF-FFCC-F74C-85A9-B22DB3151809}" type="presParOf" srcId="{87212DF2-C753-DC4E-B2F5-71C39B1B2377}" destId="{2AF98B3B-BC16-9243-A81B-0F7E00919D85}" srcOrd="1" destOrd="0" presId="urn:microsoft.com/office/officeart/2005/8/layout/orgChart1"/>
    <dgm:cxn modelId="{63C415D6-4F0C-274C-819D-364F25E6D489}" type="presParOf" srcId="{4CEBF9B0-2BBD-7141-BE72-D6945D559880}" destId="{AC206174-F5F2-EB41-B9DD-3C99FCCC41DC}" srcOrd="1" destOrd="0" presId="urn:microsoft.com/office/officeart/2005/8/layout/orgChart1"/>
    <dgm:cxn modelId="{0839C1AC-8EAD-1041-9DC4-3CBFCACC8CC2}" type="presParOf" srcId="{4CEBF9B0-2BBD-7141-BE72-D6945D559880}" destId="{860C4C75-451C-C44C-A44F-BEF00315BAB0}" srcOrd="2" destOrd="0" presId="urn:microsoft.com/office/officeart/2005/8/layout/orgChart1"/>
    <dgm:cxn modelId="{41723E79-00F3-174D-A6E2-878BCA308EEB}" type="presParOf" srcId="{0557733C-1D5C-E746-9483-D7BAC3A04345}" destId="{8AF6AB53-3B92-6C4C-AA32-EA1E9B53223B}" srcOrd="6" destOrd="0" presId="urn:microsoft.com/office/officeart/2005/8/layout/orgChart1"/>
    <dgm:cxn modelId="{1C50500D-6C0D-4E4C-8D92-E247B81DEB5C}" type="presParOf" srcId="{0557733C-1D5C-E746-9483-D7BAC3A04345}" destId="{E15D536E-B985-494A-99AE-901F11E8A2E3}" srcOrd="7" destOrd="0" presId="urn:microsoft.com/office/officeart/2005/8/layout/orgChart1"/>
    <dgm:cxn modelId="{EB02001F-A3F0-BC4F-B6C8-C5DB8359A2DB}" type="presParOf" srcId="{E15D536E-B985-494A-99AE-901F11E8A2E3}" destId="{07BD6F16-1625-554E-A710-A2A9DC2FD6E7}" srcOrd="0" destOrd="0" presId="urn:microsoft.com/office/officeart/2005/8/layout/orgChart1"/>
    <dgm:cxn modelId="{E11E26DF-F0DF-824B-90D0-723E9D010FE4}" type="presParOf" srcId="{07BD6F16-1625-554E-A710-A2A9DC2FD6E7}" destId="{357067C7-0641-5F49-A52C-0E59F687BA76}" srcOrd="0" destOrd="0" presId="urn:microsoft.com/office/officeart/2005/8/layout/orgChart1"/>
    <dgm:cxn modelId="{0CE0DD13-FCB1-F744-8767-87677183FFD1}" type="presParOf" srcId="{07BD6F16-1625-554E-A710-A2A9DC2FD6E7}" destId="{9101DA91-F95A-8E4D-842B-CCB04E364446}" srcOrd="1" destOrd="0" presId="urn:microsoft.com/office/officeart/2005/8/layout/orgChart1"/>
    <dgm:cxn modelId="{AD3691AA-62A2-2A4F-BACB-F9263B792BFD}" type="presParOf" srcId="{E15D536E-B985-494A-99AE-901F11E8A2E3}" destId="{849453B7-FAA3-1F41-9C47-877226AD478E}" srcOrd="1" destOrd="0" presId="urn:microsoft.com/office/officeart/2005/8/layout/orgChart1"/>
    <dgm:cxn modelId="{FAD09093-0160-1541-9073-53A636C89106}" type="presParOf" srcId="{E15D536E-B985-494A-99AE-901F11E8A2E3}" destId="{55FA55D2-A70F-C844-A2F4-F68AB1A4A5E3}" srcOrd="2" destOrd="0" presId="urn:microsoft.com/office/officeart/2005/8/layout/orgChart1"/>
    <dgm:cxn modelId="{B78900A8-6DDF-144F-A6E8-CF119A0D3210}" type="presParOf" srcId="{0557733C-1D5C-E746-9483-D7BAC3A04345}" destId="{DC7B11E1-4D34-CC49-87BE-AF7B9C54540D}" srcOrd="8" destOrd="0" presId="urn:microsoft.com/office/officeart/2005/8/layout/orgChart1"/>
    <dgm:cxn modelId="{CF57040D-E112-4546-A6CC-476084D5B090}" type="presParOf" srcId="{0557733C-1D5C-E746-9483-D7BAC3A04345}" destId="{4E75CC44-443C-8640-AFE7-626F0CBC96D2}" srcOrd="9" destOrd="0" presId="urn:microsoft.com/office/officeart/2005/8/layout/orgChart1"/>
    <dgm:cxn modelId="{1BB0D43E-2A80-8541-BCDB-D42AD32BA802}" type="presParOf" srcId="{4E75CC44-443C-8640-AFE7-626F0CBC96D2}" destId="{D103C3D8-FDB9-6F41-B255-9FD37CEF2F5F}" srcOrd="0" destOrd="0" presId="urn:microsoft.com/office/officeart/2005/8/layout/orgChart1"/>
    <dgm:cxn modelId="{C9B30CEB-AE0D-0048-8C9D-F927B77272CA}" type="presParOf" srcId="{D103C3D8-FDB9-6F41-B255-9FD37CEF2F5F}" destId="{88652D95-A050-F24C-BFFF-E3B45A0D8EEE}" srcOrd="0" destOrd="0" presId="urn:microsoft.com/office/officeart/2005/8/layout/orgChart1"/>
    <dgm:cxn modelId="{364BD356-9833-024C-A3FF-AF6071C9A0B6}" type="presParOf" srcId="{D103C3D8-FDB9-6F41-B255-9FD37CEF2F5F}" destId="{4DEF1714-4C3A-6F41-8C3D-8D3C2C33EB09}" srcOrd="1" destOrd="0" presId="urn:microsoft.com/office/officeart/2005/8/layout/orgChart1"/>
    <dgm:cxn modelId="{4200803F-6586-6D4D-B8A8-6A3962723FE3}" type="presParOf" srcId="{4E75CC44-443C-8640-AFE7-626F0CBC96D2}" destId="{2893220F-AD9C-A143-9785-6D56015F5D42}" srcOrd="1" destOrd="0" presId="urn:microsoft.com/office/officeart/2005/8/layout/orgChart1"/>
    <dgm:cxn modelId="{A4F8AD71-D088-F64E-BAA9-566619D2164A}" type="presParOf" srcId="{4E75CC44-443C-8640-AFE7-626F0CBC96D2}" destId="{9E677834-D3DD-0948-BB1E-1778AD964C3C}" srcOrd="2" destOrd="0" presId="urn:microsoft.com/office/officeart/2005/8/layout/orgChart1"/>
    <dgm:cxn modelId="{510796FD-F3B0-F447-A435-D01440F3DE43}" type="presParOf" srcId="{10F534C8-0C7C-4046-9954-EDC53189283A}" destId="{AA5E33A4-C937-9042-AC91-3BC7FDB59B27}" srcOrd="2" destOrd="0" presId="urn:microsoft.com/office/officeart/2005/8/layout/orgChart1"/>
    <dgm:cxn modelId="{814F9817-70BE-A940-80EA-1FAC9709D395}" type="presParOf" srcId="{0A9B3F18-D0EE-4B4B-9099-80D57EB84929}" destId="{E9F01254-77C0-4D47-8E04-C5B61D75CD46}" srcOrd="2" destOrd="0" presId="urn:microsoft.com/office/officeart/2005/8/layout/orgChart1"/>
    <dgm:cxn modelId="{8009E3ED-4096-264C-A5BD-688F79BD3FD2}" type="presParOf" srcId="{0A9B3F18-D0EE-4B4B-9099-80D57EB84929}" destId="{AB0DB04A-679B-AA45-A733-9AF1A4489A60}" srcOrd="3" destOrd="0" presId="urn:microsoft.com/office/officeart/2005/8/layout/orgChart1"/>
    <dgm:cxn modelId="{3737EFC3-90F0-E148-B416-BFD8CC94B553}" type="presParOf" srcId="{AB0DB04A-679B-AA45-A733-9AF1A4489A60}" destId="{1280B0AD-7235-C942-A3E9-A27230C3A14C}" srcOrd="0" destOrd="0" presId="urn:microsoft.com/office/officeart/2005/8/layout/orgChart1"/>
    <dgm:cxn modelId="{EE94C449-231F-6247-BB06-2FE59997C339}" type="presParOf" srcId="{1280B0AD-7235-C942-A3E9-A27230C3A14C}" destId="{C85EA9FB-9008-D741-A5AD-6D09EDB89A1D}" srcOrd="0" destOrd="0" presId="urn:microsoft.com/office/officeart/2005/8/layout/orgChart1"/>
    <dgm:cxn modelId="{08F8EA39-06E0-9647-8E3E-E654787F95BF}" type="presParOf" srcId="{1280B0AD-7235-C942-A3E9-A27230C3A14C}" destId="{3E8ACDE9-16CB-4E44-AFAE-19842AFFB136}" srcOrd="1" destOrd="0" presId="urn:microsoft.com/office/officeart/2005/8/layout/orgChart1"/>
    <dgm:cxn modelId="{A2A5DF21-9DA9-0A42-98C0-63A28539A4E5}" type="presParOf" srcId="{AB0DB04A-679B-AA45-A733-9AF1A4489A60}" destId="{7577CBDA-5880-514E-9186-56BFA727C6FA}" srcOrd="1" destOrd="0" presId="urn:microsoft.com/office/officeart/2005/8/layout/orgChart1"/>
    <dgm:cxn modelId="{AF6E1251-9CDD-1A4D-8832-6CC8D5A2B461}" type="presParOf" srcId="{7577CBDA-5880-514E-9186-56BFA727C6FA}" destId="{3B700799-682D-F84B-9D9F-5BF84282D772}" srcOrd="0" destOrd="0" presId="urn:microsoft.com/office/officeart/2005/8/layout/orgChart1"/>
    <dgm:cxn modelId="{D4B40FC8-836E-0845-9DAC-ACFB640D5700}" type="presParOf" srcId="{7577CBDA-5880-514E-9186-56BFA727C6FA}" destId="{827DB8CE-180C-2D4E-A692-6581F2224E76}" srcOrd="1" destOrd="0" presId="urn:microsoft.com/office/officeart/2005/8/layout/orgChart1"/>
    <dgm:cxn modelId="{D440103D-8A76-664E-8468-94066423898A}" type="presParOf" srcId="{827DB8CE-180C-2D4E-A692-6581F2224E76}" destId="{B81EA7C9-5FFD-2B47-813E-D4CC8761B73F}" srcOrd="0" destOrd="0" presId="urn:microsoft.com/office/officeart/2005/8/layout/orgChart1"/>
    <dgm:cxn modelId="{ABF64242-31EE-3F42-8F8F-02159BEF3129}" type="presParOf" srcId="{B81EA7C9-5FFD-2B47-813E-D4CC8761B73F}" destId="{8A3A4E56-FD66-364D-841A-6E4C67BCA681}" srcOrd="0" destOrd="0" presId="urn:microsoft.com/office/officeart/2005/8/layout/orgChart1"/>
    <dgm:cxn modelId="{87C0C244-D231-7D4B-85F0-D9ABFBF8A496}" type="presParOf" srcId="{B81EA7C9-5FFD-2B47-813E-D4CC8761B73F}" destId="{AF81A435-F13C-1B4C-98C8-4D508B464D3F}" srcOrd="1" destOrd="0" presId="urn:microsoft.com/office/officeart/2005/8/layout/orgChart1"/>
    <dgm:cxn modelId="{A7F43790-BDBB-EC43-8D31-859580EB58F9}" type="presParOf" srcId="{827DB8CE-180C-2D4E-A692-6581F2224E76}" destId="{74BB1C16-AEC7-A44B-9811-88ABD7C36AD7}" srcOrd="1" destOrd="0" presId="urn:microsoft.com/office/officeart/2005/8/layout/orgChart1"/>
    <dgm:cxn modelId="{48490AC4-82E9-7C4F-A9FD-7541440DB814}" type="presParOf" srcId="{827DB8CE-180C-2D4E-A692-6581F2224E76}" destId="{831A8DE9-EA8A-B642-999A-E064B792B443}" srcOrd="2" destOrd="0" presId="urn:microsoft.com/office/officeart/2005/8/layout/orgChart1"/>
    <dgm:cxn modelId="{84067F90-654C-474B-9F4B-14624961C232}" type="presParOf" srcId="{7577CBDA-5880-514E-9186-56BFA727C6FA}" destId="{F9438D19-9DE5-A149-8A9A-6FA33A593227}" srcOrd="2" destOrd="0" presId="urn:microsoft.com/office/officeart/2005/8/layout/orgChart1"/>
    <dgm:cxn modelId="{871FC8A9-2EC5-0C4E-AB13-A7D87198B48F}" type="presParOf" srcId="{7577CBDA-5880-514E-9186-56BFA727C6FA}" destId="{F587B5D9-BC67-C74A-9A8E-0581C967FCF8}" srcOrd="3" destOrd="0" presId="urn:microsoft.com/office/officeart/2005/8/layout/orgChart1"/>
    <dgm:cxn modelId="{BB52F7CC-D513-E94B-B1A7-49F349911309}" type="presParOf" srcId="{F587B5D9-BC67-C74A-9A8E-0581C967FCF8}" destId="{831C3AE8-6E8F-794D-BC6B-8D4784DA54F5}" srcOrd="0" destOrd="0" presId="urn:microsoft.com/office/officeart/2005/8/layout/orgChart1"/>
    <dgm:cxn modelId="{74CBD134-5258-2742-B026-9274DAE6C327}" type="presParOf" srcId="{831C3AE8-6E8F-794D-BC6B-8D4784DA54F5}" destId="{EC71BCC8-49B8-3A45-9D45-9D65877E40BE}" srcOrd="0" destOrd="0" presId="urn:microsoft.com/office/officeart/2005/8/layout/orgChart1"/>
    <dgm:cxn modelId="{3A4A7C46-5404-6B45-A795-22D321145EA3}" type="presParOf" srcId="{831C3AE8-6E8F-794D-BC6B-8D4784DA54F5}" destId="{9034D41B-F97A-8F45-893D-7B4EF908D241}" srcOrd="1" destOrd="0" presId="urn:microsoft.com/office/officeart/2005/8/layout/orgChart1"/>
    <dgm:cxn modelId="{25082018-6293-B844-AB9F-621B7A867F6A}" type="presParOf" srcId="{F587B5D9-BC67-C74A-9A8E-0581C967FCF8}" destId="{FC6D3C0A-1309-1A4F-A0B2-5B5798C4F77A}" srcOrd="1" destOrd="0" presId="urn:microsoft.com/office/officeart/2005/8/layout/orgChart1"/>
    <dgm:cxn modelId="{39C7B8B7-1F7B-824A-B9AA-BE6F1451FD06}" type="presParOf" srcId="{FC6D3C0A-1309-1A4F-A0B2-5B5798C4F77A}" destId="{29CD3AFF-6DD9-4247-894E-A37A943F7E82}" srcOrd="0" destOrd="0" presId="urn:microsoft.com/office/officeart/2005/8/layout/orgChart1"/>
    <dgm:cxn modelId="{577E5BD5-20F3-6A4F-A312-DA36906151B6}" type="presParOf" srcId="{FC6D3C0A-1309-1A4F-A0B2-5B5798C4F77A}" destId="{097481A5-93D8-9440-B6C0-C1AB3D7E0265}" srcOrd="1" destOrd="0" presId="urn:microsoft.com/office/officeart/2005/8/layout/orgChart1"/>
    <dgm:cxn modelId="{52188CE4-59FD-5C44-A9A7-6F97ADC19F07}" type="presParOf" srcId="{097481A5-93D8-9440-B6C0-C1AB3D7E0265}" destId="{10596ABD-C753-A74E-BF35-983B95559210}" srcOrd="0" destOrd="0" presId="urn:microsoft.com/office/officeart/2005/8/layout/orgChart1"/>
    <dgm:cxn modelId="{68747A55-4507-4B4F-AF4D-C78D85E26C13}" type="presParOf" srcId="{10596ABD-C753-A74E-BF35-983B95559210}" destId="{BBF6C285-A1A4-AD4A-AADB-B9984B3F3456}" srcOrd="0" destOrd="0" presId="urn:microsoft.com/office/officeart/2005/8/layout/orgChart1"/>
    <dgm:cxn modelId="{FD40D67E-F1D0-234A-A3E9-4C1ED8B5E414}" type="presParOf" srcId="{10596ABD-C753-A74E-BF35-983B95559210}" destId="{B1E2EB56-B288-F043-9C2B-C3154AED98B6}" srcOrd="1" destOrd="0" presId="urn:microsoft.com/office/officeart/2005/8/layout/orgChart1"/>
    <dgm:cxn modelId="{ED155189-F33F-4946-8EA0-81850CB83952}" type="presParOf" srcId="{097481A5-93D8-9440-B6C0-C1AB3D7E0265}" destId="{C23FE9E7-BDE4-1945-9C40-2B2A1194FA32}" srcOrd="1" destOrd="0" presId="urn:microsoft.com/office/officeart/2005/8/layout/orgChart1"/>
    <dgm:cxn modelId="{29ABB205-8C61-0646-BBD5-E88F66207447}" type="presParOf" srcId="{097481A5-93D8-9440-B6C0-C1AB3D7E0265}" destId="{BC753494-83C9-C142-B372-DAC1AC72EE5F}" srcOrd="2" destOrd="0" presId="urn:microsoft.com/office/officeart/2005/8/layout/orgChart1"/>
    <dgm:cxn modelId="{1C3FD0C4-3F12-5E4B-B4AA-6CFF263C7208}" type="presParOf" srcId="{F587B5D9-BC67-C74A-9A8E-0581C967FCF8}" destId="{F4D71F59-9E86-524B-B3B0-C0F6073D0A57}" srcOrd="2" destOrd="0" presId="urn:microsoft.com/office/officeart/2005/8/layout/orgChart1"/>
    <dgm:cxn modelId="{20DF6543-4B28-3049-9697-76A1F2B80970}" type="presParOf" srcId="{7577CBDA-5880-514E-9186-56BFA727C6FA}" destId="{8340085A-5903-6E49-BCB5-C10E2B049104}" srcOrd="4" destOrd="0" presId="urn:microsoft.com/office/officeart/2005/8/layout/orgChart1"/>
    <dgm:cxn modelId="{D6A3E633-1356-0940-9FBC-C625DAFDC6FF}" type="presParOf" srcId="{7577CBDA-5880-514E-9186-56BFA727C6FA}" destId="{7C1A786D-5089-1C44-9310-A6238BB23379}" srcOrd="5" destOrd="0" presId="urn:microsoft.com/office/officeart/2005/8/layout/orgChart1"/>
    <dgm:cxn modelId="{D4BD5AAC-A26E-DF43-B18C-F473E1895D86}" type="presParOf" srcId="{7C1A786D-5089-1C44-9310-A6238BB23379}" destId="{D3F278DE-C800-C442-9E25-166CE6D2CA4B}" srcOrd="0" destOrd="0" presId="urn:microsoft.com/office/officeart/2005/8/layout/orgChart1"/>
    <dgm:cxn modelId="{FCBE3A46-E92E-D441-A38D-6B62B392BC54}" type="presParOf" srcId="{D3F278DE-C800-C442-9E25-166CE6D2CA4B}" destId="{90AE409F-50D0-244F-82EE-183CD4592B2A}" srcOrd="0" destOrd="0" presId="urn:microsoft.com/office/officeart/2005/8/layout/orgChart1"/>
    <dgm:cxn modelId="{3F853123-E880-A84D-B233-F47FC9906492}" type="presParOf" srcId="{D3F278DE-C800-C442-9E25-166CE6D2CA4B}" destId="{33783E0F-5289-6F4F-AB5F-71FA19E9D5B0}" srcOrd="1" destOrd="0" presId="urn:microsoft.com/office/officeart/2005/8/layout/orgChart1"/>
    <dgm:cxn modelId="{6868E83D-92C6-1A45-BA2D-9A0A1B31EF23}" type="presParOf" srcId="{7C1A786D-5089-1C44-9310-A6238BB23379}" destId="{1D3195BF-49C2-364D-8725-8B09995DFB23}" srcOrd="1" destOrd="0" presId="urn:microsoft.com/office/officeart/2005/8/layout/orgChart1"/>
    <dgm:cxn modelId="{1AAD3107-BC1F-0F48-A516-778729465F14}" type="presParOf" srcId="{7C1A786D-5089-1C44-9310-A6238BB23379}" destId="{D610A05F-E285-8147-8C68-ABDA4E3A8DA6}" srcOrd="2" destOrd="0" presId="urn:microsoft.com/office/officeart/2005/8/layout/orgChart1"/>
    <dgm:cxn modelId="{54B99009-4323-CD41-A1AE-0B091BE5D89C}" type="presParOf" srcId="{AB0DB04A-679B-AA45-A733-9AF1A4489A60}" destId="{C7A797BA-C93B-914C-B4C4-FA3AC2FCB129}" srcOrd="2" destOrd="0" presId="urn:microsoft.com/office/officeart/2005/8/layout/orgChart1"/>
    <dgm:cxn modelId="{F139A7F9-3307-8541-BF3E-A665228A2432}" type="presParOf" srcId="{0A9B3F18-D0EE-4B4B-9099-80D57EB84929}" destId="{855A1339-D3ED-B14E-B7FF-1EE3845C5DA0}" srcOrd="4" destOrd="0" presId="urn:microsoft.com/office/officeart/2005/8/layout/orgChart1"/>
    <dgm:cxn modelId="{6A9E91CC-A10E-8D40-9A91-3CF028A65257}" type="presParOf" srcId="{0A9B3F18-D0EE-4B4B-9099-80D57EB84929}" destId="{C601687C-9BCD-DA48-8C2B-9DADDBFFBE9C}" srcOrd="5" destOrd="0" presId="urn:microsoft.com/office/officeart/2005/8/layout/orgChart1"/>
    <dgm:cxn modelId="{12E0BB42-8F87-D34E-952B-7BBD94BA42DB}" type="presParOf" srcId="{C601687C-9BCD-DA48-8C2B-9DADDBFFBE9C}" destId="{150E1233-F0CB-124E-87C2-4620787053F0}" srcOrd="0" destOrd="0" presId="urn:microsoft.com/office/officeart/2005/8/layout/orgChart1"/>
    <dgm:cxn modelId="{E817502F-7E55-9849-84E9-482FF0C176C8}" type="presParOf" srcId="{150E1233-F0CB-124E-87C2-4620787053F0}" destId="{EA56967B-D91D-FD46-90C5-3D4A77706CDA}" srcOrd="0" destOrd="0" presId="urn:microsoft.com/office/officeart/2005/8/layout/orgChart1"/>
    <dgm:cxn modelId="{2A14352A-49B7-2F47-8EFE-E654BD89171B}" type="presParOf" srcId="{150E1233-F0CB-124E-87C2-4620787053F0}" destId="{105CA50A-5802-8445-97D1-E193D9D5682E}" srcOrd="1" destOrd="0" presId="urn:microsoft.com/office/officeart/2005/8/layout/orgChart1"/>
    <dgm:cxn modelId="{960230AF-5502-914B-B3D4-FB0DF36FEB2D}" type="presParOf" srcId="{C601687C-9BCD-DA48-8C2B-9DADDBFFBE9C}" destId="{C4883310-C454-AE47-BBF7-9D2EFE43F76F}" srcOrd="1" destOrd="0" presId="urn:microsoft.com/office/officeart/2005/8/layout/orgChart1"/>
    <dgm:cxn modelId="{CA2E1A45-5FA1-614F-9FA7-E892B4DA5A3A}" type="presParOf" srcId="{C601687C-9BCD-DA48-8C2B-9DADDBFFBE9C}" destId="{D2FDAC81-4031-8943-8C6C-1574D4EBE760}" srcOrd="2" destOrd="0" presId="urn:microsoft.com/office/officeart/2005/8/layout/orgChart1"/>
    <dgm:cxn modelId="{42325F41-9680-A34B-B228-492974F72028}" type="presParOf" srcId="{0A9B3F18-D0EE-4B4B-9099-80D57EB84929}" destId="{69FA1399-BBA8-0D46-9324-6610561EC6AC}" srcOrd="6" destOrd="0" presId="urn:microsoft.com/office/officeart/2005/8/layout/orgChart1"/>
    <dgm:cxn modelId="{F42BB285-9598-E64B-A349-21094C3F67EE}" type="presParOf" srcId="{0A9B3F18-D0EE-4B4B-9099-80D57EB84929}" destId="{EFE57A2D-BD78-2F45-BFFC-79C93B45F5D3}" srcOrd="7" destOrd="0" presId="urn:microsoft.com/office/officeart/2005/8/layout/orgChart1"/>
    <dgm:cxn modelId="{C1E92D0F-D288-F648-8898-3EB7C29D3B0F}" type="presParOf" srcId="{EFE57A2D-BD78-2F45-BFFC-79C93B45F5D3}" destId="{39263E27-4F39-A341-8836-A6F1B5246BE6}" srcOrd="0" destOrd="0" presId="urn:microsoft.com/office/officeart/2005/8/layout/orgChart1"/>
    <dgm:cxn modelId="{7C01B3D9-199C-A245-8C2C-B081AA445F3F}" type="presParOf" srcId="{39263E27-4F39-A341-8836-A6F1B5246BE6}" destId="{FC23B52F-DF45-C14D-8EDD-9ECCA9995510}" srcOrd="0" destOrd="0" presId="urn:microsoft.com/office/officeart/2005/8/layout/orgChart1"/>
    <dgm:cxn modelId="{DDBB95D1-6B13-E446-9095-F04CB1F6B5F3}" type="presParOf" srcId="{39263E27-4F39-A341-8836-A6F1B5246BE6}" destId="{CCD5C89E-BF46-8149-AB7F-8D15F888EF34}" srcOrd="1" destOrd="0" presId="urn:microsoft.com/office/officeart/2005/8/layout/orgChart1"/>
    <dgm:cxn modelId="{3CF23649-07CF-E246-8582-D1C2EF70515A}" type="presParOf" srcId="{EFE57A2D-BD78-2F45-BFFC-79C93B45F5D3}" destId="{C31B5567-91CE-0D46-9A30-9C92A29719BB}" srcOrd="1" destOrd="0" presId="urn:microsoft.com/office/officeart/2005/8/layout/orgChart1"/>
    <dgm:cxn modelId="{12EC0DD8-1769-3F4F-986D-5509954024EA}" type="presParOf" srcId="{EFE57A2D-BD78-2F45-BFFC-79C93B45F5D3}" destId="{13A2C198-385B-524C-8BC8-E8A8C667EB22}" srcOrd="2" destOrd="0" presId="urn:microsoft.com/office/officeart/2005/8/layout/orgChart1"/>
    <dgm:cxn modelId="{8481E120-8964-5149-8557-84526AD2D68C}" type="presParOf" srcId="{0A9B3F18-D0EE-4B4B-9099-80D57EB84929}" destId="{D3E32430-6ACD-2946-8896-9BB0A3F507C6}" srcOrd="8" destOrd="0" presId="urn:microsoft.com/office/officeart/2005/8/layout/orgChart1"/>
    <dgm:cxn modelId="{A9F5BB42-4CE0-CF48-97AB-601EB35681CF}" type="presParOf" srcId="{0A9B3F18-D0EE-4B4B-9099-80D57EB84929}" destId="{59D3C5B3-64E7-BE47-9C46-22C22F5AA07A}" srcOrd="9" destOrd="0" presId="urn:microsoft.com/office/officeart/2005/8/layout/orgChart1"/>
    <dgm:cxn modelId="{2E903469-5DD6-254A-9161-DCDEBB43DC84}" type="presParOf" srcId="{59D3C5B3-64E7-BE47-9C46-22C22F5AA07A}" destId="{24FB9AFE-DB06-4340-ADA3-2F343A4F2685}" srcOrd="0" destOrd="0" presId="urn:microsoft.com/office/officeart/2005/8/layout/orgChart1"/>
    <dgm:cxn modelId="{236FADF5-B7BD-1B46-A457-576B1BFFA94A}" type="presParOf" srcId="{24FB9AFE-DB06-4340-ADA3-2F343A4F2685}" destId="{6D65C0A0-3DE7-9643-9FC2-81D2DBE89084}" srcOrd="0" destOrd="0" presId="urn:microsoft.com/office/officeart/2005/8/layout/orgChart1"/>
    <dgm:cxn modelId="{F3F5E7ED-4E91-3A4A-9A51-B1BA44144C17}" type="presParOf" srcId="{24FB9AFE-DB06-4340-ADA3-2F343A4F2685}" destId="{AA050198-9442-4A45-AFEE-545AFB4D8199}" srcOrd="1" destOrd="0" presId="urn:microsoft.com/office/officeart/2005/8/layout/orgChart1"/>
    <dgm:cxn modelId="{99252F3C-E3EA-6046-A4C7-C471E5CB7796}" type="presParOf" srcId="{59D3C5B3-64E7-BE47-9C46-22C22F5AA07A}" destId="{B41CB88F-91A0-D745-A2FF-77D1C47BA4A0}" srcOrd="1" destOrd="0" presId="urn:microsoft.com/office/officeart/2005/8/layout/orgChart1"/>
    <dgm:cxn modelId="{7FB9F6C2-B294-A64D-B154-BE2391D5AFB0}" type="presParOf" srcId="{59D3C5B3-64E7-BE47-9C46-22C22F5AA07A}" destId="{97105232-519F-7643-A207-ABC803510B3E}" srcOrd="2" destOrd="0" presId="urn:microsoft.com/office/officeart/2005/8/layout/orgChart1"/>
    <dgm:cxn modelId="{601C53D2-8366-0A4F-975C-C68792061C1B}" type="presParOf" srcId="{9E621CA2-CB66-4744-B770-C8F2D6C75346}" destId="{68B2598A-55C7-574C-8F26-0AE55677F54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43CE56-1A18-0045-85D9-7CD5204D96C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F70DEB-2D5A-EC4D-BF26-77A0EAC83517}">
      <dgm:prSet custT="1"/>
      <dgm:spPr>
        <a:solidFill>
          <a:schemeClr val="tx1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 anchor="t" anchorCtr="1"/>
        <a:lstStyle/>
        <a:p>
          <a:r>
            <a:rPr lang="en-BR" sz="2000" dirty="0"/>
            <a:t>*</a:t>
          </a:r>
        </a:p>
      </dgm:t>
    </dgm:pt>
    <dgm:pt modelId="{DCD75073-1552-2947-B637-C4B24B972007}" type="parTrans" cxnId="{1207E720-3D0A-804D-942C-493D26502D61}">
      <dgm:prSet/>
      <dgm:spPr/>
      <dgm:t>
        <a:bodyPr/>
        <a:lstStyle/>
        <a:p>
          <a:endParaRPr lang="en-US"/>
        </a:p>
      </dgm:t>
    </dgm:pt>
    <dgm:pt modelId="{6D3A1127-D0B4-1646-8048-89661C1EAED8}" type="sibTrans" cxnId="{1207E720-3D0A-804D-942C-493D26502D61}">
      <dgm:prSet/>
      <dgm:spPr/>
      <dgm:t>
        <a:bodyPr/>
        <a:lstStyle/>
        <a:p>
          <a:endParaRPr lang="en-US"/>
        </a:p>
      </dgm:t>
    </dgm:pt>
    <dgm:pt modelId="{4B37A806-C7ED-1A4A-9917-8F5479EC3B2E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BR" dirty="0"/>
            <a:t>Home</a:t>
          </a:r>
        </a:p>
      </dgm:t>
    </dgm:pt>
    <dgm:pt modelId="{54D28483-638F-9E41-83CC-4B11E6AE9C9F}" type="parTrans" cxnId="{94D144DF-A5F3-D849-B57F-38D24CB994D5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AB74AAC-86E9-F040-A85A-7B2ED3A1A3CB}" type="sibTrans" cxnId="{94D144DF-A5F3-D849-B57F-38D24CB994D5}">
      <dgm:prSet/>
      <dgm:spPr/>
      <dgm:t>
        <a:bodyPr/>
        <a:lstStyle/>
        <a:p>
          <a:endParaRPr lang="en-US"/>
        </a:p>
      </dgm:t>
    </dgm:pt>
    <dgm:pt modelId="{5DC03DF2-776D-124D-8265-40DFD4F550BD}">
      <dgm:prSet/>
      <dgm:spPr>
        <a:solidFill>
          <a:srgbClr val="C00000"/>
        </a:solidFill>
      </dgm:spPr>
      <dgm:t>
        <a:bodyPr/>
        <a:lstStyle/>
        <a:p>
          <a:r>
            <a:rPr lang="en-US"/>
            <a:t>I</a:t>
          </a:r>
          <a:r>
            <a:rPr lang="en-BR"/>
            <a:t>ndex.js</a:t>
          </a:r>
        </a:p>
      </dgm:t>
    </dgm:pt>
    <dgm:pt modelId="{7FC5D5CE-717D-F441-89F2-0A8F9421C8D9}" type="parTrans" cxnId="{90A4BA69-A517-6B40-A0A5-F328383BD4B3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4237999-E172-4649-9DCD-C3373F717460}" type="sibTrans" cxnId="{90A4BA69-A517-6B40-A0A5-F328383BD4B3}">
      <dgm:prSet/>
      <dgm:spPr/>
      <dgm:t>
        <a:bodyPr/>
        <a:lstStyle/>
        <a:p>
          <a:endParaRPr lang="en-US"/>
        </a:p>
      </dgm:t>
    </dgm:pt>
    <dgm:pt modelId="{7FE8A568-4251-164F-8A7D-10C7AA87A6B0}">
      <dgm:prSet/>
      <dgm:spPr>
        <a:solidFill>
          <a:srgbClr val="9315D4"/>
        </a:solidFill>
      </dgm:spPr>
      <dgm:t>
        <a:bodyPr/>
        <a:lstStyle/>
        <a:p>
          <a:r>
            <a:rPr lang="en-US"/>
            <a:t>H</a:t>
          </a:r>
          <a:r>
            <a:rPr lang="en-BR"/>
            <a:t>ome.css</a:t>
          </a:r>
        </a:p>
      </dgm:t>
    </dgm:pt>
    <dgm:pt modelId="{0DDC5C5F-E66C-F445-AC06-B08305E89FB8}" type="parTrans" cxnId="{A8681AFE-5049-4A41-B46B-DAD62CFEF764}">
      <dgm:prSet/>
      <dgm:spPr>
        <a:ln w="19050"/>
      </dgm:spPr>
      <dgm:t>
        <a:bodyPr/>
        <a:lstStyle/>
        <a:p>
          <a:endParaRPr lang="en-US"/>
        </a:p>
      </dgm:t>
    </dgm:pt>
    <dgm:pt modelId="{900C23DE-620E-9943-A750-8C034FC554C4}" type="sibTrans" cxnId="{A8681AFE-5049-4A41-B46B-DAD62CFEF764}">
      <dgm:prSet/>
      <dgm:spPr/>
      <dgm:t>
        <a:bodyPr/>
        <a:lstStyle/>
        <a:p>
          <a:endParaRPr lang="en-US"/>
        </a:p>
      </dgm:t>
    </dgm:pt>
    <dgm:pt modelId="{6F6D91DC-B370-3C4F-A755-2B7B861B8E43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/>
            <a:t>C</a:t>
          </a:r>
          <a:r>
            <a:rPr lang="en-BR"/>
            <a:t>omponents</a:t>
          </a:r>
        </a:p>
      </dgm:t>
    </dgm:pt>
    <dgm:pt modelId="{A25570FD-DDA5-EE4E-9CCF-C04F532A2809}" type="parTrans" cxnId="{0F33FE8F-DD93-6F4F-8D73-70BB5647B3F1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BFB24AB-2BD9-3746-9A7B-1A6E99169A74}" type="sibTrans" cxnId="{0F33FE8F-DD93-6F4F-8D73-70BB5647B3F1}">
      <dgm:prSet/>
      <dgm:spPr/>
      <dgm:t>
        <a:bodyPr/>
        <a:lstStyle/>
        <a:p>
          <a:endParaRPr lang="en-US"/>
        </a:p>
      </dgm:t>
    </dgm:pt>
    <dgm:pt modelId="{9A7068D1-0991-A54A-83FB-7DB839F2F601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BR"/>
            <a:t>Catalogue</a:t>
          </a:r>
        </a:p>
      </dgm:t>
    </dgm:pt>
    <dgm:pt modelId="{6E235A1D-7D44-DB46-BC45-A5B9776CE15E}" type="parTrans" cxnId="{10FEAC9C-3776-1D44-A0F5-E5DEE28822BF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B1325C82-92B9-DE48-B4AA-E7E435B4458C}" type="sibTrans" cxnId="{10FEAC9C-3776-1D44-A0F5-E5DEE28822BF}">
      <dgm:prSet/>
      <dgm:spPr/>
      <dgm:t>
        <a:bodyPr/>
        <a:lstStyle/>
        <a:p>
          <a:endParaRPr lang="en-US"/>
        </a:p>
      </dgm:t>
    </dgm:pt>
    <dgm:pt modelId="{48713653-F58A-B944-B8F7-182E5B8A9F58}">
      <dgm:prSet/>
      <dgm:spPr>
        <a:solidFill>
          <a:srgbClr val="C00000"/>
        </a:solidFill>
      </dgm:spPr>
      <dgm:t>
        <a:bodyPr/>
        <a:lstStyle/>
        <a:p>
          <a:r>
            <a:rPr lang="en-US"/>
            <a:t>I</a:t>
          </a:r>
          <a:r>
            <a:rPr lang="en-BR"/>
            <a:t>ndex.js</a:t>
          </a:r>
        </a:p>
      </dgm:t>
    </dgm:pt>
    <dgm:pt modelId="{354E5F57-381B-ED42-AE1D-11324937627A}" type="parTrans" cxnId="{7A22E67C-6A02-BA42-8970-16AD6F960CDC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66275BD-B35A-7D44-ACF7-34DE3C297804}" type="sibTrans" cxnId="{7A22E67C-6A02-BA42-8970-16AD6F960CDC}">
      <dgm:prSet/>
      <dgm:spPr/>
      <dgm:t>
        <a:bodyPr/>
        <a:lstStyle/>
        <a:p>
          <a:endParaRPr lang="en-US"/>
        </a:p>
      </dgm:t>
    </dgm:pt>
    <dgm:pt modelId="{F5321202-29CC-CC4B-855F-A2BA46F7C06E}">
      <dgm:prSet/>
      <dgm:spPr>
        <a:solidFill>
          <a:srgbClr val="9315D4"/>
        </a:solidFill>
      </dgm:spPr>
      <dgm:t>
        <a:bodyPr/>
        <a:lstStyle/>
        <a:p>
          <a:r>
            <a:rPr lang="en-US"/>
            <a:t>C</a:t>
          </a:r>
          <a:r>
            <a:rPr lang="en-BR"/>
            <a:t>atalogue.css</a:t>
          </a:r>
        </a:p>
      </dgm:t>
    </dgm:pt>
    <dgm:pt modelId="{30899DAE-BBB7-634E-8A1B-ACD56857F94D}" type="parTrans" cxnId="{66E53B43-4501-C24E-9D9A-C63B68E75690}">
      <dgm:prSet/>
      <dgm:spPr>
        <a:ln w="19050"/>
      </dgm:spPr>
      <dgm:t>
        <a:bodyPr/>
        <a:lstStyle/>
        <a:p>
          <a:endParaRPr lang="en-US"/>
        </a:p>
      </dgm:t>
    </dgm:pt>
    <dgm:pt modelId="{9E2DEED2-7967-C540-B9C3-C12CC20313F4}" type="sibTrans" cxnId="{66E53B43-4501-C24E-9D9A-C63B68E75690}">
      <dgm:prSet/>
      <dgm:spPr/>
      <dgm:t>
        <a:bodyPr/>
        <a:lstStyle/>
        <a:p>
          <a:endParaRPr lang="en-US"/>
        </a:p>
      </dgm:t>
    </dgm:pt>
    <dgm:pt modelId="{6B7C359F-8E4C-284F-8236-0CBF9C499B83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/>
            <a:t>C</a:t>
          </a:r>
          <a:r>
            <a:rPr lang="en-BR"/>
            <a:t>omponents</a:t>
          </a:r>
        </a:p>
      </dgm:t>
    </dgm:pt>
    <dgm:pt modelId="{9969D5D3-8B7D-D44D-B906-E71DE315A24C}" type="parTrans" cxnId="{D84980BD-7051-794B-ADC2-86E56CF46481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88DB62A-F308-A847-8041-D4E3E5158FEB}" type="sibTrans" cxnId="{D84980BD-7051-794B-ADC2-86E56CF46481}">
      <dgm:prSet/>
      <dgm:spPr/>
      <dgm:t>
        <a:bodyPr/>
        <a:lstStyle/>
        <a:p>
          <a:endParaRPr lang="en-US"/>
        </a:p>
      </dgm:t>
    </dgm:pt>
    <dgm:pt modelId="{22B57520-1AA8-944E-AD1D-AB475128B2B6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BR"/>
            <a:t>CarCard</a:t>
          </a:r>
        </a:p>
      </dgm:t>
    </dgm:pt>
    <dgm:pt modelId="{D24A7DAE-8E6F-8A4D-AC34-A3C64082EA0A}" type="parTrans" cxnId="{598B0E1A-508C-6F44-98EB-3ECF920720C1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B7446BA-B4F8-794A-9174-3576EE83AD04}" type="sibTrans" cxnId="{598B0E1A-508C-6F44-98EB-3ECF920720C1}">
      <dgm:prSet/>
      <dgm:spPr/>
      <dgm:t>
        <a:bodyPr/>
        <a:lstStyle/>
        <a:p>
          <a:endParaRPr lang="en-US"/>
        </a:p>
      </dgm:t>
    </dgm:pt>
    <dgm:pt modelId="{84DCD263-FC2D-6748-B06F-DCE14BD65099}">
      <dgm:prSet/>
      <dgm:spPr>
        <a:solidFill>
          <a:srgbClr val="C00000"/>
        </a:solidFill>
      </dgm:spPr>
      <dgm:t>
        <a:bodyPr/>
        <a:lstStyle/>
        <a:p>
          <a:r>
            <a:rPr lang="en-US"/>
            <a:t>I</a:t>
          </a:r>
          <a:r>
            <a:rPr lang="en-BR"/>
            <a:t>ndex.js</a:t>
          </a:r>
        </a:p>
      </dgm:t>
    </dgm:pt>
    <dgm:pt modelId="{3B9525D6-9706-2640-9D98-8668C5D7A5DC}" type="parTrans" cxnId="{0C009C61-60BB-F94C-8562-C060448C1F24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A817743-50CC-254D-B426-80A76FEF448B}" type="sibTrans" cxnId="{0C009C61-60BB-F94C-8562-C060448C1F24}">
      <dgm:prSet/>
      <dgm:spPr/>
      <dgm:t>
        <a:bodyPr/>
        <a:lstStyle/>
        <a:p>
          <a:endParaRPr lang="en-US"/>
        </a:p>
      </dgm:t>
    </dgm:pt>
    <dgm:pt modelId="{7C4DF980-7706-5B48-85D1-1A76A05D834F}">
      <dgm:prSet/>
      <dgm:spPr>
        <a:solidFill>
          <a:srgbClr val="9315D4"/>
        </a:solidFill>
      </dgm:spPr>
      <dgm:t>
        <a:bodyPr/>
        <a:lstStyle/>
        <a:p>
          <a:r>
            <a:rPr lang="en-US"/>
            <a:t>C</a:t>
          </a:r>
          <a:r>
            <a:rPr lang="en-BR"/>
            <a:t>arcard.css</a:t>
          </a:r>
        </a:p>
      </dgm:t>
    </dgm:pt>
    <dgm:pt modelId="{424E60E2-49B6-134E-86DD-7AA75A67FE99}" type="parTrans" cxnId="{8BA47170-F9F3-CD4B-93AF-8917B0FC896F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93CCEA0-8703-E641-816E-3E231E6F30CA}" type="sibTrans" cxnId="{8BA47170-F9F3-CD4B-93AF-8917B0FC896F}">
      <dgm:prSet/>
      <dgm:spPr/>
      <dgm:t>
        <a:bodyPr/>
        <a:lstStyle/>
        <a:p>
          <a:endParaRPr lang="en-US"/>
        </a:p>
      </dgm:t>
    </dgm:pt>
    <dgm:pt modelId="{4B445B1E-10B8-8741-AD16-0A444316CFF4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BR"/>
            <a:t>Header</a:t>
          </a:r>
        </a:p>
      </dgm:t>
    </dgm:pt>
    <dgm:pt modelId="{52AB6616-2368-DB48-A244-D636CB55857C}" type="parTrans" cxnId="{8359FE24-4CF2-E340-946B-D3D5987905F1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5CE0EA1C-C82B-8749-9930-F8AC23ED5017}" type="sibTrans" cxnId="{8359FE24-4CF2-E340-946B-D3D5987905F1}">
      <dgm:prSet/>
      <dgm:spPr/>
      <dgm:t>
        <a:bodyPr/>
        <a:lstStyle/>
        <a:p>
          <a:endParaRPr lang="en-US"/>
        </a:p>
      </dgm:t>
    </dgm:pt>
    <dgm:pt modelId="{C2BB82B3-D989-5E41-813B-5145B320EB94}">
      <dgm:prSet/>
      <dgm:spPr>
        <a:solidFill>
          <a:srgbClr val="C00000"/>
        </a:solidFill>
      </dgm:spPr>
      <dgm:t>
        <a:bodyPr/>
        <a:lstStyle/>
        <a:p>
          <a:r>
            <a:rPr lang="en-US"/>
            <a:t>I</a:t>
          </a:r>
          <a:r>
            <a:rPr lang="en-BR"/>
            <a:t>ndex.js</a:t>
          </a:r>
        </a:p>
      </dgm:t>
    </dgm:pt>
    <dgm:pt modelId="{830A943D-3624-894D-9876-8A8970BAFE5F}" type="parTrans" cxnId="{6D000E25-B8D5-DD45-9389-A310073B6697}">
      <dgm:prSet/>
      <dgm:spPr>
        <a:ln w="19050"/>
      </dgm:spPr>
      <dgm:t>
        <a:bodyPr/>
        <a:lstStyle/>
        <a:p>
          <a:endParaRPr lang="en-US"/>
        </a:p>
      </dgm:t>
    </dgm:pt>
    <dgm:pt modelId="{DAC5C9DB-D9ED-2043-B0F9-79404A5324BE}" type="sibTrans" cxnId="{6D000E25-B8D5-DD45-9389-A310073B6697}">
      <dgm:prSet/>
      <dgm:spPr/>
      <dgm:t>
        <a:bodyPr/>
        <a:lstStyle/>
        <a:p>
          <a:endParaRPr lang="en-US"/>
        </a:p>
      </dgm:t>
    </dgm:pt>
    <dgm:pt modelId="{5D4B8A96-4FFD-3346-A461-845DE83ABACA}">
      <dgm:prSet/>
      <dgm:spPr>
        <a:solidFill>
          <a:srgbClr val="9315D4"/>
        </a:solidFill>
      </dgm:spPr>
      <dgm:t>
        <a:bodyPr/>
        <a:lstStyle/>
        <a:p>
          <a:r>
            <a:rPr lang="en-US"/>
            <a:t>H</a:t>
          </a:r>
          <a:r>
            <a:rPr lang="en-BR"/>
            <a:t>ead.css</a:t>
          </a:r>
        </a:p>
      </dgm:t>
    </dgm:pt>
    <dgm:pt modelId="{7EDC2DCA-E5C8-584B-9512-AB432EA1419A}" type="parTrans" cxnId="{F3033673-CC53-454E-94AC-106BA07DF0B7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1FA5C82-00F8-5049-9545-A6F6B428AB09}" type="sibTrans" cxnId="{F3033673-CC53-454E-94AC-106BA07DF0B7}">
      <dgm:prSet/>
      <dgm:spPr/>
      <dgm:t>
        <a:bodyPr/>
        <a:lstStyle/>
        <a:p>
          <a:endParaRPr lang="en-US"/>
        </a:p>
      </dgm:t>
    </dgm:pt>
    <dgm:pt modelId="{F9DC2EF0-A965-D942-999A-E3F5EA053F9B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BR"/>
            <a:t>Login</a:t>
          </a:r>
        </a:p>
      </dgm:t>
    </dgm:pt>
    <dgm:pt modelId="{51D2A6E2-55BE-8644-B787-1841552D5ADA}" type="parTrans" cxnId="{815518F4-29AC-0040-8BF3-3906FC35078F}">
      <dgm:prSet/>
      <dgm:spPr>
        <a:ln w="19050"/>
      </dgm:spPr>
      <dgm:t>
        <a:bodyPr/>
        <a:lstStyle/>
        <a:p>
          <a:endParaRPr lang="en-US"/>
        </a:p>
      </dgm:t>
    </dgm:pt>
    <dgm:pt modelId="{98F7D19A-BFA4-AC42-A4C0-2988804B6302}" type="sibTrans" cxnId="{815518F4-29AC-0040-8BF3-3906FC35078F}">
      <dgm:prSet/>
      <dgm:spPr/>
      <dgm:t>
        <a:bodyPr/>
        <a:lstStyle/>
        <a:p>
          <a:endParaRPr lang="en-US"/>
        </a:p>
      </dgm:t>
    </dgm:pt>
    <dgm:pt modelId="{92E4B17A-49FC-2542-9773-5A8FA1D0295B}">
      <dgm:prSet/>
      <dgm:spPr>
        <a:solidFill>
          <a:srgbClr val="C00000"/>
        </a:solidFill>
      </dgm:spPr>
      <dgm:t>
        <a:bodyPr/>
        <a:lstStyle/>
        <a:p>
          <a:r>
            <a:rPr lang="en-US"/>
            <a:t>I</a:t>
          </a:r>
          <a:r>
            <a:rPr lang="en-BR"/>
            <a:t>ndex.js</a:t>
          </a:r>
        </a:p>
      </dgm:t>
    </dgm:pt>
    <dgm:pt modelId="{3B9A1682-90A7-8849-B743-6A98A26C1D7C}" type="parTrans" cxnId="{789771AB-8903-B741-8AC5-14183D43306C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80EEDB9-9A04-7644-81ED-0C91C7CB7A64}" type="sibTrans" cxnId="{789771AB-8903-B741-8AC5-14183D43306C}">
      <dgm:prSet/>
      <dgm:spPr/>
      <dgm:t>
        <a:bodyPr/>
        <a:lstStyle/>
        <a:p>
          <a:endParaRPr lang="en-US"/>
        </a:p>
      </dgm:t>
    </dgm:pt>
    <dgm:pt modelId="{D102E1E4-D106-864A-823B-0B7DA2ADBB0F}">
      <dgm:prSet/>
      <dgm:spPr>
        <a:solidFill>
          <a:srgbClr val="9315D4"/>
        </a:solidFill>
      </dgm:spPr>
      <dgm:t>
        <a:bodyPr/>
        <a:lstStyle/>
        <a:p>
          <a:r>
            <a:rPr lang="en-US"/>
            <a:t>L</a:t>
          </a:r>
          <a:r>
            <a:rPr lang="en-BR"/>
            <a:t>ogin.css</a:t>
          </a:r>
        </a:p>
      </dgm:t>
    </dgm:pt>
    <dgm:pt modelId="{738570E1-616A-0C4B-8EB5-380C0A2B975A}" type="parTrans" cxnId="{2D682E2F-94B9-7E4C-BE51-E6832FC1BB17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7D36F5C-DEC4-9E48-AE84-381302800F2F}" type="sibTrans" cxnId="{2D682E2F-94B9-7E4C-BE51-E6832FC1BB17}">
      <dgm:prSet/>
      <dgm:spPr/>
      <dgm:t>
        <a:bodyPr/>
        <a:lstStyle/>
        <a:p>
          <a:endParaRPr lang="en-US"/>
        </a:p>
      </dgm:t>
    </dgm:pt>
    <dgm:pt modelId="{4BCD984A-5863-1242-B87E-A9A738BDB609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BR"/>
            <a:t>Register</a:t>
          </a:r>
        </a:p>
      </dgm:t>
    </dgm:pt>
    <dgm:pt modelId="{5C97CD46-50E7-024D-9910-36FD701C3098}" type="parTrans" cxnId="{B3376B5C-8872-0745-935C-AEFB9BE39AF0}">
      <dgm:prSet/>
      <dgm:spPr>
        <a:ln w="19050"/>
      </dgm:spPr>
      <dgm:t>
        <a:bodyPr/>
        <a:lstStyle/>
        <a:p>
          <a:endParaRPr lang="en-US"/>
        </a:p>
      </dgm:t>
    </dgm:pt>
    <dgm:pt modelId="{8978D11C-6A75-554F-BC04-CB84FD651DA1}" type="sibTrans" cxnId="{B3376B5C-8872-0745-935C-AEFB9BE39AF0}">
      <dgm:prSet/>
      <dgm:spPr/>
      <dgm:t>
        <a:bodyPr/>
        <a:lstStyle/>
        <a:p>
          <a:endParaRPr lang="en-US"/>
        </a:p>
      </dgm:t>
    </dgm:pt>
    <dgm:pt modelId="{451E7D13-0940-BE44-8F3E-91238FE7D45E}">
      <dgm:prSet/>
      <dgm:spPr>
        <a:solidFill>
          <a:srgbClr val="C00000"/>
        </a:solidFill>
      </dgm:spPr>
      <dgm:t>
        <a:bodyPr/>
        <a:lstStyle/>
        <a:p>
          <a:r>
            <a:rPr lang="en-US"/>
            <a:t>I</a:t>
          </a:r>
          <a:r>
            <a:rPr lang="en-BR"/>
            <a:t>ndex.js</a:t>
          </a:r>
        </a:p>
      </dgm:t>
    </dgm:pt>
    <dgm:pt modelId="{62821380-A69F-2448-B346-62FB9FD90148}" type="parTrans" cxnId="{DCF76032-615C-E44E-8D5E-C4C330B77389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EEFF02B7-70DA-E341-9E9A-52B3CD9C1A4B}" type="sibTrans" cxnId="{DCF76032-615C-E44E-8D5E-C4C330B77389}">
      <dgm:prSet/>
      <dgm:spPr/>
      <dgm:t>
        <a:bodyPr/>
        <a:lstStyle/>
        <a:p>
          <a:endParaRPr lang="en-US"/>
        </a:p>
      </dgm:t>
    </dgm:pt>
    <dgm:pt modelId="{797B1AB4-EFC3-8140-B004-30A6DD6EC51F}">
      <dgm:prSet/>
      <dgm:spPr>
        <a:solidFill>
          <a:srgbClr val="9315D4"/>
        </a:solidFill>
      </dgm:spPr>
      <dgm:t>
        <a:bodyPr/>
        <a:lstStyle/>
        <a:p>
          <a:r>
            <a:rPr lang="en-US"/>
            <a:t>R</a:t>
          </a:r>
          <a:r>
            <a:rPr lang="en-BR"/>
            <a:t>egister.css</a:t>
          </a:r>
        </a:p>
      </dgm:t>
    </dgm:pt>
    <dgm:pt modelId="{91C13895-46E8-8F45-9D2A-D52EF00448F7}" type="parTrans" cxnId="{2C0F665C-A2A6-B84F-B407-5E8B4994D0B0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4EB6C24-521B-774D-97A9-8C702222926F}" type="sibTrans" cxnId="{2C0F665C-A2A6-B84F-B407-5E8B4994D0B0}">
      <dgm:prSet/>
      <dgm:spPr/>
      <dgm:t>
        <a:bodyPr/>
        <a:lstStyle/>
        <a:p>
          <a:endParaRPr lang="en-US"/>
        </a:p>
      </dgm:t>
    </dgm:pt>
    <dgm:pt modelId="{E60F4C39-7804-9B44-91C7-A54C5A6E61C9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BR" dirty="0"/>
            <a:t>User</a:t>
          </a:r>
        </a:p>
      </dgm:t>
    </dgm:pt>
    <dgm:pt modelId="{924019FE-F5A1-0749-AC35-6D2482403241}" type="parTrans" cxnId="{E56A0E33-4A88-FE45-8264-C67E196DA49F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BC8BD9F-5087-F243-AD97-BD71346269F3}" type="sibTrans" cxnId="{E56A0E33-4A88-FE45-8264-C67E196DA49F}">
      <dgm:prSet/>
      <dgm:spPr/>
      <dgm:t>
        <a:bodyPr/>
        <a:lstStyle/>
        <a:p>
          <a:endParaRPr lang="en-US"/>
        </a:p>
      </dgm:t>
    </dgm:pt>
    <dgm:pt modelId="{DE3E0A53-B4DF-E143-9112-BCA14D390202}">
      <dgm:prSet/>
      <dgm:spPr>
        <a:solidFill>
          <a:srgbClr val="C00000"/>
        </a:solidFill>
      </dgm:spPr>
      <dgm:t>
        <a:bodyPr/>
        <a:lstStyle/>
        <a:p>
          <a:r>
            <a:rPr lang="en-US"/>
            <a:t>I</a:t>
          </a:r>
          <a:r>
            <a:rPr lang="en-BR"/>
            <a:t>ndex.js</a:t>
          </a:r>
        </a:p>
      </dgm:t>
    </dgm:pt>
    <dgm:pt modelId="{96F9015F-6998-2444-8E4F-3539ABE30235}" type="parTrans" cxnId="{78BB10C8-D76B-7941-BAA2-164A28900C30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A98E619-18A8-7C4E-8627-681831564F9C}" type="sibTrans" cxnId="{78BB10C8-D76B-7941-BAA2-164A28900C30}">
      <dgm:prSet/>
      <dgm:spPr/>
      <dgm:t>
        <a:bodyPr/>
        <a:lstStyle/>
        <a:p>
          <a:endParaRPr lang="en-US"/>
        </a:p>
      </dgm:t>
    </dgm:pt>
    <dgm:pt modelId="{B0D33C68-C9C7-984F-A39B-EA545CE56CCE}">
      <dgm:prSet/>
      <dgm:spPr>
        <a:solidFill>
          <a:srgbClr val="9315D4"/>
        </a:solidFill>
      </dgm:spPr>
      <dgm:t>
        <a:bodyPr/>
        <a:lstStyle/>
        <a:p>
          <a:r>
            <a:rPr lang="en-US"/>
            <a:t>U</a:t>
          </a:r>
          <a:r>
            <a:rPr lang="en-BR"/>
            <a:t>ser.css</a:t>
          </a:r>
        </a:p>
      </dgm:t>
    </dgm:pt>
    <dgm:pt modelId="{8F9E50D2-CAB6-3E42-AE8B-596D8D133B01}" type="parTrans" cxnId="{F9817038-9D83-B146-8421-8DCCB409DE3D}">
      <dgm:prSet/>
      <dgm:spPr>
        <a:ln w="19050"/>
      </dgm:spPr>
      <dgm:t>
        <a:bodyPr/>
        <a:lstStyle/>
        <a:p>
          <a:endParaRPr lang="en-US"/>
        </a:p>
      </dgm:t>
    </dgm:pt>
    <dgm:pt modelId="{271D53AD-8BE3-B741-92B3-52DAD5FA4741}" type="sibTrans" cxnId="{F9817038-9D83-B146-8421-8DCCB409DE3D}">
      <dgm:prSet/>
      <dgm:spPr/>
      <dgm:t>
        <a:bodyPr/>
        <a:lstStyle/>
        <a:p>
          <a:endParaRPr lang="en-US"/>
        </a:p>
      </dgm:t>
    </dgm:pt>
    <dgm:pt modelId="{64D44254-DFA1-BF45-89B6-C8CE2A4F2935}">
      <dgm:prSet/>
      <dgm:spPr>
        <a:solidFill>
          <a:srgbClr val="0070C0"/>
        </a:solidFill>
        <a:ln>
          <a:solidFill>
            <a:srgbClr val="0070C0"/>
          </a:solidFill>
        </a:ln>
      </dgm:spPr>
      <dgm:t>
        <a:bodyPr/>
        <a:lstStyle/>
        <a:p>
          <a:r>
            <a:rPr lang="en-US"/>
            <a:t>C</a:t>
          </a:r>
          <a:r>
            <a:rPr lang="en-BR"/>
            <a:t>omponents</a:t>
          </a:r>
        </a:p>
      </dgm:t>
    </dgm:pt>
    <dgm:pt modelId="{F74B9366-28C4-CA4E-9580-5ECB2F8322B4}" type="parTrans" cxnId="{43FDF3FA-4899-7A42-8B6E-65B7D2E06714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47ABA32-DD1A-9C4F-90E5-021857DB7ED1}" type="sibTrans" cxnId="{43FDF3FA-4899-7A42-8B6E-65B7D2E06714}">
      <dgm:prSet/>
      <dgm:spPr/>
      <dgm:t>
        <a:bodyPr/>
        <a:lstStyle/>
        <a:p>
          <a:endParaRPr lang="en-US"/>
        </a:p>
      </dgm:t>
    </dgm:pt>
    <dgm:pt modelId="{D8D4E25B-344D-2F44-9A9A-5D29F84C2809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BR"/>
            <a:t>Info</a:t>
          </a:r>
        </a:p>
      </dgm:t>
    </dgm:pt>
    <dgm:pt modelId="{5C09E976-BDD2-F148-97E7-7171FD5AA9DD}" type="parTrans" cxnId="{CA699E6E-098C-BB4E-9E8A-9B669FDB9BF0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27D5B3B-7C79-5748-B736-054709EB89AB}" type="sibTrans" cxnId="{CA699E6E-098C-BB4E-9E8A-9B669FDB9BF0}">
      <dgm:prSet/>
      <dgm:spPr/>
      <dgm:t>
        <a:bodyPr/>
        <a:lstStyle/>
        <a:p>
          <a:endParaRPr lang="en-US"/>
        </a:p>
      </dgm:t>
    </dgm:pt>
    <dgm:pt modelId="{35E666BB-7DE0-C448-8BD7-DD4710F9B29E}">
      <dgm:prSet/>
      <dgm:spPr>
        <a:solidFill>
          <a:srgbClr val="C00000"/>
        </a:solidFill>
      </dgm:spPr>
      <dgm:t>
        <a:bodyPr/>
        <a:lstStyle/>
        <a:p>
          <a:r>
            <a:rPr lang="en-US"/>
            <a:t>I</a:t>
          </a:r>
          <a:r>
            <a:rPr lang="en-BR"/>
            <a:t>ndex.js</a:t>
          </a:r>
        </a:p>
      </dgm:t>
    </dgm:pt>
    <dgm:pt modelId="{43537F23-398F-F044-8662-0FCA5C7B4962}" type="parTrans" cxnId="{A40B7B8A-E821-0A4A-B870-F85A45D857F8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30119F2-83FA-3B4D-B515-BD158C2C0ED4}" type="sibTrans" cxnId="{A40B7B8A-E821-0A4A-B870-F85A45D857F8}">
      <dgm:prSet/>
      <dgm:spPr/>
      <dgm:t>
        <a:bodyPr/>
        <a:lstStyle/>
        <a:p>
          <a:endParaRPr lang="en-US"/>
        </a:p>
      </dgm:t>
    </dgm:pt>
    <dgm:pt modelId="{CFA52AA0-7BA5-904A-BE08-44E005A4E914}">
      <dgm:prSet/>
      <dgm:spPr>
        <a:solidFill>
          <a:srgbClr val="9315D4"/>
        </a:solidFill>
      </dgm:spPr>
      <dgm:t>
        <a:bodyPr/>
        <a:lstStyle/>
        <a:p>
          <a:r>
            <a:rPr lang="en-US" dirty="0"/>
            <a:t>I</a:t>
          </a:r>
          <a:r>
            <a:rPr lang="en-BR" dirty="0"/>
            <a:t>nfo.css</a:t>
          </a:r>
        </a:p>
      </dgm:t>
    </dgm:pt>
    <dgm:pt modelId="{656E0FD7-032F-1645-ABA0-4B2E006E0337}" type="parTrans" cxnId="{9C8A6D0F-7FEF-FC45-8E61-93000ACB7A9D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C8A32649-9DE1-0245-BA59-233AA451F2C8}" type="sibTrans" cxnId="{9C8A6D0F-7FEF-FC45-8E61-93000ACB7A9D}">
      <dgm:prSet/>
      <dgm:spPr/>
      <dgm:t>
        <a:bodyPr/>
        <a:lstStyle/>
        <a:p>
          <a:endParaRPr lang="en-US"/>
        </a:p>
      </dgm:t>
    </dgm:pt>
    <dgm:pt modelId="{F48CC2A6-FBC3-3540-AE55-1D9CA32251EC}">
      <dgm:prSet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BR"/>
            <a:t>postedCars</a:t>
          </a:r>
        </a:p>
      </dgm:t>
    </dgm:pt>
    <dgm:pt modelId="{6CE6DEAD-5B50-214C-9548-A7D0BDB9C353}" type="parTrans" cxnId="{49044BCD-E5E9-5D4E-B1C9-ADDB1371E34D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91E3707-82CE-B44C-96A6-14FFBBBA07B3}" type="sibTrans" cxnId="{49044BCD-E5E9-5D4E-B1C9-ADDB1371E34D}">
      <dgm:prSet/>
      <dgm:spPr/>
      <dgm:t>
        <a:bodyPr/>
        <a:lstStyle/>
        <a:p>
          <a:endParaRPr lang="en-US"/>
        </a:p>
      </dgm:t>
    </dgm:pt>
    <dgm:pt modelId="{9CB254FC-88B6-E244-BE2C-8A1974CDE4CE}">
      <dgm:prSet/>
      <dgm:spPr>
        <a:solidFill>
          <a:srgbClr val="C00000"/>
        </a:solidFill>
      </dgm:spPr>
      <dgm:t>
        <a:bodyPr/>
        <a:lstStyle/>
        <a:p>
          <a:r>
            <a:rPr lang="en-US"/>
            <a:t>I</a:t>
          </a:r>
          <a:r>
            <a:rPr lang="en-BR"/>
            <a:t>ndex.js</a:t>
          </a:r>
        </a:p>
      </dgm:t>
    </dgm:pt>
    <dgm:pt modelId="{DEC3D78D-D27C-614D-B51A-7DFE3D35AA57}" type="parTrans" cxnId="{5850B5A0-3516-F844-AA5B-D2C734242528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8CEF6864-7FD1-4A46-8E36-802E7FFE2EF6}" type="sibTrans" cxnId="{5850B5A0-3516-F844-AA5B-D2C734242528}">
      <dgm:prSet/>
      <dgm:spPr/>
      <dgm:t>
        <a:bodyPr/>
        <a:lstStyle/>
        <a:p>
          <a:endParaRPr lang="en-US"/>
        </a:p>
      </dgm:t>
    </dgm:pt>
    <dgm:pt modelId="{C47D4175-CEA0-4C41-BB61-488A2412CA2E}">
      <dgm:prSet/>
      <dgm:spPr>
        <a:solidFill>
          <a:srgbClr val="9315D4"/>
        </a:solidFill>
      </dgm:spPr>
      <dgm:t>
        <a:bodyPr/>
        <a:lstStyle/>
        <a:p>
          <a:r>
            <a:rPr lang="en-BR"/>
            <a:t>postedCars.css</a:t>
          </a:r>
        </a:p>
      </dgm:t>
    </dgm:pt>
    <dgm:pt modelId="{A40AE39B-3FEF-924E-8169-39E4C9B4BE4F}" type="parTrans" cxnId="{E4477BC8-F970-E443-B440-07C104E44522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4489544-4364-7D44-8498-AE40E57D9F93}" type="sibTrans" cxnId="{E4477BC8-F970-E443-B440-07C104E44522}">
      <dgm:prSet/>
      <dgm:spPr/>
      <dgm:t>
        <a:bodyPr/>
        <a:lstStyle/>
        <a:p>
          <a:endParaRPr lang="en-US"/>
        </a:p>
      </dgm:t>
    </dgm:pt>
    <dgm:pt modelId="{AB13F2DA-389E-A94D-8939-E9238327C78D}" type="pres">
      <dgm:prSet presAssocID="{9143CE56-1A18-0045-85D9-7CD5204D96C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0F8D03F-6324-C64A-8C45-34354EBBCEB2}" type="pres">
      <dgm:prSet presAssocID="{14F70DEB-2D5A-EC4D-BF26-77A0EAC83517}" presName="hierRoot1" presStyleCnt="0">
        <dgm:presLayoutVars>
          <dgm:hierBranch val="init"/>
        </dgm:presLayoutVars>
      </dgm:prSet>
      <dgm:spPr/>
    </dgm:pt>
    <dgm:pt modelId="{7F28F378-DCD3-0745-B156-7774ABD5134F}" type="pres">
      <dgm:prSet presAssocID="{14F70DEB-2D5A-EC4D-BF26-77A0EAC83517}" presName="rootComposite1" presStyleCnt="0"/>
      <dgm:spPr/>
    </dgm:pt>
    <dgm:pt modelId="{92FD5C05-E762-1948-AEB7-F91F116615E0}" type="pres">
      <dgm:prSet presAssocID="{14F70DEB-2D5A-EC4D-BF26-77A0EAC83517}" presName="rootText1" presStyleLbl="node0" presStyleIdx="0" presStyleCnt="1" custScaleX="59217" custScaleY="50585" custLinFactNeighborX="42750" custLinFactNeighborY="-19793">
        <dgm:presLayoutVars>
          <dgm:chPref val="3"/>
        </dgm:presLayoutVars>
      </dgm:prSet>
      <dgm:spPr/>
    </dgm:pt>
    <dgm:pt modelId="{EF41FAAA-0EDC-2A45-AE55-22A691C8A61C}" type="pres">
      <dgm:prSet presAssocID="{14F70DEB-2D5A-EC4D-BF26-77A0EAC83517}" presName="rootConnector1" presStyleLbl="node1" presStyleIdx="0" presStyleCnt="0"/>
      <dgm:spPr/>
    </dgm:pt>
    <dgm:pt modelId="{DEBA2124-4663-954A-9876-5D7990526C85}" type="pres">
      <dgm:prSet presAssocID="{14F70DEB-2D5A-EC4D-BF26-77A0EAC83517}" presName="hierChild2" presStyleCnt="0"/>
      <dgm:spPr/>
    </dgm:pt>
    <dgm:pt modelId="{FE29485E-5E74-B34E-AF28-7C37C5EB6422}" type="pres">
      <dgm:prSet presAssocID="{924019FE-F5A1-0749-AC35-6D2482403241}" presName="Name37" presStyleLbl="parChTrans1D2" presStyleIdx="0" presStyleCnt="4"/>
      <dgm:spPr/>
    </dgm:pt>
    <dgm:pt modelId="{B019E2EF-BECB-054D-B457-DE57B8841463}" type="pres">
      <dgm:prSet presAssocID="{E60F4C39-7804-9B44-91C7-A54C5A6E61C9}" presName="hierRoot2" presStyleCnt="0">
        <dgm:presLayoutVars>
          <dgm:hierBranch val="init"/>
        </dgm:presLayoutVars>
      </dgm:prSet>
      <dgm:spPr/>
    </dgm:pt>
    <dgm:pt modelId="{045F78C9-B8CD-9341-B3AA-E7AC42899AE6}" type="pres">
      <dgm:prSet presAssocID="{E60F4C39-7804-9B44-91C7-A54C5A6E61C9}" presName="rootComposite" presStyleCnt="0"/>
      <dgm:spPr/>
    </dgm:pt>
    <dgm:pt modelId="{7AE50998-DE9A-974F-8B41-A82FE5F11EE5}" type="pres">
      <dgm:prSet presAssocID="{E60F4C39-7804-9B44-91C7-A54C5A6E61C9}" presName="rootText" presStyleLbl="node2" presStyleIdx="0" presStyleCnt="4">
        <dgm:presLayoutVars>
          <dgm:chPref val="3"/>
        </dgm:presLayoutVars>
      </dgm:prSet>
      <dgm:spPr/>
    </dgm:pt>
    <dgm:pt modelId="{4D29B7DB-D1E0-DC4A-8F41-9004C87D9B95}" type="pres">
      <dgm:prSet presAssocID="{E60F4C39-7804-9B44-91C7-A54C5A6E61C9}" presName="rootConnector" presStyleLbl="node2" presStyleIdx="0" presStyleCnt="4"/>
      <dgm:spPr/>
    </dgm:pt>
    <dgm:pt modelId="{3747E66F-1C76-D04E-8FE4-3E8ABB7A0911}" type="pres">
      <dgm:prSet presAssocID="{E60F4C39-7804-9B44-91C7-A54C5A6E61C9}" presName="hierChild4" presStyleCnt="0"/>
      <dgm:spPr/>
    </dgm:pt>
    <dgm:pt modelId="{10775095-7191-B740-9DF8-B332459B66CF}" type="pres">
      <dgm:prSet presAssocID="{96F9015F-6998-2444-8E4F-3539ABE30235}" presName="Name37" presStyleLbl="parChTrans1D3" presStyleIdx="0" presStyleCnt="10"/>
      <dgm:spPr/>
    </dgm:pt>
    <dgm:pt modelId="{793105A2-D886-0B42-B57F-73F05C5B7FC2}" type="pres">
      <dgm:prSet presAssocID="{DE3E0A53-B4DF-E143-9112-BCA14D390202}" presName="hierRoot2" presStyleCnt="0">
        <dgm:presLayoutVars>
          <dgm:hierBranch val="init"/>
        </dgm:presLayoutVars>
      </dgm:prSet>
      <dgm:spPr/>
    </dgm:pt>
    <dgm:pt modelId="{CC0414E7-28BD-4C41-BF12-96EC52CED0E5}" type="pres">
      <dgm:prSet presAssocID="{DE3E0A53-B4DF-E143-9112-BCA14D390202}" presName="rootComposite" presStyleCnt="0"/>
      <dgm:spPr/>
    </dgm:pt>
    <dgm:pt modelId="{483CE5DA-84B7-5A48-AA04-A9B62EC67979}" type="pres">
      <dgm:prSet presAssocID="{DE3E0A53-B4DF-E143-9112-BCA14D390202}" presName="rootText" presStyleLbl="node3" presStyleIdx="0" presStyleCnt="10">
        <dgm:presLayoutVars>
          <dgm:chPref val="3"/>
        </dgm:presLayoutVars>
      </dgm:prSet>
      <dgm:spPr/>
    </dgm:pt>
    <dgm:pt modelId="{45AE01FD-36B3-064D-B044-6BF51DA68468}" type="pres">
      <dgm:prSet presAssocID="{DE3E0A53-B4DF-E143-9112-BCA14D390202}" presName="rootConnector" presStyleLbl="node3" presStyleIdx="0" presStyleCnt="10"/>
      <dgm:spPr/>
    </dgm:pt>
    <dgm:pt modelId="{219EE0B7-9638-4848-A20B-69834C213C01}" type="pres">
      <dgm:prSet presAssocID="{DE3E0A53-B4DF-E143-9112-BCA14D390202}" presName="hierChild4" presStyleCnt="0"/>
      <dgm:spPr/>
    </dgm:pt>
    <dgm:pt modelId="{63D750A1-571D-FD44-A998-753F4340F01F}" type="pres">
      <dgm:prSet presAssocID="{DE3E0A53-B4DF-E143-9112-BCA14D390202}" presName="hierChild5" presStyleCnt="0"/>
      <dgm:spPr/>
    </dgm:pt>
    <dgm:pt modelId="{46173BA1-5AA4-B440-A516-49295F5F1413}" type="pres">
      <dgm:prSet presAssocID="{8F9E50D2-CAB6-3E42-AE8B-596D8D133B01}" presName="Name37" presStyleLbl="parChTrans1D3" presStyleIdx="1" presStyleCnt="10"/>
      <dgm:spPr/>
    </dgm:pt>
    <dgm:pt modelId="{7878D5AE-6A0E-FA4F-A83F-89F07F3AF50A}" type="pres">
      <dgm:prSet presAssocID="{B0D33C68-C9C7-984F-A39B-EA545CE56CCE}" presName="hierRoot2" presStyleCnt="0">
        <dgm:presLayoutVars>
          <dgm:hierBranch val="init"/>
        </dgm:presLayoutVars>
      </dgm:prSet>
      <dgm:spPr/>
    </dgm:pt>
    <dgm:pt modelId="{DDEFEA4E-1DEB-1846-8ABF-266375EFF975}" type="pres">
      <dgm:prSet presAssocID="{B0D33C68-C9C7-984F-A39B-EA545CE56CCE}" presName="rootComposite" presStyleCnt="0"/>
      <dgm:spPr/>
    </dgm:pt>
    <dgm:pt modelId="{03C0668E-3BDB-CE4D-A3D6-9858B56E1DAD}" type="pres">
      <dgm:prSet presAssocID="{B0D33C68-C9C7-984F-A39B-EA545CE56CCE}" presName="rootText" presStyleLbl="node3" presStyleIdx="1" presStyleCnt="10">
        <dgm:presLayoutVars>
          <dgm:chPref val="3"/>
        </dgm:presLayoutVars>
      </dgm:prSet>
      <dgm:spPr/>
    </dgm:pt>
    <dgm:pt modelId="{5103F8ED-E24A-6F46-9AB8-C536D029D867}" type="pres">
      <dgm:prSet presAssocID="{B0D33C68-C9C7-984F-A39B-EA545CE56CCE}" presName="rootConnector" presStyleLbl="node3" presStyleIdx="1" presStyleCnt="10"/>
      <dgm:spPr/>
    </dgm:pt>
    <dgm:pt modelId="{AA429520-322B-3145-893A-5DA00D8AB81B}" type="pres">
      <dgm:prSet presAssocID="{B0D33C68-C9C7-984F-A39B-EA545CE56CCE}" presName="hierChild4" presStyleCnt="0"/>
      <dgm:spPr/>
    </dgm:pt>
    <dgm:pt modelId="{1A7399D9-FB92-6F43-8D5C-75CF7B7488F0}" type="pres">
      <dgm:prSet presAssocID="{B0D33C68-C9C7-984F-A39B-EA545CE56CCE}" presName="hierChild5" presStyleCnt="0"/>
      <dgm:spPr/>
    </dgm:pt>
    <dgm:pt modelId="{98193EC2-A3FD-0849-8F5F-0F7A4CBBEBF7}" type="pres">
      <dgm:prSet presAssocID="{F74B9366-28C4-CA4E-9580-5ECB2F8322B4}" presName="Name37" presStyleLbl="parChTrans1D3" presStyleIdx="2" presStyleCnt="10"/>
      <dgm:spPr/>
    </dgm:pt>
    <dgm:pt modelId="{1E0F85E6-D475-B349-B440-E94F642782EA}" type="pres">
      <dgm:prSet presAssocID="{64D44254-DFA1-BF45-89B6-C8CE2A4F2935}" presName="hierRoot2" presStyleCnt="0">
        <dgm:presLayoutVars>
          <dgm:hierBranch val="init"/>
        </dgm:presLayoutVars>
      </dgm:prSet>
      <dgm:spPr/>
    </dgm:pt>
    <dgm:pt modelId="{390D8E9A-3193-A74C-A3A6-B714C76BF647}" type="pres">
      <dgm:prSet presAssocID="{64D44254-DFA1-BF45-89B6-C8CE2A4F2935}" presName="rootComposite" presStyleCnt="0"/>
      <dgm:spPr/>
    </dgm:pt>
    <dgm:pt modelId="{C83F20A3-E92C-F04C-8B18-E250A1CD814D}" type="pres">
      <dgm:prSet presAssocID="{64D44254-DFA1-BF45-89B6-C8CE2A4F2935}" presName="rootText" presStyleLbl="node3" presStyleIdx="2" presStyleCnt="10">
        <dgm:presLayoutVars>
          <dgm:chPref val="3"/>
        </dgm:presLayoutVars>
      </dgm:prSet>
      <dgm:spPr/>
    </dgm:pt>
    <dgm:pt modelId="{4080BAB5-30CF-294D-83BB-920543465748}" type="pres">
      <dgm:prSet presAssocID="{64D44254-DFA1-BF45-89B6-C8CE2A4F2935}" presName="rootConnector" presStyleLbl="node3" presStyleIdx="2" presStyleCnt="10"/>
      <dgm:spPr/>
    </dgm:pt>
    <dgm:pt modelId="{BCD2EC76-BEA1-024D-87A7-D598047B82D0}" type="pres">
      <dgm:prSet presAssocID="{64D44254-DFA1-BF45-89B6-C8CE2A4F2935}" presName="hierChild4" presStyleCnt="0"/>
      <dgm:spPr/>
    </dgm:pt>
    <dgm:pt modelId="{7FDEE666-631D-0242-9BC3-5510360CA977}" type="pres">
      <dgm:prSet presAssocID="{5C09E976-BDD2-F148-97E7-7171FD5AA9DD}" presName="Name37" presStyleLbl="parChTrans1D4" presStyleIdx="0" presStyleCnt="16"/>
      <dgm:spPr/>
    </dgm:pt>
    <dgm:pt modelId="{0E383963-E8A5-084E-93E2-8289E0770E41}" type="pres">
      <dgm:prSet presAssocID="{D8D4E25B-344D-2F44-9A9A-5D29F84C2809}" presName="hierRoot2" presStyleCnt="0">
        <dgm:presLayoutVars>
          <dgm:hierBranch val="init"/>
        </dgm:presLayoutVars>
      </dgm:prSet>
      <dgm:spPr/>
    </dgm:pt>
    <dgm:pt modelId="{2A9C9EB6-04EE-5D41-BEC7-A8C9E6C31A31}" type="pres">
      <dgm:prSet presAssocID="{D8D4E25B-344D-2F44-9A9A-5D29F84C2809}" presName="rootComposite" presStyleCnt="0"/>
      <dgm:spPr/>
    </dgm:pt>
    <dgm:pt modelId="{8ABBAAE8-F2D5-4C40-A0EB-120E79E6A717}" type="pres">
      <dgm:prSet presAssocID="{D8D4E25B-344D-2F44-9A9A-5D29F84C2809}" presName="rootText" presStyleLbl="node4" presStyleIdx="0" presStyleCnt="16" custLinFactNeighborX="-23088" custLinFactNeighborY="-527">
        <dgm:presLayoutVars>
          <dgm:chPref val="3"/>
        </dgm:presLayoutVars>
      </dgm:prSet>
      <dgm:spPr/>
    </dgm:pt>
    <dgm:pt modelId="{80B3086B-3694-1D44-AE4A-F5C020F81224}" type="pres">
      <dgm:prSet presAssocID="{D8D4E25B-344D-2F44-9A9A-5D29F84C2809}" presName="rootConnector" presStyleLbl="node4" presStyleIdx="0" presStyleCnt="16"/>
      <dgm:spPr/>
    </dgm:pt>
    <dgm:pt modelId="{3AD20A79-4985-ED42-85D8-F28DA92D922B}" type="pres">
      <dgm:prSet presAssocID="{D8D4E25B-344D-2F44-9A9A-5D29F84C2809}" presName="hierChild4" presStyleCnt="0"/>
      <dgm:spPr/>
    </dgm:pt>
    <dgm:pt modelId="{CB3EEC96-F492-DC47-B193-B337163DB850}" type="pres">
      <dgm:prSet presAssocID="{43537F23-398F-F044-8662-0FCA5C7B4962}" presName="Name37" presStyleLbl="parChTrans1D4" presStyleIdx="1" presStyleCnt="16"/>
      <dgm:spPr/>
    </dgm:pt>
    <dgm:pt modelId="{AC4D9667-75D4-574B-94AC-A3CBC0AAAF22}" type="pres">
      <dgm:prSet presAssocID="{35E666BB-7DE0-C448-8BD7-DD4710F9B29E}" presName="hierRoot2" presStyleCnt="0">
        <dgm:presLayoutVars>
          <dgm:hierBranch val="init"/>
        </dgm:presLayoutVars>
      </dgm:prSet>
      <dgm:spPr/>
    </dgm:pt>
    <dgm:pt modelId="{A9B7CBB4-F53C-4E4C-87DC-CFF40ABECE83}" type="pres">
      <dgm:prSet presAssocID="{35E666BB-7DE0-C448-8BD7-DD4710F9B29E}" presName="rootComposite" presStyleCnt="0"/>
      <dgm:spPr/>
    </dgm:pt>
    <dgm:pt modelId="{DB0B3976-E85C-8344-8805-5459E482BBE4}" type="pres">
      <dgm:prSet presAssocID="{35E666BB-7DE0-C448-8BD7-DD4710F9B29E}" presName="rootText" presStyleLbl="node4" presStyleIdx="1" presStyleCnt="16" custLinFactNeighborX="-14832">
        <dgm:presLayoutVars>
          <dgm:chPref val="3"/>
        </dgm:presLayoutVars>
      </dgm:prSet>
      <dgm:spPr/>
    </dgm:pt>
    <dgm:pt modelId="{CAB238BF-0138-944B-BE54-02B09890A061}" type="pres">
      <dgm:prSet presAssocID="{35E666BB-7DE0-C448-8BD7-DD4710F9B29E}" presName="rootConnector" presStyleLbl="node4" presStyleIdx="1" presStyleCnt="16"/>
      <dgm:spPr/>
    </dgm:pt>
    <dgm:pt modelId="{46943079-6F4E-544A-B59C-474F214AB833}" type="pres">
      <dgm:prSet presAssocID="{35E666BB-7DE0-C448-8BD7-DD4710F9B29E}" presName="hierChild4" presStyleCnt="0"/>
      <dgm:spPr/>
    </dgm:pt>
    <dgm:pt modelId="{00FD595C-4512-5C4C-8D83-8E5ADD951364}" type="pres">
      <dgm:prSet presAssocID="{35E666BB-7DE0-C448-8BD7-DD4710F9B29E}" presName="hierChild5" presStyleCnt="0"/>
      <dgm:spPr/>
    </dgm:pt>
    <dgm:pt modelId="{3FC7EAA0-F6A9-9F40-8A22-4DD8FC3C5C5E}" type="pres">
      <dgm:prSet presAssocID="{656E0FD7-032F-1645-ABA0-4B2E006E0337}" presName="Name37" presStyleLbl="parChTrans1D4" presStyleIdx="2" presStyleCnt="16"/>
      <dgm:spPr/>
    </dgm:pt>
    <dgm:pt modelId="{4408DAE8-1319-A546-B342-9A2D1BD882BC}" type="pres">
      <dgm:prSet presAssocID="{CFA52AA0-7BA5-904A-BE08-44E005A4E914}" presName="hierRoot2" presStyleCnt="0">
        <dgm:presLayoutVars>
          <dgm:hierBranch val="init"/>
        </dgm:presLayoutVars>
      </dgm:prSet>
      <dgm:spPr/>
    </dgm:pt>
    <dgm:pt modelId="{FC4ECBE2-D81C-4F45-BC9D-43AB7B02F803}" type="pres">
      <dgm:prSet presAssocID="{CFA52AA0-7BA5-904A-BE08-44E005A4E914}" presName="rootComposite" presStyleCnt="0"/>
      <dgm:spPr/>
    </dgm:pt>
    <dgm:pt modelId="{85B7D2B1-A912-1349-9035-BAFF6B4C9665}" type="pres">
      <dgm:prSet presAssocID="{CFA52AA0-7BA5-904A-BE08-44E005A4E914}" presName="rootText" presStyleLbl="node4" presStyleIdx="2" presStyleCnt="16" custLinFactNeighborX="-13912">
        <dgm:presLayoutVars>
          <dgm:chPref val="3"/>
        </dgm:presLayoutVars>
      </dgm:prSet>
      <dgm:spPr/>
    </dgm:pt>
    <dgm:pt modelId="{4A85DA6E-B636-D34B-8621-A3CF7C1A1382}" type="pres">
      <dgm:prSet presAssocID="{CFA52AA0-7BA5-904A-BE08-44E005A4E914}" presName="rootConnector" presStyleLbl="node4" presStyleIdx="2" presStyleCnt="16"/>
      <dgm:spPr/>
    </dgm:pt>
    <dgm:pt modelId="{658D3F55-0AE1-AD40-A4E8-DF13415B15FA}" type="pres">
      <dgm:prSet presAssocID="{CFA52AA0-7BA5-904A-BE08-44E005A4E914}" presName="hierChild4" presStyleCnt="0"/>
      <dgm:spPr/>
    </dgm:pt>
    <dgm:pt modelId="{9E043554-5C09-4A47-BCAB-F7D2D9BD32B5}" type="pres">
      <dgm:prSet presAssocID="{CFA52AA0-7BA5-904A-BE08-44E005A4E914}" presName="hierChild5" presStyleCnt="0"/>
      <dgm:spPr/>
    </dgm:pt>
    <dgm:pt modelId="{56708224-76BC-D64E-8147-D2EC5E89C417}" type="pres">
      <dgm:prSet presAssocID="{D8D4E25B-344D-2F44-9A9A-5D29F84C2809}" presName="hierChild5" presStyleCnt="0"/>
      <dgm:spPr/>
    </dgm:pt>
    <dgm:pt modelId="{1C901F08-696F-2F46-9E3C-391398EB8153}" type="pres">
      <dgm:prSet presAssocID="{6CE6DEAD-5B50-214C-9548-A7D0BDB9C353}" presName="Name37" presStyleLbl="parChTrans1D4" presStyleIdx="3" presStyleCnt="16"/>
      <dgm:spPr/>
    </dgm:pt>
    <dgm:pt modelId="{396BAAF7-64AB-7942-B174-D76F51706077}" type="pres">
      <dgm:prSet presAssocID="{F48CC2A6-FBC3-3540-AE55-1D9CA32251EC}" presName="hierRoot2" presStyleCnt="0">
        <dgm:presLayoutVars>
          <dgm:hierBranch val="init"/>
        </dgm:presLayoutVars>
      </dgm:prSet>
      <dgm:spPr/>
    </dgm:pt>
    <dgm:pt modelId="{90BF07A6-5DF8-1141-BEEB-19DEC23C04F0}" type="pres">
      <dgm:prSet presAssocID="{F48CC2A6-FBC3-3540-AE55-1D9CA32251EC}" presName="rootComposite" presStyleCnt="0"/>
      <dgm:spPr/>
    </dgm:pt>
    <dgm:pt modelId="{B67E70E6-02EE-B748-A19B-7B6EBBB4FF74}" type="pres">
      <dgm:prSet presAssocID="{F48CC2A6-FBC3-3540-AE55-1D9CA32251EC}" presName="rootText" presStyleLbl="node4" presStyleIdx="3" presStyleCnt="16" custLinFactNeighborX="-13853">
        <dgm:presLayoutVars>
          <dgm:chPref val="3"/>
        </dgm:presLayoutVars>
      </dgm:prSet>
      <dgm:spPr/>
    </dgm:pt>
    <dgm:pt modelId="{FA1674B9-A906-EF47-A734-AFC361169A91}" type="pres">
      <dgm:prSet presAssocID="{F48CC2A6-FBC3-3540-AE55-1D9CA32251EC}" presName="rootConnector" presStyleLbl="node4" presStyleIdx="3" presStyleCnt="16"/>
      <dgm:spPr/>
    </dgm:pt>
    <dgm:pt modelId="{CC312CBF-A2B7-DD48-8B21-07D389435AC6}" type="pres">
      <dgm:prSet presAssocID="{F48CC2A6-FBC3-3540-AE55-1D9CA32251EC}" presName="hierChild4" presStyleCnt="0"/>
      <dgm:spPr/>
    </dgm:pt>
    <dgm:pt modelId="{04BBBB3A-EC62-254F-B575-51A4A3A9E1FD}" type="pres">
      <dgm:prSet presAssocID="{DEC3D78D-D27C-614D-B51A-7DFE3D35AA57}" presName="Name37" presStyleLbl="parChTrans1D4" presStyleIdx="4" presStyleCnt="16"/>
      <dgm:spPr/>
    </dgm:pt>
    <dgm:pt modelId="{C5C790EB-89B6-9544-BD30-0B8CB68FFE0B}" type="pres">
      <dgm:prSet presAssocID="{9CB254FC-88B6-E244-BE2C-8A1974CDE4CE}" presName="hierRoot2" presStyleCnt="0">
        <dgm:presLayoutVars>
          <dgm:hierBranch val="init"/>
        </dgm:presLayoutVars>
      </dgm:prSet>
      <dgm:spPr/>
    </dgm:pt>
    <dgm:pt modelId="{83290DAA-9640-8D47-B51F-9B5C321F5D7B}" type="pres">
      <dgm:prSet presAssocID="{9CB254FC-88B6-E244-BE2C-8A1974CDE4CE}" presName="rootComposite" presStyleCnt="0"/>
      <dgm:spPr/>
    </dgm:pt>
    <dgm:pt modelId="{E3C98216-04F6-154F-A9AF-6353BED0F059}" type="pres">
      <dgm:prSet presAssocID="{9CB254FC-88B6-E244-BE2C-8A1974CDE4CE}" presName="rootText" presStyleLbl="node4" presStyleIdx="4" presStyleCnt="16">
        <dgm:presLayoutVars>
          <dgm:chPref val="3"/>
        </dgm:presLayoutVars>
      </dgm:prSet>
      <dgm:spPr/>
    </dgm:pt>
    <dgm:pt modelId="{55D65122-D776-F945-86DD-72216D710574}" type="pres">
      <dgm:prSet presAssocID="{9CB254FC-88B6-E244-BE2C-8A1974CDE4CE}" presName="rootConnector" presStyleLbl="node4" presStyleIdx="4" presStyleCnt="16"/>
      <dgm:spPr/>
    </dgm:pt>
    <dgm:pt modelId="{1A9A6687-6CC5-4D48-9225-83EFE0F8877A}" type="pres">
      <dgm:prSet presAssocID="{9CB254FC-88B6-E244-BE2C-8A1974CDE4CE}" presName="hierChild4" presStyleCnt="0"/>
      <dgm:spPr/>
    </dgm:pt>
    <dgm:pt modelId="{DADE3AE0-C360-C741-9B5A-CC0D2150E0E5}" type="pres">
      <dgm:prSet presAssocID="{9CB254FC-88B6-E244-BE2C-8A1974CDE4CE}" presName="hierChild5" presStyleCnt="0"/>
      <dgm:spPr/>
    </dgm:pt>
    <dgm:pt modelId="{B7118868-17BF-4148-8699-D2542638A877}" type="pres">
      <dgm:prSet presAssocID="{A40AE39B-3FEF-924E-8169-39E4C9B4BE4F}" presName="Name37" presStyleLbl="parChTrans1D4" presStyleIdx="5" presStyleCnt="16"/>
      <dgm:spPr/>
    </dgm:pt>
    <dgm:pt modelId="{CF3AC434-7630-2048-BD89-C066E9CCD6CB}" type="pres">
      <dgm:prSet presAssocID="{C47D4175-CEA0-4C41-BB61-488A2412CA2E}" presName="hierRoot2" presStyleCnt="0">
        <dgm:presLayoutVars>
          <dgm:hierBranch val="init"/>
        </dgm:presLayoutVars>
      </dgm:prSet>
      <dgm:spPr/>
    </dgm:pt>
    <dgm:pt modelId="{51941085-EDFA-AF47-8F6F-FDDA612BDB21}" type="pres">
      <dgm:prSet presAssocID="{C47D4175-CEA0-4C41-BB61-488A2412CA2E}" presName="rootComposite" presStyleCnt="0"/>
      <dgm:spPr/>
    </dgm:pt>
    <dgm:pt modelId="{F0D0CC16-ACE5-3947-9DE3-381B81F4173B}" type="pres">
      <dgm:prSet presAssocID="{C47D4175-CEA0-4C41-BB61-488A2412CA2E}" presName="rootText" presStyleLbl="node4" presStyleIdx="5" presStyleCnt="16">
        <dgm:presLayoutVars>
          <dgm:chPref val="3"/>
        </dgm:presLayoutVars>
      </dgm:prSet>
      <dgm:spPr/>
    </dgm:pt>
    <dgm:pt modelId="{6830D91A-2A47-3C4F-9E2A-4851E8E97B07}" type="pres">
      <dgm:prSet presAssocID="{C47D4175-CEA0-4C41-BB61-488A2412CA2E}" presName="rootConnector" presStyleLbl="node4" presStyleIdx="5" presStyleCnt="16"/>
      <dgm:spPr/>
    </dgm:pt>
    <dgm:pt modelId="{812BFFA0-C423-4D48-9EB3-E944BAB4F2B7}" type="pres">
      <dgm:prSet presAssocID="{C47D4175-CEA0-4C41-BB61-488A2412CA2E}" presName="hierChild4" presStyleCnt="0"/>
      <dgm:spPr/>
    </dgm:pt>
    <dgm:pt modelId="{386608F1-6027-0244-8FC7-9F2642B788DB}" type="pres">
      <dgm:prSet presAssocID="{C47D4175-CEA0-4C41-BB61-488A2412CA2E}" presName="hierChild5" presStyleCnt="0"/>
      <dgm:spPr/>
    </dgm:pt>
    <dgm:pt modelId="{7A813ACB-F6B6-FB44-AF41-F86587122EEE}" type="pres">
      <dgm:prSet presAssocID="{F48CC2A6-FBC3-3540-AE55-1D9CA32251EC}" presName="hierChild5" presStyleCnt="0"/>
      <dgm:spPr/>
    </dgm:pt>
    <dgm:pt modelId="{BA82C61B-9382-CF42-B50D-37DD0A0ABA5D}" type="pres">
      <dgm:prSet presAssocID="{64D44254-DFA1-BF45-89B6-C8CE2A4F2935}" presName="hierChild5" presStyleCnt="0"/>
      <dgm:spPr/>
    </dgm:pt>
    <dgm:pt modelId="{9C238E8F-0195-7140-8EB1-EEEB40300114}" type="pres">
      <dgm:prSet presAssocID="{E60F4C39-7804-9B44-91C7-A54C5A6E61C9}" presName="hierChild5" presStyleCnt="0"/>
      <dgm:spPr/>
    </dgm:pt>
    <dgm:pt modelId="{00DB19A8-21AE-5F4D-B67F-AC7CF9341254}" type="pres">
      <dgm:prSet presAssocID="{51D2A6E2-55BE-8644-B787-1841552D5ADA}" presName="Name37" presStyleLbl="parChTrans1D2" presStyleIdx="1" presStyleCnt="4"/>
      <dgm:spPr/>
    </dgm:pt>
    <dgm:pt modelId="{3274C86C-5A5D-704C-9787-3848029033A6}" type="pres">
      <dgm:prSet presAssocID="{F9DC2EF0-A965-D942-999A-E3F5EA053F9B}" presName="hierRoot2" presStyleCnt="0">
        <dgm:presLayoutVars>
          <dgm:hierBranch val="init"/>
        </dgm:presLayoutVars>
      </dgm:prSet>
      <dgm:spPr/>
    </dgm:pt>
    <dgm:pt modelId="{9D91716D-5ECC-CD46-A3FE-21F9DE83DB45}" type="pres">
      <dgm:prSet presAssocID="{F9DC2EF0-A965-D942-999A-E3F5EA053F9B}" presName="rootComposite" presStyleCnt="0"/>
      <dgm:spPr/>
    </dgm:pt>
    <dgm:pt modelId="{27F36451-841D-7943-811A-5C044A6934FD}" type="pres">
      <dgm:prSet presAssocID="{F9DC2EF0-A965-D942-999A-E3F5EA053F9B}" presName="rootText" presStyleLbl="node2" presStyleIdx="1" presStyleCnt="4">
        <dgm:presLayoutVars>
          <dgm:chPref val="3"/>
        </dgm:presLayoutVars>
      </dgm:prSet>
      <dgm:spPr/>
    </dgm:pt>
    <dgm:pt modelId="{98341447-7478-B844-8F39-03995260B4CA}" type="pres">
      <dgm:prSet presAssocID="{F9DC2EF0-A965-D942-999A-E3F5EA053F9B}" presName="rootConnector" presStyleLbl="node2" presStyleIdx="1" presStyleCnt="4"/>
      <dgm:spPr/>
    </dgm:pt>
    <dgm:pt modelId="{F2CFB6CD-7967-DA47-AAA0-7C003097A818}" type="pres">
      <dgm:prSet presAssocID="{F9DC2EF0-A965-D942-999A-E3F5EA053F9B}" presName="hierChild4" presStyleCnt="0"/>
      <dgm:spPr/>
    </dgm:pt>
    <dgm:pt modelId="{CD957F59-9FFD-9341-A5E9-B6FB0F3D9DB0}" type="pres">
      <dgm:prSet presAssocID="{3B9A1682-90A7-8849-B743-6A98A26C1D7C}" presName="Name37" presStyleLbl="parChTrans1D3" presStyleIdx="3" presStyleCnt="10"/>
      <dgm:spPr/>
    </dgm:pt>
    <dgm:pt modelId="{1B6E6B89-E6CE-7B4B-9604-B5A25717268A}" type="pres">
      <dgm:prSet presAssocID="{92E4B17A-49FC-2542-9773-5A8FA1D0295B}" presName="hierRoot2" presStyleCnt="0">
        <dgm:presLayoutVars>
          <dgm:hierBranch val="init"/>
        </dgm:presLayoutVars>
      </dgm:prSet>
      <dgm:spPr/>
    </dgm:pt>
    <dgm:pt modelId="{94424821-D574-A940-A03C-62B0F21E5341}" type="pres">
      <dgm:prSet presAssocID="{92E4B17A-49FC-2542-9773-5A8FA1D0295B}" presName="rootComposite" presStyleCnt="0"/>
      <dgm:spPr/>
    </dgm:pt>
    <dgm:pt modelId="{EF230ABE-B073-EB4E-9FA7-B6638B93733A}" type="pres">
      <dgm:prSet presAssocID="{92E4B17A-49FC-2542-9773-5A8FA1D0295B}" presName="rootText" presStyleLbl="node3" presStyleIdx="3" presStyleCnt="10">
        <dgm:presLayoutVars>
          <dgm:chPref val="3"/>
        </dgm:presLayoutVars>
      </dgm:prSet>
      <dgm:spPr/>
    </dgm:pt>
    <dgm:pt modelId="{7F688AD3-9813-6640-92A6-7CF196DCCE36}" type="pres">
      <dgm:prSet presAssocID="{92E4B17A-49FC-2542-9773-5A8FA1D0295B}" presName="rootConnector" presStyleLbl="node3" presStyleIdx="3" presStyleCnt="10"/>
      <dgm:spPr/>
    </dgm:pt>
    <dgm:pt modelId="{D7FFC20F-CCC5-E04F-B9D6-6D9A2A5E49CD}" type="pres">
      <dgm:prSet presAssocID="{92E4B17A-49FC-2542-9773-5A8FA1D0295B}" presName="hierChild4" presStyleCnt="0"/>
      <dgm:spPr/>
    </dgm:pt>
    <dgm:pt modelId="{AF4A87B2-9966-9F43-A690-FAFAB1823E96}" type="pres">
      <dgm:prSet presAssocID="{92E4B17A-49FC-2542-9773-5A8FA1D0295B}" presName="hierChild5" presStyleCnt="0"/>
      <dgm:spPr/>
    </dgm:pt>
    <dgm:pt modelId="{6D88BF42-B0CA-C148-97C6-6C70EFC2D378}" type="pres">
      <dgm:prSet presAssocID="{738570E1-616A-0C4B-8EB5-380C0A2B975A}" presName="Name37" presStyleLbl="parChTrans1D3" presStyleIdx="4" presStyleCnt="10"/>
      <dgm:spPr/>
    </dgm:pt>
    <dgm:pt modelId="{B2088D67-56C1-BA4F-86D2-308A58552FE7}" type="pres">
      <dgm:prSet presAssocID="{D102E1E4-D106-864A-823B-0B7DA2ADBB0F}" presName="hierRoot2" presStyleCnt="0">
        <dgm:presLayoutVars>
          <dgm:hierBranch val="init"/>
        </dgm:presLayoutVars>
      </dgm:prSet>
      <dgm:spPr/>
    </dgm:pt>
    <dgm:pt modelId="{873CB8FE-09EB-E644-A05F-7323EE5590ED}" type="pres">
      <dgm:prSet presAssocID="{D102E1E4-D106-864A-823B-0B7DA2ADBB0F}" presName="rootComposite" presStyleCnt="0"/>
      <dgm:spPr/>
    </dgm:pt>
    <dgm:pt modelId="{721FA5AB-B0E1-3E46-BDA0-F34BC42F8AEE}" type="pres">
      <dgm:prSet presAssocID="{D102E1E4-D106-864A-823B-0B7DA2ADBB0F}" presName="rootText" presStyleLbl="node3" presStyleIdx="4" presStyleCnt="10">
        <dgm:presLayoutVars>
          <dgm:chPref val="3"/>
        </dgm:presLayoutVars>
      </dgm:prSet>
      <dgm:spPr/>
    </dgm:pt>
    <dgm:pt modelId="{EF73EA27-76D2-EF43-94FE-E0CB5D349053}" type="pres">
      <dgm:prSet presAssocID="{D102E1E4-D106-864A-823B-0B7DA2ADBB0F}" presName="rootConnector" presStyleLbl="node3" presStyleIdx="4" presStyleCnt="10"/>
      <dgm:spPr/>
    </dgm:pt>
    <dgm:pt modelId="{B0D6138D-957B-0148-8DD4-7F5A8CD74202}" type="pres">
      <dgm:prSet presAssocID="{D102E1E4-D106-864A-823B-0B7DA2ADBB0F}" presName="hierChild4" presStyleCnt="0"/>
      <dgm:spPr/>
    </dgm:pt>
    <dgm:pt modelId="{EB9B78E6-BFBE-7048-BB83-DDAB964CB5D1}" type="pres">
      <dgm:prSet presAssocID="{D102E1E4-D106-864A-823B-0B7DA2ADBB0F}" presName="hierChild5" presStyleCnt="0"/>
      <dgm:spPr/>
    </dgm:pt>
    <dgm:pt modelId="{1B5C7E22-7A35-3541-B518-B2CE33AD5277}" type="pres">
      <dgm:prSet presAssocID="{F9DC2EF0-A965-D942-999A-E3F5EA053F9B}" presName="hierChild5" presStyleCnt="0"/>
      <dgm:spPr/>
    </dgm:pt>
    <dgm:pt modelId="{FE8466AC-DB19-394E-8982-9FBE4C6A2ED2}" type="pres">
      <dgm:prSet presAssocID="{5C97CD46-50E7-024D-9910-36FD701C3098}" presName="Name37" presStyleLbl="parChTrans1D2" presStyleIdx="2" presStyleCnt="4"/>
      <dgm:spPr/>
    </dgm:pt>
    <dgm:pt modelId="{9864FE23-CD5C-F34F-BBD5-6765D2973FCA}" type="pres">
      <dgm:prSet presAssocID="{4BCD984A-5863-1242-B87E-A9A738BDB609}" presName="hierRoot2" presStyleCnt="0">
        <dgm:presLayoutVars>
          <dgm:hierBranch val="init"/>
        </dgm:presLayoutVars>
      </dgm:prSet>
      <dgm:spPr/>
    </dgm:pt>
    <dgm:pt modelId="{599FFE05-3A0B-AD44-8B0C-5B337A918CC8}" type="pres">
      <dgm:prSet presAssocID="{4BCD984A-5863-1242-B87E-A9A738BDB609}" presName="rootComposite" presStyleCnt="0"/>
      <dgm:spPr/>
    </dgm:pt>
    <dgm:pt modelId="{8E85268A-F55F-D049-9AA5-077A2FB15521}" type="pres">
      <dgm:prSet presAssocID="{4BCD984A-5863-1242-B87E-A9A738BDB609}" presName="rootText" presStyleLbl="node2" presStyleIdx="2" presStyleCnt="4">
        <dgm:presLayoutVars>
          <dgm:chPref val="3"/>
        </dgm:presLayoutVars>
      </dgm:prSet>
      <dgm:spPr/>
    </dgm:pt>
    <dgm:pt modelId="{630F2C9B-FDB6-DD4C-AD95-A28336C53371}" type="pres">
      <dgm:prSet presAssocID="{4BCD984A-5863-1242-B87E-A9A738BDB609}" presName="rootConnector" presStyleLbl="node2" presStyleIdx="2" presStyleCnt="4"/>
      <dgm:spPr/>
    </dgm:pt>
    <dgm:pt modelId="{0336262D-0A60-4643-A28E-6C4FC0FCED96}" type="pres">
      <dgm:prSet presAssocID="{4BCD984A-5863-1242-B87E-A9A738BDB609}" presName="hierChild4" presStyleCnt="0"/>
      <dgm:spPr/>
    </dgm:pt>
    <dgm:pt modelId="{A430969B-F4BC-B344-8150-0AFF3F05EDC2}" type="pres">
      <dgm:prSet presAssocID="{62821380-A69F-2448-B346-62FB9FD90148}" presName="Name37" presStyleLbl="parChTrans1D3" presStyleIdx="5" presStyleCnt="10"/>
      <dgm:spPr/>
    </dgm:pt>
    <dgm:pt modelId="{75AB9417-D1CF-A04C-BC7A-1486F130E2CE}" type="pres">
      <dgm:prSet presAssocID="{451E7D13-0940-BE44-8F3E-91238FE7D45E}" presName="hierRoot2" presStyleCnt="0">
        <dgm:presLayoutVars>
          <dgm:hierBranch val="init"/>
        </dgm:presLayoutVars>
      </dgm:prSet>
      <dgm:spPr/>
    </dgm:pt>
    <dgm:pt modelId="{1788FB4A-CA31-AE41-8F54-2D1E5B76AF0D}" type="pres">
      <dgm:prSet presAssocID="{451E7D13-0940-BE44-8F3E-91238FE7D45E}" presName="rootComposite" presStyleCnt="0"/>
      <dgm:spPr/>
    </dgm:pt>
    <dgm:pt modelId="{6343E516-EC51-914F-9CAA-0808B95EEEB5}" type="pres">
      <dgm:prSet presAssocID="{451E7D13-0940-BE44-8F3E-91238FE7D45E}" presName="rootText" presStyleLbl="node3" presStyleIdx="5" presStyleCnt="10">
        <dgm:presLayoutVars>
          <dgm:chPref val="3"/>
        </dgm:presLayoutVars>
      </dgm:prSet>
      <dgm:spPr/>
    </dgm:pt>
    <dgm:pt modelId="{E6684218-89C8-9043-9D92-1A9F02485E67}" type="pres">
      <dgm:prSet presAssocID="{451E7D13-0940-BE44-8F3E-91238FE7D45E}" presName="rootConnector" presStyleLbl="node3" presStyleIdx="5" presStyleCnt="10"/>
      <dgm:spPr/>
    </dgm:pt>
    <dgm:pt modelId="{41CB1E4F-B831-2B4C-A93E-9E66C0C244A1}" type="pres">
      <dgm:prSet presAssocID="{451E7D13-0940-BE44-8F3E-91238FE7D45E}" presName="hierChild4" presStyleCnt="0"/>
      <dgm:spPr/>
    </dgm:pt>
    <dgm:pt modelId="{C30D382B-1CDA-2C44-8C2E-B6085C629633}" type="pres">
      <dgm:prSet presAssocID="{451E7D13-0940-BE44-8F3E-91238FE7D45E}" presName="hierChild5" presStyleCnt="0"/>
      <dgm:spPr/>
    </dgm:pt>
    <dgm:pt modelId="{664AC9C5-24A4-824A-8246-3AE4ACD2021B}" type="pres">
      <dgm:prSet presAssocID="{91C13895-46E8-8F45-9D2A-D52EF00448F7}" presName="Name37" presStyleLbl="parChTrans1D3" presStyleIdx="6" presStyleCnt="10"/>
      <dgm:spPr/>
    </dgm:pt>
    <dgm:pt modelId="{37755ED4-BC8E-244A-8C4A-D2CB8D9CB22E}" type="pres">
      <dgm:prSet presAssocID="{797B1AB4-EFC3-8140-B004-30A6DD6EC51F}" presName="hierRoot2" presStyleCnt="0">
        <dgm:presLayoutVars>
          <dgm:hierBranch val="init"/>
        </dgm:presLayoutVars>
      </dgm:prSet>
      <dgm:spPr/>
    </dgm:pt>
    <dgm:pt modelId="{157F68A4-D77A-D847-A059-7B42E6F1838C}" type="pres">
      <dgm:prSet presAssocID="{797B1AB4-EFC3-8140-B004-30A6DD6EC51F}" presName="rootComposite" presStyleCnt="0"/>
      <dgm:spPr/>
    </dgm:pt>
    <dgm:pt modelId="{4C328EA0-C194-FB46-B235-88A7FF24DE74}" type="pres">
      <dgm:prSet presAssocID="{797B1AB4-EFC3-8140-B004-30A6DD6EC51F}" presName="rootText" presStyleLbl="node3" presStyleIdx="6" presStyleCnt="10">
        <dgm:presLayoutVars>
          <dgm:chPref val="3"/>
        </dgm:presLayoutVars>
      </dgm:prSet>
      <dgm:spPr/>
    </dgm:pt>
    <dgm:pt modelId="{8DB8159E-E9D8-D04B-869B-A135A6E55FA8}" type="pres">
      <dgm:prSet presAssocID="{797B1AB4-EFC3-8140-B004-30A6DD6EC51F}" presName="rootConnector" presStyleLbl="node3" presStyleIdx="6" presStyleCnt="10"/>
      <dgm:spPr/>
    </dgm:pt>
    <dgm:pt modelId="{84710B49-5C7A-5846-8F73-75969DC49594}" type="pres">
      <dgm:prSet presAssocID="{797B1AB4-EFC3-8140-B004-30A6DD6EC51F}" presName="hierChild4" presStyleCnt="0"/>
      <dgm:spPr/>
    </dgm:pt>
    <dgm:pt modelId="{D6F414F1-3B22-554A-BAD4-A8289D536D34}" type="pres">
      <dgm:prSet presAssocID="{797B1AB4-EFC3-8140-B004-30A6DD6EC51F}" presName="hierChild5" presStyleCnt="0"/>
      <dgm:spPr/>
    </dgm:pt>
    <dgm:pt modelId="{F96B0713-DCE4-DD4E-8495-74802243045D}" type="pres">
      <dgm:prSet presAssocID="{4BCD984A-5863-1242-B87E-A9A738BDB609}" presName="hierChild5" presStyleCnt="0"/>
      <dgm:spPr/>
    </dgm:pt>
    <dgm:pt modelId="{13034356-681F-7845-9E16-2E17A5ACD813}" type="pres">
      <dgm:prSet presAssocID="{54D28483-638F-9E41-83CC-4B11E6AE9C9F}" presName="Name37" presStyleLbl="parChTrans1D2" presStyleIdx="3" presStyleCnt="4"/>
      <dgm:spPr/>
    </dgm:pt>
    <dgm:pt modelId="{7266D8D5-F153-BD4F-8015-A9B91F7C9FAE}" type="pres">
      <dgm:prSet presAssocID="{4B37A806-C7ED-1A4A-9917-8F5479EC3B2E}" presName="hierRoot2" presStyleCnt="0">
        <dgm:presLayoutVars>
          <dgm:hierBranch val="init"/>
        </dgm:presLayoutVars>
      </dgm:prSet>
      <dgm:spPr/>
    </dgm:pt>
    <dgm:pt modelId="{3AD95108-46EF-C546-9C9A-6D2182019019}" type="pres">
      <dgm:prSet presAssocID="{4B37A806-C7ED-1A4A-9917-8F5479EC3B2E}" presName="rootComposite" presStyleCnt="0"/>
      <dgm:spPr/>
    </dgm:pt>
    <dgm:pt modelId="{F1E2D3BA-EE49-5B4A-BCA2-3080E78F7FD4}" type="pres">
      <dgm:prSet presAssocID="{4B37A806-C7ED-1A4A-9917-8F5479EC3B2E}" presName="rootText" presStyleLbl="node2" presStyleIdx="3" presStyleCnt="4">
        <dgm:presLayoutVars>
          <dgm:chPref val="3"/>
        </dgm:presLayoutVars>
      </dgm:prSet>
      <dgm:spPr/>
    </dgm:pt>
    <dgm:pt modelId="{F53ED145-2C9B-D94A-9DC2-7664D023C85F}" type="pres">
      <dgm:prSet presAssocID="{4B37A806-C7ED-1A4A-9917-8F5479EC3B2E}" presName="rootConnector" presStyleLbl="node2" presStyleIdx="3" presStyleCnt="4"/>
      <dgm:spPr/>
    </dgm:pt>
    <dgm:pt modelId="{83406671-E343-1E48-8867-B3056AEB5434}" type="pres">
      <dgm:prSet presAssocID="{4B37A806-C7ED-1A4A-9917-8F5479EC3B2E}" presName="hierChild4" presStyleCnt="0"/>
      <dgm:spPr/>
    </dgm:pt>
    <dgm:pt modelId="{A23D97FD-BF36-5741-A918-CDBA884EEEBD}" type="pres">
      <dgm:prSet presAssocID="{7FC5D5CE-717D-F441-89F2-0A8F9421C8D9}" presName="Name37" presStyleLbl="parChTrans1D3" presStyleIdx="7" presStyleCnt="10"/>
      <dgm:spPr/>
    </dgm:pt>
    <dgm:pt modelId="{FC2343E8-CD35-AF4D-B9E5-703C0E59F120}" type="pres">
      <dgm:prSet presAssocID="{5DC03DF2-776D-124D-8265-40DFD4F550BD}" presName="hierRoot2" presStyleCnt="0">
        <dgm:presLayoutVars>
          <dgm:hierBranch val="init"/>
        </dgm:presLayoutVars>
      </dgm:prSet>
      <dgm:spPr/>
    </dgm:pt>
    <dgm:pt modelId="{50AEE2FB-8B77-B44C-AAEA-C236ED2D74BE}" type="pres">
      <dgm:prSet presAssocID="{5DC03DF2-776D-124D-8265-40DFD4F550BD}" presName="rootComposite" presStyleCnt="0"/>
      <dgm:spPr/>
    </dgm:pt>
    <dgm:pt modelId="{7448555D-32BA-1144-BA44-96AD41D826E5}" type="pres">
      <dgm:prSet presAssocID="{5DC03DF2-776D-124D-8265-40DFD4F550BD}" presName="rootText" presStyleLbl="node3" presStyleIdx="7" presStyleCnt="10">
        <dgm:presLayoutVars>
          <dgm:chPref val="3"/>
        </dgm:presLayoutVars>
      </dgm:prSet>
      <dgm:spPr/>
    </dgm:pt>
    <dgm:pt modelId="{B2ABF3AD-6A33-B14D-A7C2-F936F0D14D2B}" type="pres">
      <dgm:prSet presAssocID="{5DC03DF2-776D-124D-8265-40DFD4F550BD}" presName="rootConnector" presStyleLbl="node3" presStyleIdx="7" presStyleCnt="10"/>
      <dgm:spPr/>
    </dgm:pt>
    <dgm:pt modelId="{39C8F510-75D6-AC4A-8E41-42D32BA40266}" type="pres">
      <dgm:prSet presAssocID="{5DC03DF2-776D-124D-8265-40DFD4F550BD}" presName="hierChild4" presStyleCnt="0"/>
      <dgm:spPr/>
    </dgm:pt>
    <dgm:pt modelId="{ECF7A236-020D-7548-8B23-F6BA8A02A3D7}" type="pres">
      <dgm:prSet presAssocID="{5DC03DF2-776D-124D-8265-40DFD4F550BD}" presName="hierChild5" presStyleCnt="0"/>
      <dgm:spPr/>
    </dgm:pt>
    <dgm:pt modelId="{D20A1901-E7DD-9B47-8181-8AEE080FE7AE}" type="pres">
      <dgm:prSet presAssocID="{0DDC5C5F-E66C-F445-AC06-B08305E89FB8}" presName="Name37" presStyleLbl="parChTrans1D3" presStyleIdx="8" presStyleCnt="10"/>
      <dgm:spPr/>
    </dgm:pt>
    <dgm:pt modelId="{D0A86285-27C2-A948-908B-3C9B335EC0C0}" type="pres">
      <dgm:prSet presAssocID="{7FE8A568-4251-164F-8A7D-10C7AA87A6B0}" presName="hierRoot2" presStyleCnt="0">
        <dgm:presLayoutVars>
          <dgm:hierBranch val="init"/>
        </dgm:presLayoutVars>
      </dgm:prSet>
      <dgm:spPr/>
    </dgm:pt>
    <dgm:pt modelId="{3AD964A6-DCB7-D840-A00E-BC504AF1B70C}" type="pres">
      <dgm:prSet presAssocID="{7FE8A568-4251-164F-8A7D-10C7AA87A6B0}" presName="rootComposite" presStyleCnt="0"/>
      <dgm:spPr/>
    </dgm:pt>
    <dgm:pt modelId="{7858C77B-0350-8648-BD28-456E07DA723A}" type="pres">
      <dgm:prSet presAssocID="{7FE8A568-4251-164F-8A7D-10C7AA87A6B0}" presName="rootText" presStyleLbl="node3" presStyleIdx="8" presStyleCnt="10">
        <dgm:presLayoutVars>
          <dgm:chPref val="3"/>
        </dgm:presLayoutVars>
      </dgm:prSet>
      <dgm:spPr/>
    </dgm:pt>
    <dgm:pt modelId="{C46B6702-92E5-5944-8D4E-D85E6E4E1694}" type="pres">
      <dgm:prSet presAssocID="{7FE8A568-4251-164F-8A7D-10C7AA87A6B0}" presName="rootConnector" presStyleLbl="node3" presStyleIdx="8" presStyleCnt="10"/>
      <dgm:spPr/>
    </dgm:pt>
    <dgm:pt modelId="{A2EB71A9-744F-5642-94E4-7351EC04D597}" type="pres">
      <dgm:prSet presAssocID="{7FE8A568-4251-164F-8A7D-10C7AA87A6B0}" presName="hierChild4" presStyleCnt="0"/>
      <dgm:spPr/>
    </dgm:pt>
    <dgm:pt modelId="{DAD3970B-A808-844B-866C-000A4CF67DD9}" type="pres">
      <dgm:prSet presAssocID="{7FE8A568-4251-164F-8A7D-10C7AA87A6B0}" presName="hierChild5" presStyleCnt="0"/>
      <dgm:spPr/>
    </dgm:pt>
    <dgm:pt modelId="{38AE330E-2357-8345-A458-4DD4FB921EDE}" type="pres">
      <dgm:prSet presAssocID="{A25570FD-DDA5-EE4E-9CCF-C04F532A2809}" presName="Name37" presStyleLbl="parChTrans1D3" presStyleIdx="9" presStyleCnt="10"/>
      <dgm:spPr/>
    </dgm:pt>
    <dgm:pt modelId="{FCFE680B-D315-144D-B646-2C7409B38748}" type="pres">
      <dgm:prSet presAssocID="{6F6D91DC-B370-3C4F-A755-2B7B861B8E43}" presName="hierRoot2" presStyleCnt="0">
        <dgm:presLayoutVars>
          <dgm:hierBranch val="init"/>
        </dgm:presLayoutVars>
      </dgm:prSet>
      <dgm:spPr/>
    </dgm:pt>
    <dgm:pt modelId="{707158DC-1E8C-2F4D-B32F-00E29AD33137}" type="pres">
      <dgm:prSet presAssocID="{6F6D91DC-B370-3C4F-A755-2B7B861B8E43}" presName="rootComposite" presStyleCnt="0"/>
      <dgm:spPr/>
    </dgm:pt>
    <dgm:pt modelId="{8977C0C5-6A43-414E-A0A3-63CF54E0AC17}" type="pres">
      <dgm:prSet presAssocID="{6F6D91DC-B370-3C4F-A755-2B7B861B8E43}" presName="rootText" presStyleLbl="node3" presStyleIdx="9" presStyleCnt="10">
        <dgm:presLayoutVars>
          <dgm:chPref val="3"/>
        </dgm:presLayoutVars>
      </dgm:prSet>
      <dgm:spPr/>
    </dgm:pt>
    <dgm:pt modelId="{4E720044-7124-5244-B1AD-8CFA86F9B27E}" type="pres">
      <dgm:prSet presAssocID="{6F6D91DC-B370-3C4F-A755-2B7B861B8E43}" presName="rootConnector" presStyleLbl="node3" presStyleIdx="9" presStyleCnt="10"/>
      <dgm:spPr/>
    </dgm:pt>
    <dgm:pt modelId="{D4DF7992-DBFA-D14A-BAE6-F7D205E29474}" type="pres">
      <dgm:prSet presAssocID="{6F6D91DC-B370-3C4F-A755-2B7B861B8E43}" presName="hierChild4" presStyleCnt="0"/>
      <dgm:spPr/>
    </dgm:pt>
    <dgm:pt modelId="{861065E7-DAF3-9341-93FA-C6A6E79D3087}" type="pres">
      <dgm:prSet presAssocID="{6E235A1D-7D44-DB46-BC45-A5B9776CE15E}" presName="Name37" presStyleLbl="parChTrans1D4" presStyleIdx="6" presStyleCnt="16"/>
      <dgm:spPr/>
    </dgm:pt>
    <dgm:pt modelId="{7603CD96-2C8C-9344-916E-08E2D4669B1C}" type="pres">
      <dgm:prSet presAssocID="{9A7068D1-0991-A54A-83FB-7DB839F2F601}" presName="hierRoot2" presStyleCnt="0">
        <dgm:presLayoutVars>
          <dgm:hierBranch val="init"/>
        </dgm:presLayoutVars>
      </dgm:prSet>
      <dgm:spPr/>
    </dgm:pt>
    <dgm:pt modelId="{3362D170-B092-5943-8608-108A39364ADB}" type="pres">
      <dgm:prSet presAssocID="{9A7068D1-0991-A54A-83FB-7DB839F2F601}" presName="rootComposite" presStyleCnt="0"/>
      <dgm:spPr/>
    </dgm:pt>
    <dgm:pt modelId="{4075DDC7-7BF3-3A44-84B4-E57AD4A628FD}" type="pres">
      <dgm:prSet presAssocID="{9A7068D1-0991-A54A-83FB-7DB839F2F601}" presName="rootText" presStyleLbl="node4" presStyleIdx="6" presStyleCnt="16">
        <dgm:presLayoutVars>
          <dgm:chPref val="3"/>
        </dgm:presLayoutVars>
      </dgm:prSet>
      <dgm:spPr/>
    </dgm:pt>
    <dgm:pt modelId="{9B2E82D2-1513-8E4E-8DEB-4CE0CF0C76C0}" type="pres">
      <dgm:prSet presAssocID="{9A7068D1-0991-A54A-83FB-7DB839F2F601}" presName="rootConnector" presStyleLbl="node4" presStyleIdx="6" presStyleCnt="16"/>
      <dgm:spPr/>
    </dgm:pt>
    <dgm:pt modelId="{18C84454-2212-B240-A642-B69E143036F4}" type="pres">
      <dgm:prSet presAssocID="{9A7068D1-0991-A54A-83FB-7DB839F2F601}" presName="hierChild4" presStyleCnt="0"/>
      <dgm:spPr/>
    </dgm:pt>
    <dgm:pt modelId="{B92BE504-0BEC-B740-AB1B-5944381E73B2}" type="pres">
      <dgm:prSet presAssocID="{354E5F57-381B-ED42-AE1D-11324937627A}" presName="Name37" presStyleLbl="parChTrans1D4" presStyleIdx="7" presStyleCnt="16"/>
      <dgm:spPr/>
    </dgm:pt>
    <dgm:pt modelId="{CAE7A80A-CA31-E44D-90B2-2C9D9909C3BA}" type="pres">
      <dgm:prSet presAssocID="{48713653-F58A-B944-B8F7-182E5B8A9F58}" presName="hierRoot2" presStyleCnt="0">
        <dgm:presLayoutVars>
          <dgm:hierBranch val="init"/>
        </dgm:presLayoutVars>
      </dgm:prSet>
      <dgm:spPr/>
    </dgm:pt>
    <dgm:pt modelId="{F49D9636-1BB6-B74F-8925-BD64D0CC8666}" type="pres">
      <dgm:prSet presAssocID="{48713653-F58A-B944-B8F7-182E5B8A9F58}" presName="rootComposite" presStyleCnt="0"/>
      <dgm:spPr/>
    </dgm:pt>
    <dgm:pt modelId="{2D80F401-BCAC-2149-8E51-77514A35A90C}" type="pres">
      <dgm:prSet presAssocID="{48713653-F58A-B944-B8F7-182E5B8A9F58}" presName="rootText" presStyleLbl="node4" presStyleIdx="7" presStyleCnt="16">
        <dgm:presLayoutVars>
          <dgm:chPref val="3"/>
        </dgm:presLayoutVars>
      </dgm:prSet>
      <dgm:spPr/>
    </dgm:pt>
    <dgm:pt modelId="{A0168DEA-C174-EB45-9DA6-615E36C407D6}" type="pres">
      <dgm:prSet presAssocID="{48713653-F58A-B944-B8F7-182E5B8A9F58}" presName="rootConnector" presStyleLbl="node4" presStyleIdx="7" presStyleCnt="16"/>
      <dgm:spPr/>
    </dgm:pt>
    <dgm:pt modelId="{0E0042A7-C762-8C43-9744-C6D283F950B6}" type="pres">
      <dgm:prSet presAssocID="{48713653-F58A-B944-B8F7-182E5B8A9F58}" presName="hierChild4" presStyleCnt="0"/>
      <dgm:spPr/>
    </dgm:pt>
    <dgm:pt modelId="{55793423-0C47-B941-8EFC-6243FA662589}" type="pres">
      <dgm:prSet presAssocID="{48713653-F58A-B944-B8F7-182E5B8A9F58}" presName="hierChild5" presStyleCnt="0"/>
      <dgm:spPr/>
    </dgm:pt>
    <dgm:pt modelId="{10EF6D1E-DD3A-CD4C-BA21-A86B6CDDB51E}" type="pres">
      <dgm:prSet presAssocID="{30899DAE-BBB7-634E-8A1B-ACD56857F94D}" presName="Name37" presStyleLbl="parChTrans1D4" presStyleIdx="8" presStyleCnt="16"/>
      <dgm:spPr/>
    </dgm:pt>
    <dgm:pt modelId="{EBFE8C58-CCC8-CC43-A04B-71EEE66193BB}" type="pres">
      <dgm:prSet presAssocID="{F5321202-29CC-CC4B-855F-A2BA46F7C06E}" presName="hierRoot2" presStyleCnt="0">
        <dgm:presLayoutVars>
          <dgm:hierBranch val="init"/>
        </dgm:presLayoutVars>
      </dgm:prSet>
      <dgm:spPr/>
    </dgm:pt>
    <dgm:pt modelId="{B2B51A02-9E79-9D4D-B6CD-285F37393837}" type="pres">
      <dgm:prSet presAssocID="{F5321202-29CC-CC4B-855F-A2BA46F7C06E}" presName="rootComposite" presStyleCnt="0"/>
      <dgm:spPr/>
    </dgm:pt>
    <dgm:pt modelId="{5B5BF771-680E-E24B-9C32-C76C0B37D4B8}" type="pres">
      <dgm:prSet presAssocID="{F5321202-29CC-CC4B-855F-A2BA46F7C06E}" presName="rootText" presStyleLbl="node4" presStyleIdx="8" presStyleCnt="16">
        <dgm:presLayoutVars>
          <dgm:chPref val="3"/>
        </dgm:presLayoutVars>
      </dgm:prSet>
      <dgm:spPr/>
    </dgm:pt>
    <dgm:pt modelId="{E1EDFAC1-F4C9-BC4C-9745-924EACB5DD05}" type="pres">
      <dgm:prSet presAssocID="{F5321202-29CC-CC4B-855F-A2BA46F7C06E}" presName="rootConnector" presStyleLbl="node4" presStyleIdx="8" presStyleCnt="16"/>
      <dgm:spPr/>
    </dgm:pt>
    <dgm:pt modelId="{C387E47A-8164-5249-A8A9-74A92E53B088}" type="pres">
      <dgm:prSet presAssocID="{F5321202-29CC-CC4B-855F-A2BA46F7C06E}" presName="hierChild4" presStyleCnt="0"/>
      <dgm:spPr/>
    </dgm:pt>
    <dgm:pt modelId="{DE86ADBA-2685-2549-BB65-D095D41663C1}" type="pres">
      <dgm:prSet presAssocID="{F5321202-29CC-CC4B-855F-A2BA46F7C06E}" presName="hierChild5" presStyleCnt="0"/>
      <dgm:spPr/>
    </dgm:pt>
    <dgm:pt modelId="{6B9306BD-AF8F-A948-A3CD-634A01844841}" type="pres">
      <dgm:prSet presAssocID="{9969D5D3-8B7D-D44D-B906-E71DE315A24C}" presName="Name37" presStyleLbl="parChTrans1D4" presStyleIdx="9" presStyleCnt="16"/>
      <dgm:spPr/>
    </dgm:pt>
    <dgm:pt modelId="{34131C9D-BF4C-AC47-ABC3-973126135767}" type="pres">
      <dgm:prSet presAssocID="{6B7C359F-8E4C-284F-8236-0CBF9C499B83}" presName="hierRoot2" presStyleCnt="0">
        <dgm:presLayoutVars>
          <dgm:hierBranch val="init"/>
        </dgm:presLayoutVars>
      </dgm:prSet>
      <dgm:spPr/>
    </dgm:pt>
    <dgm:pt modelId="{55FEE199-D1D5-0047-A92C-042D11F2947E}" type="pres">
      <dgm:prSet presAssocID="{6B7C359F-8E4C-284F-8236-0CBF9C499B83}" presName="rootComposite" presStyleCnt="0"/>
      <dgm:spPr/>
    </dgm:pt>
    <dgm:pt modelId="{316E3CF2-06F8-404B-8086-69D3A09F4460}" type="pres">
      <dgm:prSet presAssocID="{6B7C359F-8E4C-284F-8236-0CBF9C499B83}" presName="rootText" presStyleLbl="node4" presStyleIdx="9" presStyleCnt="16">
        <dgm:presLayoutVars>
          <dgm:chPref val="3"/>
        </dgm:presLayoutVars>
      </dgm:prSet>
      <dgm:spPr/>
    </dgm:pt>
    <dgm:pt modelId="{7AD79B74-BA9B-ED49-B603-B97B939D3E58}" type="pres">
      <dgm:prSet presAssocID="{6B7C359F-8E4C-284F-8236-0CBF9C499B83}" presName="rootConnector" presStyleLbl="node4" presStyleIdx="9" presStyleCnt="16"/>
      <dgm:spPr/>
    </dgm:pt>
    <dgm:pt modelId="{6ECBB0F4-A3D1-2548-8BAF-06906324AA14}" type="pres">
      <dgm:prSet presAssocID="{6B7C359F-8E4C-284F-8236-0CBF9C499B83}" presName="hierChild4" presStyleCnt="0"/>
      <dgm:spPr/>
    </dgm:pt>
    <dgm:pt modelId="{5642E844-7D56-CA49-89DE-51308CB7A053}" type="pres">
      <dgm:prSet presAssocID="{D24A7DAE-8E6F-8A4D-AC34-A3C64082EA0A}" presName="Name37" presStyleLbl="parChTrans1D4" presStyleIdx="10" presStyleCnt="16"/>
      <dgm:spPr/>
    </dgm:pt>
    <dgm:pt modelId="{340E3C1D-81A6-5240-AD2B-812D7C91B474}" type="pres">
      <dgm:prSet presAssocID="{22B57520-1AA8-944E-AD1D-AB475128B2B6}" presName="hierRoot2" presStyleCnt="0">
        <dgm:presLayoutVars>
          <dgm:hierBranch val="init"/>
        </dgm:presLayoutVars>
      </dgm:prSet>
      <dgm:spPr/>
    </dgm:pt>
    <dgm:pt modelId="{4633033C-05EC-D746-89B4-868BCDF801F1}" type="pres">
      <dgm:prSet presAssocID="{22B57520-1AA8-944E-AD1D-AB475128B2B6}" presName="rootComposite" presStyleCnt="0"/>
      <dgm:spPr/>
    </dgm:pt>
    <dgm:pt modelId="{34EEAC00-32DF-BC44-A817-97D8ADE73396}" type="pres">
      <dgm:prSet presAssocID="{22B57520-1AA8-944E-AD1D-AB475128B2B6}" presName="rootText" presStyleLbl="node4" presStyleIdx="10" presStyleCnt="16">
        <dgm:presLayoutVars>
          <dgm:chPref val="3"/>
        </dgm:presLayoutVars>
      </dgm:prSet>
      <dgm:spPr/>
    </dgm:pt>
    <dgm:pt modelId="{B9825343-2B38-9544-A71E-B6D42075AE29}" type="pres">
      <dgm:prSet presAssocID="{22B57520-1AA8-944E-AD1D-AB475128B2B6}" presName="rootConnector" presStyleLbl="node4" presStyleIdx="10" presStyleCnt="16"/>
      <dgm:spPr/>
    </dgm:pt>
    <dgm:pt modelId="{680DB6E2-C5F7-DD41-9325-0E650CC3FA43}" type="pres">
      <dgm:prSet presAssocID="{22B57520-1AA8-944E-AD1D-AB475128B2B6}" presName="hierChild4" presStyleCnt="0"/>
      <dgm:spPr/>
    </dgm:pt>
    <dgm:pt modelId="{8C2C5F43-AC88-2C42-9B1D-44A79732074F}" type="pres">
      <dgm:prSet presAssocID="{3B9525D6-9706-2640-9D98-8668C5D7A5DC}" presName="Name37" presStyleLbl="parChTrans1D4" presStyleIdx="11" presStyleCnt="16"/>
      <dgm:spPr/>
    </dgm:pt>
    <dgm:pt modelId="{FDC945FA-2ECB-8F45-AECE-3E708852DD91}" type="pres">
      <dgm:prSet presAssocID="{84DCD263-FC2D-6748-B06F-DCE14BD65099}" presName="hierRoot2" presStyleCnt="0">
        <dgm:presLayoutVars>
          <dgm:hierBranch val="init"/>
        </dgm:presLayoutVars>
      </dgm:prSet>
      <dgm:spPr/>
    </dgm:pt>
    <dgm:pt modelId="{32B2B8E6-4184-7B46-8457-121D6C3DBB2C}" type="pres">
      <dgm:prSet presAssocID="{84DCD263-FC2D-6748-B06F-DCE14BD65099}" presName="rootComposite" presStyleCnt="0"/>
      <dgm:spPr/>
    </dgm:pt>
    <dgm:pt modelId="{4BF64C63-8189-A64F-A2F6-36445A23BBEF}" type="pres">
      <dgm:prSet presAssocID="{84DCD263-FC2D-6748-B06F-DCE14BD65099}" presName="rootText" presStyleLbl="node4" presStyleIdx="11" presStyleCnt="16">
        <dgm:presLayoutVars>
          <dgm:chPref val="3"/>
        </dgm:presLayoutVars>
      </dgm:prSet>
      <dgm:spPr/>
    </dgm:pt>
    <dgm:pt modelId="{331DDF31-8151-A347-8C8E-87A6AA3521EC}" type="pres">
      <dgm:prSet presAssocID="{84DCD263-FC2D-6748-B06F-DCE14BD65099}" presName="rootConnector" presStyleLbl="node4" presStyleIdx="11" presStyleCnt="16"/>
      <dgm:spPr/>
    </dgm:pt>
    <dgm:pt modelId="{8E77D6E9-93F6-9C49-BBBF-1FA2081EA956}" type="pres">
      <dgm:prSet presAssocID="{84DCD263-FC2D-6748-B06F-DCE14BD65099}" presName="hierChild4" presStyleCnt="0"/>
      <dgm:spPr/>
    </dgm:pt>
    <dgm:pt modelId="{1FD4D7EC-F555-3B44-9AB0-833D5BE239DF}" type="pres">
      <dgm:prSet presAssocID="{84DCD263-FC2D-6748-B06F-DCE14BD65099}" presName="hierChild5" presStyleCnt="0"/>
      <dgm:spPr/>
    </dgm:pt>
    <dgm:pt modelId="{2A835789-9AB2-C24C-9550-921BAC3440DE}" type="pres">
      <dgm:prSet presAssocID="{424E60E2-49B6-134E-86DD-7AA75A67FE99}" presName="Name37" presStyleLbl="parChTrans1D4" presStyleIdx="12" presStyleCnt="16"/>
      <dgm:spPr/>
    </dgm:pt>
    <dgm:pt modelId="{870DB497-94C8-5F45-BC0B-8EAA28B1BE05}" type="pres">
      <dgm:prSet presAssocID="{7C4DF980-7706-5B48-85D1-1A76A05D834F}" presName="hierRoot2" presStyleCnt="0">
        <dgm:presLayoutVars>
          <dgm:hierBranch val="init"/>
        </dgm:presLayoutVars>
      </dgm:prSet>
      <dgm:spPr/>
    </dgm:pt>
    <dgm:pt modelId="{482D02D7-0B97-9B47-A8F9-2F6505933FE5}" type="pres">
      <dgm:prSet presAssocID="{7C4DF980-7706-5B48-85D1-1A76A05D834F}" presName="rootComposite" presStyleCnt="0"/>
      <dgm:spPr/>
    </dgm:pt>
    <dgm:pt modelId="{9748963C-AFDD-F144-A742-B39972D8F6FF}" type="pres">
      <dgm:prSet presAssocID="{7C4DF980-7706-5B48-85D1-1A76A05D834F}" presName="rootText" presStyleLbl="node4" presStyleIdx="12" presStyleCnt="16">
        <dgm:presLayoutVars>
          <dgm:chPref val="3"/>
        </dgm:presLayoutVars>
      </dgm:prSet>
      <dgm:spPr/>
    </dgm:pt>
    <dgm:pt modelId="{BBB7FB1B-8D0D-1D43-B2D6-2CE876980A4D}" type="pres">
      <dgm:prSet presAssocID="{7C4DF980-7706-5B48-85D1-1A76A05D834F}" presName="rootConnector" presStyleLbl="node4" presStyleIdx="12" presStyleCnt="16"/>
      <dgm:spPr/>
    </dgm:pt>
    <dgm:pt modelId="{92C62D40-37F5-3643-A7A5-FA9168422E87}" type="pres">
      <dgm:prSet presAssocID="{7C4DF980-7706-5B48-85D1-1A76A05D834F}" presName="hierChild4" presStyleCnt="0"/>
      <dgm:spPr/>
    </dgm:pt>
    <dgm:pt modelId="{92F0907F-C491-BA44-9C9C-21DE3A210A9C}" type="pres">
      <dgm:prSet presAssocID="{7C4DF980-7706-5B48-85D1-1A76A05D834F}" presName="hierChild5" presStyleCnt="0"/>
      <dgm:spPr/>
    </dgm:pt>
    <dgm:pt modelId="{BEB3083A-C6F1-244C-AE54-C9E7AF943B12}" type="pres">
      <dgm:prSet presAssocID="{22B57520-1AA8-944E-AD1D-AB475128B2B6}" presName="hierChild5" presStyleCnt="0"/>
      <dgm:spPr/>
    </dgm:pt>
    <dgm:pt modelId="{8843C828-88FE-754E-A79C-6AB80EF133D0}" type="pres">
      <dgm:prSet presAssocID="{6B7C359F-8E4C-284F-8236-0CBF9C499B83}" presName="hierChild5" presStyleCnt="0"/>
      <dgm:spPr/>
    </dgm:pt>
    <dgm:pt modelId="{71952C42-A230-5740-B521-E929A75521E8}" type="pres">
      <dgm:prSet presAssocID="{9A7068D1-0991-A54A-83FB-7DB839F2F601}" presName="hierChild5" presStyleCnt="0"/>
      <dgm:spPr/>
    </dgm:pt>
    <dgm:pt modelId="{83C30576-C3DA-B042-8CF0-0F67870097A5}" type="pres">
      <dgm:prSet presAssocID="{52AB6616-2368-DB48-A244-D636CB55857C}" presName="Name37" presStyleLbl="parChTrans1D4" presStyleIdx="13" presStyleCnt="16"/>
      <dgm:spPr/>
    </dgm:pt>
    <dgm:pt modelId="{CD31B4EF-0140-F24C-8458-FA460C5E4747}" type="pres">
      <dgm:prSet presAssocID="{4B445B1E-10B8-8741-AD16-0A444316CFF4}" presName="hierRoot2" presStyleCnt="0">
        <dgm:presLayoutVars>
          <dgm:hierBranch val="init"/>
        </dgm:presLayoutVars>
      </dgm:prSet>
      <dgm:spPr/>
    </dgm:pt>
    <dgm:pt modelId="{999EF1C3-7E13-4F4B-8819-7FF1254A0382}" type="pres">
      <dgm:prSet presAssocID="{4B445B1E-10B8-8741-AD16-0A444316CFF4}" presName="rootComposite" presStyleCnt="0"/>
      <dgm:spPr/>
    </dgm:pt>
    <dgm:pt modelId="{BC855447-3123-FD47-8941-8FB93B432399}" type="pres">
      <dgm:prSet presAssocID="{4B445B1E-10B8-8741-AD16-0A444316CFF4}" presName="rootText" presStyleLbl="node4" presStyleIdx="13" presStyleCnt="16">
        <dgm:presLayoutVars>
          <dgm:chPref val="3"/>
        </dgm:presLayoutVars>
      </dgm:prSet>
      <dgm:spPr/>
    </dgm:pt>
    <dgm:pt modelId="{9BA2589C-8DD9-AB42-B9EC-14D4AF397596}" type="pres">
      <dgm:prSet presAssocID="{4B445B1E-10B8-8741-AD16-0A444316CFF4}" presName="rootConnector" presStyleLbl="node4" presStyleIdx="13" presStyleCnt="16"/>
      <dgm:spPr/>
    </dgm:pt>
    <dgm:pt modelId="{AC056451-11C3-4442-8510-B5A875FAE33C}" type="pres">
      <dgm:prSet presAssocID="{4B445B1E-10B8-8741-AD16-0A444316CFF4}" presName="hierChild4" presStyleCnt="0"/>
      <dgm:spPr/>
    </dgm:pt>
    <dgm:pt modelId="{A6C51D5B-48EF-0A47-A5F0-B7D643A4979F}" type="pres">
      <dgm:prSet presAssocID="{830A943D-3624-894D-9876-8A8970BAFE5F}" presName="Name37" presStyleLbl="parChTrans1D4" presStyleIdx="14" presStyleCnt="16"/>
      <dgm:spPr/>
    </dgm:pt>
    <dgm:pt modelId="{A85E99A2-7104-0941-B6F2-C20A7E75C2A7}" type="pres">
      <dgm:prSet presAssocID="{C2BB82B3-D989-5E41-813B-5145B320EB94}" presName="hierRoot2" presStyleCnt="0">
        <dgm:presLayoutVars>
          <dgm:hierBranch val="init"/>
        </dgm:presLayoutVars>
      </dgm:prSet>
      <dgm:spPr/>
    </dgm:pt>
    <dgm:pt modelId="{75558995-5875-2742-8406-1EA6EE98E196}" type="pres">
      <dgm:prSet presAssocID="{C2BB82B3-D989-5E41-813B-5145B320EB94}" presName="rootComposite" presStyleCnt="0"/>
      <dgm:spPr/>
    </dgm:pt>
    <dgm:pt modelId="{133CCDFF-A5DA-D541-934B-9C5B6E4F69AF}" type="pres">
      <dgm:prSet presAssocID="{C2BB82B3-D989-5E41-813B-5145B320EB94}" presName="rootText" presStyleLbl="node4" presStyleIdx="14" presStyleCnt="16">
        <dgm:presLayoutVars>
          <dgm:chPref val="3"/>
        </dgm:presLayoutVars>
      </dgm:prSet>
      <dgm:spPr/>
    </dgm:pt>
    <dgm:pt modelId="{1A8AD358-3F02-3540-99A1-CC335EE16197}" type="pres">
      <dgm:prSet presAssocID="{C2BB82B3-D989-5E41-813B-5145B320EB94}" presName="rootConnector" presStyleLbl="node4" presStyleIdx="14" presStyleCnt="16"/>
      <dgm:spPr/>
    </dgm:pt>
    <dgm:pt modelId="{6A214410-4B36-FD45-81AE-F79AD7758D3F}" type="pres">
      <dgm:prSet presAssocID="{C2BB82B3-D989-5E41-813B-5145B320EB94}" presName="hierChild4" presStyleCnt="0"/>
      <dgm:spPr/>
    </dgm:pt>
    <dgm:pt modelId="{9E5ADDED-796D-0042-AFD6-241437CEEEDC}" type="pres">
      <dgm:prSet presAssocID="{C2BB82B3-D989-5E41-813B-5145B320EB94}" presName="hierChild5" presStyleCnt="0"/>
      <dgm:spPr/>
    </dgm:pt>
    <dgm:pt modelId="{3090EF3E-D596-1347-B708-DF3FA678896F}" type="pres">
      <dgm:prSet presAssocID="{7EDC2DCA-E5C8-584B-9512-AB432EA1419A}" presName="Name37" presStyleLbl="parChTrans1D4" presStyleIdx="15" presStyleCnt="16"/>
      <dgm:spPr/>
    </dgm:pt>
    <dgm:pt modelId="{11D8CCE3-78A6-704B-ACBE-503718013C75}" type="pres">
      <dgm:prSet presAssocID="{5D4B8A96-4FFD-3346-A461-845DE83ABACA}" presName="hierRoot2" presStyleCnt="0">
        <dgm:presLayoutVars>
          <dgm:hierBranch val="init"/>
        </dgm:presLayoutVars>
      </dgm:prSet>
      <dgm:spPr/>
    </dgm:pt>
    <dgm:pt modelId="{978F7D90-0A7F-9E4E-8D22-900D07FD26C4}" type="pres">
      <dgm:prSet presAssocID="{5D4B8A96-4FFD-3346-A461-845DE83ABACA}" presName="rootComposite" presStyleCnt="0"/>
      <dgm:spPr/>
    </dgm:pt>
    <dgm:pt modelId="{918A517D-2001-2545-BF62-BAD6F4048128}" type="pres">
      <dgm:prSet presAssocID="{5D4B8A96-4FFD-3346-A461-845DE83ABACA}" presName="rootText" presStyleLbl="node4" presStyleIdx="15" presStyleCnt="16">
        <dgm:presLayoutVars>
          <dgm:chPref val="3"/>
        </dgm:presLayoutVars>
      </dgm:prSet>
      <dgm:spPr/>
    </dgm:pt>
    <dgm:pt modelId="{805AB841-C1C0-9F45-958C-EF08910ED3C4}" type="pres">
      <dgm:prSet presAssocID="{5D4B8A96-4FFD-3346-A461-845DE83ABACA}" presName="rootConnector" presStyleLbl="node4" presStyleIdx="15" presStyleCnt="16"/>
      <dgm:spPr/>
    </dgm:pt>
    <dgm:pt modelId="{366A3B13-618A-8547-ABCA-BD02B9C3AF8F}" type="pres">
      <dgm:prSet presAssocID="{5D4B8A96-4FFD-3346-A461-845DE83ABACA}" presName="hierChild4" presStyleCnt="0"/>
      <dgm:spPr/>
    </dgm:pt>
    <dgm:pt modelId="{94741E57-F490-FC4A-8E4D-0EB810934306}" type="pres">
      <dgm:prSet presAssocID="{5D4B8A96-4FFD-3346-A461-845DE83ABACA}" presName="hierChild5" presStyleCnt="0"/>
      <dgm:spPr/>
    </dgm:pt>
    <dgm:pt modelId="{3B276F22-63DB-B840-BA5C-54E305226903}" type="pres">
      <dgm:prSet presAssocID="{4B445B1E-10B8-8741-AD16-0A444316CFF4}" presName="hierChild5" presStyleCnt="0"/>
      <dgm:spPr/>
    </dgm:pt>
    <dgm:pt modelId="{129F6C03-BF10-2847-812B-B24EDE560B6A}" type="pres">
      <dgm:prSet presAssocID="{6F6D91DC-B370-3C4F-A755-2B7B861B8E43}" presName="hierChild5" presStyleCnt="0"/>
      <dgm:spPr/>
    </dgm:pt>
    <dgm:pt modelId="{3A8BEA1C-A2E6-FE4F-BF89-787D56990BAA}" type="pres">
      <dgm:prSet presAssocID="{4B37A806-C7ED-1A4A-9917-8F5479EC3B2E}" presName="hierChild5" presStyleCnt="0"/>
      <dgm:spPr/>
    </dgm:pt>
    <dgm:pt modelId="{C08D18D2-DAAD-8842-8BC5-971001A2B168}" type="pres">
      <dgm:prSet presAssocID="{14F70DEB-2D5A-EC4D-BF26-77A0EAC83517}" presName="hierChild3" presStyleCnt="0"/>
      <dgm:spPr/>
    </dgm:pt>
  </dgm:ptLst>
  <dgm:cxnLst>
    <dgm:cxn modelId="{EB67D003-8152-2A41-B38E-2BF36379A8A2}" type="presOf" srcId="{354E5F57-381B-ED42-AE1D-11324937627A}" destId="{B92BE504-0BEC-B740-AB1B-5944381E73B2}" srcOrd="0" destOrd="0" presId="urn:microsoft.com/office/officeart/2005/8/layout/orgChart1"/>
    <dgm:cxn modelId="{F5950408-A7FB-044B-8DBF-F39E9D47E829}" type="presOf" srcId="{C2BB82B3-D989-5E41-813B-5145B320EB94}" destId="{133CCDFF-A5DA-D541-934B-9C5B6E4F69AF}" srcOrd="0" destOrd="0" presId="urn:microsoft.com/office/officeart/2005/8/layout/orgChart1"/>
    <dgm:cxn modelId="{5F390B09-D2CF-9448-BD8A-55B16F621CA2}" type="presOf" srcId="{3B9525D6-9706-2640-9D98-8668C5D7A5DC}" destId="{8C2C5F43-AC88-2C42-9B1D-44A79732074F}" srcOrd="0" destOrd="0" presId="urn:microsoft.com/office/officeart/2005/8/layout/orgChart1"/>
    <dgm:cxn modelId="{D323F00A-419B-294E-A5FF-FA915186454A}" type="presOf" srcId="{424E60E2-49B6-134E-86DD-7AA75A67FE99}" destId="{2A835789-9AB2-C24C-9550-921BAC3440DE}" srcOrd="0" destOrd="0" presId="urn:microsoft.com/office/officeart/2005/8/layout/orgChart1"/>
    <dgm:cxn modelId="{F1FF8C0C-61AC-3C47-86C1-BC9808B0C87E}" type="presOf" srcId="{30899DAE-BBB7-634E-8A1B-ACD56857F94D}" destId="{10EF6D1E-DD3A-CD4C-BA21-A86B6CDDB51E}" srcOrd="0" destOrd="0" presId="urn:microsoft.com/office/officeart/2005/8/layout/orgChart1"/>
    <dgm:cxn modelId="{9C8A6D0F-7FEF-FC45-8E61-93000ACB7A9D}" srcId="{D8D4E25B-344D-2F44-9A9A-5D29F84C2809}" destId="{CFA52AA0-7BA5-904A-BE08-44E005A4E914}" srcOrd="1" destOrd="0" parTransId="{656E0FD7-032F-1645-ABA0-4B2E006E0337}" sibTransId="{C8A32649-9DE1-0245-BA59-233AA451F2C8}"/>
    <dgm:cxn modelId="{0003AD10-09F2-4D4D-B33B-25F491E22939}" type="presOf" srcId="{F9DC2EF0-A965-D942-999A-E3F5EA053F9B}" destId="{27F36451-841D-7943-811A-5C044A6934FD}" srcOrd="0" destOrd="0" presId="urn:microsoft.com/office/officeart/2005/8/layout/orgChart1"/>
    <dgm:cxn modelId="{F56E9911-2778-6E4D-A716-945BFEC4D898}" type="presOf" srcId="{91C13895-46E8-8F45-9D2A-D52EF00448F7}" destId="{664AC9C5-24A4-824A-8246-3AE4ACD2021B}" srcOrd="0" destOrd="0" presId="urn:microsoft.com/office/officeart/2005/8/layout/orgChart1"/>
    <dgm:cxn modelId="{ECA8AC11-4974-F149-89B6-00F47B44199D}" type="presOf" srcId="{9143CE56-1A18-0045-85D9-7CD5204D96C2}" destId="{AB13F2DA-389E-A94D-8939-E9238327C78D}" srcOrd="0" destOrd="0" presId="urn:microsoft.com/office/officeart/2005/8/layout/orgChart1"/>
    <dgm:cxn modelId="{2EFF4F13-D85A-A749-8E63-FFEFAB41F526}" type="presOf" srcId="{7FC5D5CE-717D-F441-89F2-0A8F9421C8D9}" destId="{A23D97FD-BF36-5741-A918-CDBA884EEEBD}" srcOrd="0" destOrd="0" presId="urn:microsoft.com/office/officeart/2005/8/layout/orgChart1"/>
    <dgm:cxn modelId="{598B0E1A-508C-6F44-98EB-3ECF920720C1}" srcId="{6B7C359F-8E4C-284F-8236-0CBF9C499B83}" destId="{22B57520-1AA8-944E-AD1D-AB475128B2B6}" srcOrd="0" destOrd="0" parTransId="{D24A7DAE-8E6F-8A4D-AC34-A3C64082EA0A}" sibTransId="{7B7446BA-B4F8-794A-9174-3576EE83AD04}"/>
    <dgm:cxn modelId="{02835E1A-14F1-E34F-A1B6-B47875F3C4B5}" type="presOf" srcId="{D8D4E25B-344D-2F44-9A9A-5D29F84C2809}" destId="{8ABBAAE8-F2D5-4C40-A0EB-120E79E6A717}" srcOrd="0" destOrd="0" presId="urn:microsoft.com/office/officeart/2005/8/layout/orgChart1"/>
    <dgm:cxn modelId="{D0424C1B-B4AA-6F41-BF99-3795B710001A}" type="presOf" srcId="{4B445B1E-10B8-8741-AD16-0A444316CFF4}" destId="{9BA2589C-8DD9-AB42-B9EC-14D4AF397596}" srcOrd="1" destOrd="0" presId="urn:microsoft.com/office/officeart/2005/8/layout/orgChart1"/>
    <dgm:cxn modelId="{E72C391C-FCC3-3045-A070-2E90FBA79E7A}" type="presOf" srcId="{D102E1E4-D106-864A-823B-0B7DA2ADBB0F}" destId="{721FA5AB-B0E1-3E46-BDA0-F34BC42F8AEE}" srcOrd="0" destOrd="0" presId="urn:microsoft.com/office/officeart/2005/8/layout/orgChart1"/>
    <dgm:cxn modelId="{62148A1F-A0F9-EE4D-B66A-4912161B1DED}" type="presOf" srcId="{A25570FD-DDA5-EE4E-9CCF-C04F532A2809}" destId="{38AE330E-2357-8345-A458-4DD4FB921EDE}" srcOrd="0" destOrd="0" presId="urn:microsoft.com/office/officeart/2005/8/layout/orgChart1"/>
    <dgm:cxn modelId="{1207E720-3D0A-804D-942C-493D26502D61}" srcId="{9143CE56-1A18-0045-85D9-7CD5204D96C2}" destId="{14F70DEB-2D5A-EC4D-BF26-77A0EAC83517}" srcOrd="0" destOrd="0" parTransId="{DCD75073-1552-2947-B637-C4B24B972007}" sibTransId="{6D3A1127-D0B4-1646-8048-89661C1EAED8}"/>
    <dgm:cxn modelId="{FA843121-B0B8-6D4F-A7A4-F8312AD08A6D}" type="presOf" srcId="{9CB254FC-88B6-E244-BE2C-8A1974CDE4CE}" destId="{55D65122-D776-F945-86DD-72216D710574}" srcOrd="1" destOrd="0" presId="urn:microsoft.com/office/officeart/2005/8/layout/orgChart1"/>
    <dgm:cxn modelId="{55BA0724-493D-E942-9F9D-D50B701DDE15}" type="presOf" srcId="{64D44254-DFA1-BF45-89B6-C8CE2A4F2935}" destId="{C83F20A3-E92C-F04C-8B18-E250A1CD814D}" srcOrd="0" destOrd="0" presId="urn:microsoft.com/office/officeart/2005/8/layout/orgChart1"/>
    <dgm:cxn modelId="{8359FE24-4CF2-E340-946B-D3D5987905F1}" srcId="{6F6D91DC-B370-3C4F-A755-2B7B861B8E43}" destId="{4B445B1E-10B8-8741-AD16-0A444316CFF4}" srcOrd="1" destOrd="0" parTransId="{52AB6616-2368-DB48-A244-D636CB55857C}" sibTransId="{5CE0EA1C-C82B-8749-9930-F8AC23ED5017}"/>
    <dgm:cxn modelId="{6D000E25-B8D5-DD45-9389-A310073B6697}" srcId="{4B445B1E-10B8-8741-AD16-0A444316CFF4}" destId="{C2BB82B3-D989-5E41-813B-5145B320EB94}" srcOrd="0" destOrd="0" parTransId="{830A943D-3624-894D-9876-8A8970BAFE5F}" sibTransId="{DAC5C9DB-D9ED-2043-B0F9-79404A5324BE}"/>
    <dgm:cxn modelId="{12EC9826-ADD4-0242-B3CA-AA1839F481E7}" type="presOf" srcId="{48713653-F58A-B944-B8F7-182E5B8A9F58}" destId="{A0168DEA-C174-EB45-9DA6-615E36C407D6}" srcOrd="1" destOrd="0" presId="urn:microsoft.com/office/officeart/2005/8/layout/orgChart1"/>
    <dgm:cxn modelId="{A9841227-8AC2-254B-A5EB-6C96A1C7BFF5}" type="presOf" srcId="{6B7C359F-8E4C-284F-8236-0CBF9C499B83}" destId="{7AD79B74-BA9B-ED49-B603-B97B939D3E58}" srcOrd="1" destOrd="0" presId="urn:microsoft.com/office/officeart/2005/8/layout/orgChart1"/>
    <dgm:cxn modelId="{71F4D828-63D2-F944-B737-3F42F7EB9E3C}" type="presOf" srcId="{F48CC2A6-FBC3-3540-AE55-1D9CA32251EC}" destId="{FA1674B9-A906-EF47-A734-AFC361169A91}" srcOrd="1" destOrd="0" presId="urn:microsoft.com/office/officeart/2005/8/layout/orgChart1"/>
    <dgm:cxn modelId="{AE5AF828-B7FA-B448-9822-2B39762E52C3}" type="presOf" srcId="{B0D33C68-C9C7-984F-A39B-EA545CE56CCE}" destId="{5103F8ED-E24A-6F46-9AB8-C536D029D867}" srcOrd="1" destOrd="0" presId="urn:microsoft.com/office/officeart/2005/8/layout/orgChart1"/>
    <dgm:cxn modelId="{332B902B-374D-324F-BB43-751483C6E7CA}" type="presOf" srcId="{5D4B8A96-4FFD-3346-A461-845DE83ABACA}" destId="{805AB841-C1C0-9F45-958C-EF08910ED3C4}" srcOrd="1" destOrd="0" presId="urn:microsoft.com/office/officeart/2005/8/layout/orgChart1"/>
    <dgm:cxn modelId="{2D682E2F-94B9-7E4C-BE51-E6832FC1BB17}" srcId="{F9DC2EF0-A965-D942-999A-E3F5EA053F9B}" destId="{D102E1E4-D106-864A-823B-0B7DA2ADBB0F}" srcOrd="1" destOrd="0" parTransId="{738570E1-616A-0C4B-8EB5-380C0A2B975A}" sibTransId="{E7D36F5C-DEC4-9E48-AE84-381302800F2F}"/>
    <dgm:cxn modelId="{FF508231-D3CB-1548-90C3-4956BD6ED851}" type="presOf" srcId="{7C4DF980-7706-5B48-85D1-1A76A05D834F}" destId="{BBB7FB1B-8D0D-1D43-B2D6-2CE876980A4D}" srcOrd="1" destOrd="0" presId="urn:microsoft.com/office/officeart/2005/8/layout/orgChart1"/>
    <dgm:cxn modelId="{6EFF4532-60BE-8844-ADA5-55BB6D945924}" type="presOf" srcId="{DE3E0A53-B4DF-E143-9112-BCA14D390202}" destId="{45AE01FD-36B3-064D-B044-6BF51DA68468}" srcOrd="1" destOrd="0" presId="urn:microsoft.com/office/officeart/2005/8/layout/orgChart1"/>
    <dgm:cxn modelId="{DCF76032-615C-E44E-8D5E-C4C330B77389}" srcId="{4BCD984A-5863-1242-B87E-A9A738BDB609}" destId="{451E7D13-0940-BE44-8F3E-91238FE7D45E}" srcOrd="0" destOrd="0" parTransId="{62821380-A69F-2448-B346-62FB9FD90148}" sibTransId="{EEFF02B7-70DA-E341-9E9A-52B3CD9C1A4B}"/>
    <dgm:cxn modelId="{E56A0E33-4A88-FE45-8264-C67E196DA49F}" srcId="{14F70DEB-2D5A-EC4D-BF26-77A0EAC83517}" destId="{E60F4C39-7804-9B44-91C7-A54C5A6E61C9}" srcOrd="0" destOrd="0" parTransId="{924019FE-F5A1-0749-AC35-6D2482403241}" sibTransId="{ABC8BD9F-5087-F243-AD97-BD71346269F3}"/>
    <dgm:cxn modelId="{F9817038-9D83-B146-8421-8DCCB409DE3D}" srcId="{E60F4C39-7804-9B44-91C7-A54C5A6E61C9}" destId="{B0D33C68-C9C7-984F-A39B-EA545CE56CCE}" srcOrd="1" destOrd="0" parTransId="{8F9E50D2-CAB6-3E42-AE8B-596D8D133B01}" sibTransId="{271D53AD-8BE3-B741-92B3-52DAD5FA4741}"/>
    <dgm:cxn modelId="{720D7139-9989-DC43-91E0-548E5DB4A231}" type="presOf" srcId="{DE3E0A53-B4DF-E143-9112-BCA14D390202}" destId="{483CE5DA-84B7-5A48-AA04-A9B62EC67979}" srcOrd="0" destOrd="0" presId="urn:microsoft.com/office/officeart/2005/8/layout/orgChart1"/>
    <dgm:cxn modelId="{CE83D63B-FC6A-E749-A7C2-25CA01D7DEA3}" type="presOf" srcId="{6F6D91DC-B370-3C4F-A755-2B7B861B8E43}" destId="{4E720044-7124-5244-B1AD-8CFA86F9B27E}" srcOrd="1" destOrd="0" presId="urn:microsoft.com/office/officeart/2005/8/layout/orgChart1"/>
    <dgm:cxn modelId="{956D693D-9EC3-CF48-898D-9269D1F087FB}" type="presOf" srcId="{5DC03DF2-776D-124D-8265-40DFD4F550BD}" destId="{7448555D-32BA-1144-BA44-96AD41D826E5}" srcOrd="0" destOrd="0" presId="urn:microsoft.com/office/officeart/2005/8/layout/orgChart1"/>
    <dgm:cxn modelId="{0429903E-62D0-4745-ABF5-735378ABE748}" type="presOf" srcId="{22B57520-1AA8-944E-AD1D-AB475128B2B6}" destId="{34EEAC00-32DF-BC44-A817-97D8ADE73396}" srcOrd="0" destOrd="0" presId="urn:microsoft.com/office/officeart/2005/8/layout/orgChart1"/>
    <dgm:cxn modelId="{66E53B43-4501-C24E-9D9A-C63B68E75690}" srcId="{9A7068D1-0991-A54A-83FB-7DB839F2F601}" destId="{F5321202-29CC-CC4B-855F-A2BA46F7C06E}" srcOrd="1" destOrd="0" parTransId="{30899DAE-BBB7-634E-8A1B-ACD56857F94D}" sibTransId="{9E2DEED2-7967-C540-B9C3-C12CC20313F4}"/>
    <dgm:cxn modelId="{1D2BE946-9692-7340-89BF-7D9CC6F0572C}" type="presOf" srcId="{7EDC2DCA-E5C8-584B-9512-AB432EA1419A}" destId="{3090EF3E-D596-1347-B708-DF3FA678896F}" srcOrd="0" destOrd="0" presId="urn:microsoft.com/office/officeart/2005/8/layout/orgChart1"/>
    <dgm:cxn modelId="{34836C47-B001-9644-9F37-208978806BB7}" type="presOf" srcId="{9CB254FC-88B6-E244-BE2C-8A1974CDE4CE}" destId="{E3C98216-04F6-154F-A9AF-6353BED0F059}" srcOrd="0" destOrd="0" presId="urn:microsoft.com/office/officeart/2005/8/layout/orgChart1"/>
    <dgm:cxn modelId="{88D6F447-9A3B-7745-8816-C539CD95A1A8}" type="presOf" srcId="{B0D33C68-C9C7-984F-A39B-EA545CE56CCE}" destId="{03C0668E-3BDB-CE4D-A3D6-9858B56E1DAD}" srcOrd="0" destOrd="0" presId="urn:microsoft.com/office/officeart/2005/8/layout/orgChart1"/>
    <dgm:cxn modelId="{DBCF6548-28C6-7241-9822-BEEF2D2B7383}" type="presOf" srcId="{51D2A6E2-55BE-8644-B787-1841552D5ADA}" destId="{00DB19A8-21AE-5F4D-B67F-AC7CF9341254}" srcOrd="0" destOrd="0" presId="urn:microsoft.com/office/officeart/2005/8/layout/orgChart1"/>
    <dgm:cxn modelId="{D155104A-9486-184D-82BF-559C7F27D371}" type="presOf" srcId="{48713653-F58A-B944-B8F7-182E5B8A9F58}" destId="{2D80F401-BCAC-2149-8E51-77514A35A90C}" srcOrd="0" destOrd="0" presId="urn:microsoft.com/office/officeart/2005/8/layout/orgChart1"/>
    <dgm:cxn modelId="{7C8A464C-5E89-E747-8396-E11DD76B1A59}" type="presOf" srcId="{738570E1-616A-0C4B-8EB5-380C0A2B975A}" destId="{6D88BF42-B0CA-C148-97C6-6C70EFC2D378}" srcOrd="0" destOrd="0" presId="urn:microsoft.com/office/officeart/2005/8/layout/orgChart1"/>
    <dgm:cxn modelId="{092BCC4D-B298-E546-9355-9CA53B64EB83}" type="presOf" srcId="{6F6D91DC-B370-3C4F-A755-2B7B861B8E43}" destId="{8977C0C5-6A43-414E-A0A3-63CF54E0AC17}" srcOrd="0" destOrd="0" presId="urn:microsoft.com/office/officeart/2005/8/layout/orgChart1"/>
    <dgm:cxn modelId="{1189F34F-0D00-7E4D-8542-030B09EDD151}" type="presOf" srcId="{E60F4C39-7804-9B44-91C7-A54C5A6E61C9}" destId="{4D29B7DB-D1E0-DC4A-8F41-9004C87D9B95}" srcOrd="1" destOrd="0" presId="urn:microsoft.com/office/officeart/2005/8/layout/orgChart1"/>
    <dgm:cxn modelId="{BC6B2052-2C61-5242-8133-26F095391284}" type="presOf" srcId="{14F70DEB-2D5A-EC4D-BF26-77A0EAC83517}" destId="{EF41FAAA-0EDC-2A45-AE55-22A691C8A61C}" srcOrd="1" destOrd="0" presId="urn:microsoft.com/office/officeart/2005/8/layout/orgChart1"/>
    <dgm:cxn modelId="{08EC9052-EA64-1048-89FF-1F334A3CC390}" type="presOf" srcId="{6E235A1D-7D44-DB46-BC45-A5B9776CE15E}" destId="{861065E7-DAF3-9341-93FA-C6A6E79D3087}" srcOrd="0" destOrd="0" presId="urn:microsoft.com/office/officeart/2005/8/layout/orgChart1"/>
    <dgm:cxn modelId="{393B7553-7D81-6C44-AC69-8B8CB2F4EF82}" type="presOf" srcId="{96F9015F-6998-2444-8E4F-3539ABE30235}" destId="{10775095-7191-B740-9DF8-B332459B66CF}" srcOrd="0" destOrd="0" presId="urn:microsoft.com/office/officeart/2005/8/layout/orgChart1"/>
    <dgm:cxn modelId="{98EF0954-DAD4-5848-A124-D46E3B477BCD}" type="presOf" srcId="{8F9E50D2-CAB6-3E42-AE8B-596D8D133B01}" destId="{46173BA1-5AA4-B440-A516-49295F5F1413}" srcOrd="0" destOrd="0" presId="urn:microsoft.com/office/officeart/2005/8/layout/orgChart1"/>
    <dgm:cxn modelId="{FF9B7554-C698-9746-8EF1-767A79FD1FA3}" type="presOf" srcId="{4BCD984A-5863-1242-B87E-A9A738BDB609}" destId="{630F2C9B-FDB6-DD4C-AD95-A28336C53371}" srcOrd="1" destOrd="0" presId="urn:microsoft.com/office/officeart/2005/8/layout/orgChart1"/>
    <dgm:cxn modelId="{2C0F665C-A2A6-B84F-B407-5E8B4994D0B0}" srcId="{4BCD984A-5863-1242-B87E-A9A738BDB609}" destId="{797B1AB4-EFC3-8140-B004-30A6DD6EC51F}" srcOrd="1" destOrd="0" parTransId="{91C13895-46E8-8F45-9D2A-D52EF00448F7}" sibTransId="{A4EB6C24-521B-774D-97A9-8C702222926F}"/>
    <dgm:cxn modelId="{B3376B5C-8872-0745-935C-AEFB9BE39AF0}" srcId="{14F70DEB-2D5A-EC4D-BF26-77A0EAC83517}" destId="{4BCD984A-5863-1242-B87E-A9A738BDB609}" srcOrd="2" destOrd="0" parTransId="{5C97CD46-50E7-024D-9910-36FD701C3098}" sibTransId="{8978D11C-6A75-554F-BC04-CB84FD651DA1}"/>
    <dgm:cxn modelId="{07D3745E-2B85-C445-9AE5-8A3AA6383C88}" type="presOf" srcId="{22B57520-1AA8-944E-AD1D-AB475128B2B6}" destId="{B9825343-2B38-9544-A71E-B6D42075AE29}" srcOrd="1" destOrd="0" presId="urn:microsoft.com/office/officeart/2005/8/layout/orgChart1"/>
    <dgm:cxn modelId="{DB0C905E-5581-794B-A7DF-2C2910BAD043}" type="presOf" srcId="{9969D5D3-8B7D-D44D-B906-E71DE315A24C}" destId="{6B9306BD-AF8F-A948-A3CD-634A01844841}" srcOrd="0" destOrd="0" presId="urn:microsoft.com/office/officeart/2005/8/layout/orgChart1"/>
    <dgm:cxn modelId="{0C009C61-60BB-F94C-8562-C060448C1F24}" srcId="{22B57520-1AA8-944E-AD1D-AB475128B2B6}" destId="{84DCD263-FC2D-6748-B06F-DCE14BD65099}" srcOrd="0" destOrd="0" parTransId="{3B9525D6-9706-2640-9D98-8668C5D7A5DC}" sibTransId="{9A817743-50CC-254D-B426-80A76FEF448B}"/>
    <dgm:cxn modelId="{AAF8D164-8C79-504A-A21E-8F3BD4678EF4}" type="presOf" srcId="{D8D4E25B-344D-2F44-9A9A-5D29F84C2809}" destId="{80B3086B-3694-1D44-AE4A-F5C020F81224}" srcOrd="1" destOrd="0" presId="urn:microsoft.com/office/officeart/2005/8/layout/orgChart1"/>
    <dgm:cxn modelId="{6B62D968-E2C3-B649-A1E1-97ED1AE064C1}" type="presOf" srcId="{14F70DEB-2D5A-EC4D-BF26-77A0EAC83517}" destId="{92FD5C05-E762-1948-AEB7-F91F116615E0}" srcOrd="0" destOrd="0" presId="urn:microsoft.com/office/officeart/2005/8/layout/orgChart1"/>
    <dgm:cxn modelId="{90A4BA69-A517-6B40-A0A5-F328383BD4B3}" srcId="{4B37A806-C7ED-1A4A-9917-8F5479EC3B2E}" destId="{5DC03DF2-776D-124D-8265-40DFD4F550BD}" srcOrd="0" destOrd="0" parTransId="{7FC5D5CE-717D-F441-89F2-0A8F9421C8D9}" sibTransId="{D4237999-E172-4649-9DCD-C3373F717460}"/>
    <dgm:cxn modelId="{47EB8E6B-41A5-9543-A9EB-10F19997DAB7}" type="presOf" srcId="{C47D4175-CEA0-4C41-BB61-488A2412CA2E}" destId="{F0D0CC16-ACE5-3947-9DE3-381B81F4173B}" srcOrd="0" destOrd="0" presId="urn:microsoft.com/office/officeart/2005/8/layout/orgChart1"/>
    <dgm:cxn modelId="{94D67B6C-74C0-9D40-B7FD-46F59A1951DA}" type="presOf" srcId="{4B37A806-C7ED-1A4A-9917-8F5479EC3B2E}" destId="{F1E2D3BA-EE49-5B4A-BCA2-3080E78F7FD4}" srcOrd="0" destOrd="0" presId="urn:microsoft.com/office/officeart/2005/8/layout/orgChart1"/>
    <dgm:cxn modelId="{CA699E6E-098C-BB4E-9E8A-9B669FDB9BF0}" srcId="{64D44254-DFA1-BF45-89B6-C8CE2A4F2935}" destId="{D8D4E25B-344D-2F44-9A9A-5D29F84C2809}" srcOrd="0" destOrd="0" parTransId="{5C09E976-BDD2-F148-97E7-7171FD5AA9DD}" sibTransId="{027D5B3B-7C79-5748-B736-054709EB89AB}"/>
    <dgm:cxn modelId="{CBF13070-85CF-D640-8FD9-56B1E231ADF2}" type="presOf" srcId="{CFA52AA0-7BA5-904A-BE08-44E005A4E914}" destId="{85B7D2B1-A912-1349-9035-BAFF6B4C9665}" srcOrd="0" destOrd="0" presId="urn:microsoft.com/office/officeart/2005/8/layout/orgChart1"/>
    <dgm:cxn modelId="{8BA47170-F9F3-CD4B-93AF-8917B0FC896F}" srcId="{22B57520-1AA8-944E-AD1D-AB475128B2B6}" destId="{7C4DF980-7706-5B48-85D1-1A76A05D834F}" srcOrd="1" destOrd="0" parTransId="{424E60E2-49B6-134E-86DD-7AA75A67FE99}" sibTransId="{693CCEA0-8703-E641-816E-3E231E6F30CA}"/>
    <dgm:cxn modelId="{F3033673-CC53-454E-94AC-106BA07DF0B7}" srcId="{4B445B1E-10B8-8741-AD16-0A444316CFF4}" destId="{5D4B8A96-4FFD-3346-A461-845DE83ABACA}" srcOrd="1" destOrd="0" parTransId="{7EDC2DCA-E5C8-584B-9512-AB432EA1419A}" sibTransId="{01FA5C82-00F8-5049-9545-A6F6B428AB09}"/>
    <dgm:cxn modelId="{2D67E873-CBEE-3D43-8F5B-F82C514E9C97}" type="presOf" srcId="{924019FE-F5A1-0749-AC35-6D2482403241}" destId="{FE29485E-5E74-B34E-AF28-7C37C5EB6422}" srcOrd="0" destOrd="0" presId="urn:microsoft.com/office/officeart/2005/8/layout/orgChart1"/>
    <dgm:cxn modelId="{FFCF9776-C090-9B4B-BD22-6EDF62A054F0}" type="presOf" srcId="{D102E1E4-D106-864A-823B-0B7DA2ADBB0F}" destId="{EF73EA27-76D2-EF43-94FE-E0CB5D349053}" srcOrd="1" destOrd="0" presId="urn:microsoft.com/office/officeart/2005/8/layout/orgChart1"/>
    <dgm:cxn modelId="{E6B4157B-8DA2-2B42-8B2D-462EAB1BC020}" type="presOf" srcId="{5C97CD46-50E7-024D-9910-36FD701C3098}" destId="{FE8466AC-DB19-394E-8982-9FBE4C6A2ED2}" srcOrd="0" destOrd="0" presId="urn:microsoft.com/office/officeart/2005/8/layout/orgChart1"/>
    <dgm:cxn modelId="{592C237C-3967-C245-93D8-7800C84A620F}" type="presOf" srcId="{7FE8A568-4251-164F-8A7D-10C7AA87A6B0}" destId="{C46B6702-92E5-5944-8D4E-D85E6E4E1694}" srcOrd="1" destOrd="0" presId="urn:microsoft.com/office/officeart/2005/8/layout/orgChart1"/>
    <dgm:cxn modelId="{7A22E67C-6A02-BA42-8970-16AD6F960CDC}" srcId="{9A7068D1-0991-A54A-83FB-7DB839F2F601}" destId="{48713653-F58A-B944-B8F7-182E5B8A9F58}" srcOrd="0" destOrd="0" parTransId="{354E5F57-381B-ED42-AE1D-11324937627A}" sibTransId="{266275BD-B35A-7D44-ACF7-34DE3C297804}"/>
    <dgm:cxn modelId="{3648AA7D-0C8A-2947-ADF0-B89A15503C89}" type="presOf" srcId="{F5321202-29CC-CC4B-855F-A2BA46F7C06E}" destId="{E1EDFAC1-F4C9-BC4C-9745-924EACB5DD05}" srcOrd="1" destOrd="0" presId="urn:microsoft.com/office/officeart/2005/8/layout/orgChart1"/>
    <dgm:cxn modelId="{54D42D85-6E96-6441-97A5-C25864B8FC07}" type="presOf" srcId="{830A943D-3624-894D-9876-8A8970BAFE5F}" destId="{A6C51D5B-48EF-0A47-A5F0-B7D643A4979F}" srcOrd="0" destOrd="0" presId="urn:microsoft.com/office/officeart/2005/8/layout/orgChart1"/>
    <dgm:cxn modelId="{A6B7E286-B480-2343-8C3F-7236AD3144BA}" type="presOf" srcId="{F74B9366-28C4-CA4E-9580-5ECB2F8322B4}" destId="{98193EC2-A3FD-0849-8F5F-0F7A4CBBEBF7}" srcOrd="0" destOrd="0" presId="urn:microsoft.com/office/officeart/2005/8/layout/orgChart1"/>
    <dgm:cxn modelId="{A78A1F89-842F-FA41-9117-80144653039A}" type="presOf" srcId="{D24A7DAE-8E6F-8A4D-AC34-A3C64082EA0A}" destId="{5642E844-7D56-CA49-89DE-51308CB7A053}" srcOrd="0" destOrd="0" presId="urn:microsoft.com/office/officeart/2005/8/layout/orgChart1"/>
    <dgm:cxn modelId="{A40B7B8A-E821-0A4A-B870-F85A45D857F8}" srcId="{D8D4E25B-344D-2F44-9A9A-5D29F84C2809}" destId="{35E666BB-7DE0-C448-8BD7-DD4710F9B29E}" srcOrd="0" destOrd="0" parTransId="{43537F23-398F-F044-8662-0FCA5C7B4962}" sibTransId="{930119F2-83FA-3B4D-B515-BD158C2C0ED4}"/>
    <dgm:cxn modelId="{B5CA578B-CA87-ED4A-BA61-26151BBE2F22}" type="presOf" srcId="{54D28483-638F-9E41-83CC-4B11E6AE9C9F}" destId="{13034356-681F-7845-9E16-2E17A5ACD813}" srcOrd="0" destOrd="0" presId="urn:microsoft.com/office/officeart/2005/8/layout/orgChart1"/>
    <dgm:cxn modelId="{0F33FE8F-DD93-6F4F-8D73-70BB5647B3F1}" srcId="{4B37A806-C7ED-1A4A-9917-8F5479EC3B2E}" destId="{6F6D91DC-B370-3C4F-A755-2B7B861B8E43}" srcOrd="2" destOrd="0" parTransId="{A25570FD-DDA5-EE4E-9CCF-C04F532A2809}" sibTransId="{9BFB24AB-2BD9-3746-9A7B-1A6E99169A74}"/>
    <dgm:cxn modelId="{77D91893-90E3-2243-B553-B4648D55F9A9}" type="presOf" srcId="{451E7D13-0940-BE44-8F3E-91238FE7D45E}" destId="{6343E516-EC51-914F-9CAA-0808B95EEEB5}" srcOrd="0" destOrd="0" presId="urn:microsoft.com/office/officeart/2005/8/layout/orgChart1"/>
    <dgm:cxn modelId="{A9C66A95-779A-5A4B-8C0A-C0A589ABC7DC}" type="presOf" srcId="{451E7D13-0940-BE44-8F3E-91238FE7D45E}" destId="{E6684218-89C8-9043-9D92-1A9F02485E67}" srcOrd="1" destOrd="0" presId="urn:microsoft.com/office/officeart/2005/8/layout/orgChart1"/>
    <dgm:cxn modelId="{8E590197-7B67-144A-A582-19D2B0B093BA}" type="presOf" srcId="{E60F4C39-7804-9B44-91C7-A54C5A6E61C9}" destId="{7AE50998-DE9A-974F-8B41-A82FE5F11EE5}" srcOrd="0" destOrd="0" presId="urn:microsoft.com/office/officeart/2005/8/layout/orgChart1"/>
    <dgm:cxn modelId="{F0CE279A-40EF-C94A-A0D9-712790CEC520}" type="presOf" srcId="{5D4B8A96-4FFD-3346-A461-845DE83ABACA}" destId="{918A517D-2001-2545-BF62-BAD6F4048128}" srcOrd="0" destOrd="0" presId="urn:microsoft.com/office/officeart/2005/8/layout/orgChart1"/>
    <dgm:cxn modelId="{10FEAC9C-3776-1D44-A0F5-E5DEE28822BF}" srcId="{6F6D91DC-B370-3C4F-A755-2B7B861B8E43}" destId="{9A7068D1-0991-A54A-83FB-7DB839F2F601}" srcOrd="0" destOrd="0" parTransId="{6E235A1D-7D44-DB46-BC45-A5B9776CE15E}" sibTransId="{B1325C82-92B9-DE48-B4AA-E7E435B4458C}"/>
    <dgm:cxn modelId="{5850B5A0-3516-F844-AA5B-D2C734242528}" srcId="{F48CC2A6-FBC3-3540-AE55-1D9CA32251EC}" destId="{9CB254FC-88B6-E244-BE2C-8A1974CDE4CE}" srcOrd="0" destOrd="0" parTransId="{DEC3D78D-D27C-614D-B51A-7DFE3D35AA57}" sibTransId="{8CEF6864-7FD1-4A46-8E36-802E7FFE2EF6}"/>
    <dgm:cxn modelId="{609C34AA-4B98-264E-9055-29F2A4A22D9F}" type="presOf" srcId="{5DC03DF2-776D-124D-8265-40DFD4F550BD}" destId="{B2ABF3AD-6A33-B14D-A7C2-F936F0D14D2B}" srcOrd="1" destOrd="0" presId="urn:microsoft.com/office/officeart/2005/8/layout/orgChart1"/>
    <dgm:cxn modelId="{789771AB-8903-B741-8AC5-14183D43306C}" srcId="{F9DC2EF0-A965-D942-999A-E3F5EA053F9B}" destId="{92E4B17A-49FC-2542-9773-5A8FA1D0295B}" srcOrd="0" destOrd="0" parTransId="{3B9A1682-90A7-8849-B743-6A98A26C1D7C}" sibTransId="{680EEDB9-9A04-7644-81ED-0C91C7CB7A64}"/>
    <dgm:cxn modelId="{C72C04AD-E7FC-9F47-A935-2EDD49BE10AC}" type="presOf" srcId="{52AB6616-2368-DB48-A244-D636CB55857C}" destId="{83C30576-C3DA-B042-8CF0-0F67870097A5}" srcOrd="0" destOrd="0" presId="urn:microsoft.com/office/officeart/2005/8/layout/orgChart1"/>
    <dgm:cxn modelId="{094631AD-EFA9-484E-B92E-7346698F3145}" type="presOf" srcId="{35E666BB-7DE0-C448-8BD7-DD4710F9B29E}" destId="{CAB238BF-0138-944B-BE54-02B09890A061}" srcOrd="1" destOrd="0" presId="urn:microsoft.com/office/officeart/2005/8/layout/orgChart1"/>
    <dgm:cxn modelId="{4B5127B1-7842-4B4C-8BEF-FA704D98F93D}" type="presOf" srcId="{0DDC5C5F-E66C-F445-AC06-B08305E89FB8}" destId="{D20A1901-E7DD-9B47-8181-8AEE080FE7AE}" srcOrd="0" destOrd="0" presId="urn:microsoft.com/office/officeart/2005/8/layout/orgChart1"/>
    <dgm:cxn modelId="{EC5AD2B1-C311-B24D-B468-C5F32E522459}" type="presOf" srcId="{656E0FD7-032F-1645-ABA0-4B2E006E0337}" destId="{3FC7EAA0-F6A9-9F40-8A22-4DD8FC3C5C5E}" srcOrd="0" destOrd="0" presId="urn:microsoft.com/office/officeart/2005/8/layout/orgChart1"/>
    <dgm:cxn modelId="{3D1092B5-7FD1-1B48-BB4A-63CFC068071F}" type="presOf" srcId="{35E666BB-7DE0-C448-8BD7-DD4710F9B29E}" destId="{DB0B3976-E85C-8344-8805-5459E482BBE4}" srcOrd="0" destOrd="0" presId="urn:microsoft.com/office/officeart/2005/8/layout/orgChart1"/>
    <dgm:cxn modelId="{00B9A4B9-6E2E-3448-92FB-1E049615CAF8}" type="presOf" srcId="{3B9A1682-90A7-8849-B743-6A98A26C1D7C}" destId="{CD957F59-9FFD-9341-A5E9-B6FB0F3D9DB0}" srcOrd="0" destOrd="0" presId="urn:microsoft.com/office/officeart/2005/8/layout/orgChart1"/>
    <dgm:cxn modelId="{D84980BD-7051-794B-ADC2-86E56CF46481}" srcId="{9A7068D1-0991-A54A-83FB-7DB839F2F601}" destId="{6B7C359F-8E4C-284F-8236-0CBF9C499B83}" srcOrd="2" destOrd="0" parTransId="{9969D5D3-8B7D-D44D-B906-E71DE315A24C}" sibTransId="{F88DB62A-F308-A847-8041-D4E3E5158FEB}"/>
    <dgm:cxn modelId="{CFC152C2-9C15-6F4B-A2C4-9BA366B4AE5D}" type="presOf" srcId="{43537F23-398F-F044-8662-0FCA5C7B4962}" destId="{CB3EEC96-F492-DC47-B193-B337163DB850}" srcOrd="0" destOrd="0" presId="urn:microsoft.com/office/officeart/2005/8/layout/orgChart1"/>
    <dgm:cxn modelId="{518B6DC2-E58F-C240-8008-2A2F60A210C9}" type="presOf" srcId="{6CE6DEAD-5B50-214C-9548-A7D0BDB9C353}" destId="{1C901F08-696F-2F46-9E3C-391398EB8153}" srcOrd="0" destOrd="0" presId="urn:microsoft.com/office/officeart/2005/8/layout/orgChart1"/>
    <dgm:cxn modelId="{BB089DC3-DAD2-214E-891E-489E87D5AF0B}" type="presOf" srcId="{84DCD263-FC2D-6748-B06F-DCE14BD65099}" destId="{331DDF31-8151-A347-8C8E-87A6AA3521EC}" srcOrd="1" destOrd="0" presId="urn:microsoft.com/office/officeart/2005/8/layout/orgChart1"/>
    <dgm:cxn modelId="{CE43E5C3-5FE2-1E47-9987-386CE4E722D5}" type="presOf" srcId="{C47D4175-CEA0-4C41-BB61-488A2412CA2E}" destId="{6830D91A-2A47-3C4F-9E2A-4851E8E97B07}" srcOrd="1" destOrd="0" presId="urn:microsoft.com/office/officeart/2005/8/layout/orgChart1"/>
    <dgm:cxn modelId="{78BB10C8-D76B-7941-BAA2-164A28900C30}" srcId="{E60F4C39-7804-9B44-91C7-A54C5A6E61C9}" destId="{DE3E0A53-B4DF-E143-9112-BCA14D390202}" srcOrd="0" destOrd="0" parTransId="{96F9015F-6998-2444-8E4F-3539ABE30235}" sibTransId="{0A98E619-18A8-7C4E-8627-681831564F9C}"/>
    <dgm:cxn modelId="{E4477BC8-F970-E443-B440-07C104E44522}" srcId="{F48CC2A6-FBC3-3540-AE55-1D9CA32251EC}" destId="{C47D4175-CEA0-4C41-BB61-488A2412CA2E}" srcOrd="1" destOrd="0" parTransId="{A40AE39B-3FEF-924E-8169-39E4C9B4BE4F}" sibTransId="{04489544-4364-7D44-8498-AE40E57D9F93}"/>
    <dgm:cxn modelId="{072352CA-2596-4C4A-A2B2-C1EFA64CCCAB}" type="presOf" srcId="{84DCD263-FC2D-6748-B06F-DCE14BD65099}" destId="{4BF64C63-8189-A64F-A2F6-36445A23BBEF}" srcOrd="0" destOrd="0" presId="urn:microsoft.com/office/officeart/2005/8/layout/orgChart1"/>
    <dgm:cxn modelId="{49044BCD-E5E9-5D4E-B1C9-ADDB1371E34D}" srcId="{64D44254-DFA1-BF45-89B6-C8CE2A4F2935}" destId="{F48CC2A6-FBC3-3540-AE55-1D9CA32251EC}" srcOrd="1" destOrd="0" parTransId="{6CE6DEAD-5B50-214C-9548-A7D0BDB9C353}" sibTransId="{291E3707-82CE-B44C-96A6-14FFBBBA07B3}"/>
    <dgm:cxn modelId="{E69973D2-B8FA-404D-8F24-D186197B8135}" type="presOf" srcId="{797B1AB4-EFC3-8140-B004-30A6DD6EC51F}" destId="{4C328EA0-C194-FB46-B235-88A7FF24DE74}" srcOrd="0" destOrd="0" presId="urn:microsoft.com/office/officeart/2005/8/layout/orgChart1"/>
    <dgm:cxn modelId="{287798D2-94F5-DD4F-898C-FACC6F50F683}" type="presOf" srcId="{62821380-A69F-2448-B346-62FB9FD90148}" destId="{A430969B-F4BC-B344-8150-0AFF3F05EDC2}" srcOrd="0" destOrd="0" presId="urn:microsoft.com/office/officeart/2005/8/layout/orgChart1"/>
    <dgm:cxn modelId="{A3570DD3-8B0C-C341-BB9C-C9E28AED0456}" type="presOf" srcId="{6B7C359F-8E4C-284F-8236-0CBF9C499B83}" destId="{316E3CF2-06F8-404B-8086-69D3A09F4460}" srcOrd="0" destOrd="0" presId="urn:microsoft.com/office/officeart/2005/8/layout/orgChart1"/>
    <dgm:cxn modelId="{ED767DD3-AD07-8744-9651-9B6D13B38B45}" type="presOf" srcId="{797B1AB4-EFC3-8140-B004-30A6DD6EC51F}" destId="{8DB8159E-E9D8-D04B-869B-A135A6E55FA8}" srcOrd="1" destOrd="0" presId="urn:microsoft.com/office/officeart/2005/8/layout/orgChart1"/>
    <dgm:cxn modelId="{A06B7DD5-EA30-C34C-AE25-D189817E38B5}" type="presOf" srcId="{7C4DF980-7706-5B48-85D1-1A76A05D834F}" destId="{9748963C-AFDD-F144-A742-B39972D8F6FF}" srcOrd="0" destOrd="0" presId="urn:microsoft.com/office/officeart/2005/8/layout/orgChart1"/>
    <dgm:cxn modelId="{0022F4D6-61F2-4E44-9020-D2CED39296DD}" type="presOf" srcId="{9A7068D1-0991-A54A-83FB-7DB839F2F601}" destId="{9B2E82D2-1513-8E4E-8DEB-4CE0CF0C76C0}" srcOrd="1" destOrd="0" presId="urn:microsoft.com/office/officeart/2005/8/layout/orgChart1"/>
    <dgm:cxn modelId="{5C1EF1D9-68E7-1846-8B68-C85262429637}" type="presOf" srcId="{4B37A806-C7ED-1A4A-9917-8F5479EC3B2E}" destId="{F53ED145-2C9B-D94A-9DC2-7664D023C85F}" srcOrd="1" destOrd="0" presId="urn:microsoft.com/office/officeart/2005/8/layout/orgChart1"/>
    <dgm:cxn modelId="{408E40DE-90AE-4F46-AFC7-61664EB1A9F5}" type="presOf" srcId="{92E4B17A-49FC-2542-9773-5A8FA1D0295B}" destId="{7F688AD3-9813-6640-92A6-7CF196DCCE36}" srcOrd="1" destOrd="0" presId="urn:microsoft.com/office/officeart/2005/8/layout/orgChart1"/>
    <dgm:cxn modelId="{94D144DF-A5F3-D849-B57F-38D24CB994D5}" srcId="{14F70DEB-2D5A-EC4D-BF26-77A0EAC83517}" destId="{4B37A806-C7ED-1A4A-9917-8F5479EC3B2E}" srcOrd="3" destOrd="0" parTransId="{54D28483-638F-9E41-83CC-4B11E6AE9C9F}" sibTransId="{CAB74AAC-86E9-F040-A85A-7B2ED3A1A3CB}"/>
    <dgm:cxn modelId="{D9B052DF-1B13-1946-9057-5828F9122F64}" type="presOf" srcId="{92E4B17A-49FC-2542-9773-5A8FA1D0295B}" destId="{EF230ABE-B073-EB4E-9FA7-B6638B93733A}" srcOrd="0" destOrd="0" presId="urn:microsoft.com/office/officeart/2005/8/layout/orgChart1"/>
    <dgm:cxn modelId="{0C0589DF-9B7E-634B-8928-3656184B2DEB}" type="presOf" srcId="{9A7068D1-0991-A54A-83FB-7DB839F2F601}" destId="{4075DDC7-7BF3-3A44-84B4-E57AD4A628FD}" srcOrd="0" destOrd="0" presId="urn:microsoft.com/office/officeart/2005/8/layout/orgChart1"/>
    <dgm:cxn modelId="{A46FC9E0-305F-7448-8373-2054C2792559}" type="presOf" srcId="{5C09E976-BDD2-F148-97E7-7171FD5AA9DD}" destId="{7FDEE666-631D-0242-9BC3-5510360CA977}" srcOrd="0" destOrd="0" presId="urn:microsoft.com/office/officeart/2005/8/layout/orgChart1"/>
    <dgm:cxn modelId="{E28F42E1-A78A-404D-AA0A-AC2600E4AF28}" type="presOf" srcId="{F9DC2EF0-A965-D942-999A-E3F5EA053F9B}" destId="{98341447-7478-B844-8F39-03995260B4CA}" srcOrd="1" destOrd="0" presId="urn:microsoft.com/office/officeart/2005/8/layout/orgChart1"/>
    <dgm:cxn modelId="{AC1DA0E1-7282-714D-AD34-F5F478129D16}" type="presOf" srcId="{64D44254-DFA1-BF45-89B6-C8CE2A4F2935}" destId="{4080BAB5-30CF-294D-83BB-920543465748}" srcOrd="1" destOrd="0" presId="urn:microsoft.com/office/officeart/2005/8/layout/orgChart1"/>
    <dgm:cxn modelId="{33DD51E3-C800-F247-AF29-E95A12A876F9}" type="presOf" srcId="{4BCD984A-5863-1242-B87E-A9A738BDB609}" destId="{8E85268A-F55F-D049-9AA5-077A2FB15521}" srcOrd="0" destOrd="0" presId="urn:microsoft.com/office/officeart/2005/8/layout/orgChart1"/>
    <dgm:cxn modelId="{4DC79BE8-AEB9-2348-BD9D-772CF90449B7}" type="presOf" srcId="{7FE8A568-4251-164F-8A7D-10C7AA87A6B0}" destId="{7858C77B-0350-8648-BD28-456E07DA723A}" srcOrd="0" destOrd="0" presId="urn:microsoft.com/office/officeart/2005/8/layout/orgChart1"/>
    <dgm:cxn modelId="{B0DC4DEE-1370-344F-9238-091DA36EC42C}" type="presOf" srcId="{DEC3D78D-D27C-614D-B51A-7DFE3D35AA57}" destId="{04BBBB3A-EC62-254F-B575-51A4A3A9E1FD}" srcOrd="0" destOrd="0" presId="urn:microsoft.com/office/officeart/2005/8/layout/orgChart1"/>
    <dgm:cxn modelId="{815518F4-29AC-0040-8BF3-3906FC35078F}" srcId="{14F70DEB-2D5A-EC4D-BF26-77A0EAC83517}" destId="{F9DC2EF0-A965-D942-999A-E3F5EA053F9B}" srcOrd="1" destOrd="0" parTransId="{51D2A6E2-55BE-8644-B787-1841552D5ADA}" sibTransId="{98F7D19A-BFA4-AC42-A4C0-2988804B6302}"/>
    <dgm:cxn modelId="{2FEA72F5-0F58-F24E-9659-959D175A430D}" type="presOf" srcId="{F48CC2A6-FBC3-3540-AE55-1D9CA32251EC}" destId="{B67E70E6-02EE-B748-A19B-7B6EBBB4FF74}" srcOrd="0" destOrd="0" presId="urn:microsoft.com/office/officeart/2005/8/layout/orgChart1"/>
    <dgm:cxn modelId="{3D1CBFF5-AB44-624D-8C86-E77836EB9B14}" type="presOf" srcId="{A40AE39B-3FEF-924E-8169-39E4C9B4BE4F}" destId="{B7118868-17BF-4148-8699-D2542638A877}" srcOrd="0" destOrd="0" presId="urn:microsoft.com/office/officeart/2005/8/layout/orgChart1"/>
    <dgm:cxn modelId="{B56DACF7-39EC-054D-BF8D-CD4EFEEB89E7}" type="presOf" srcId="{C2BB82B3-D989-5E41-813B-5145B320EB94}" destId="{1A8AD358-3F02-3540-99A1-CC335EE16197}" srcOrd="1" destOrd="0" presId="urn:microsoft.com/office/officeart/2005/8/layout/orgChart1"/>
    <dgm:cxn modelId="{47D093F8-7F17-1B4B-9901-981C32EEB744}" type="presOf" srcId="{4B445B1E-10B8-8741-AD16-0A444316CFF4}" destId="{BC855447-3123-FD47-8941-8FB93B432399}" srcOrd="0" destOrd="0" presId="urn:microsoft.com/office/officeart/2005/8/layout/orgChart1"/>
    <dgm:cxn modelId="{7A4D60F9-06F5-694F-AAE8-0C93786C2B23}" type="presOf" srcId="{F5321202-29CC-CC4B-855F-A2BA46F7C06E}" destId="{5B5BF771-680E-E24B-9C32-C76C0B37D4B8}" srcOrd="0" destOrd="0" presId="urn:microsoft.com/office/officeart/2005/8/layout/orgChart1"/>
    <dgm:cxn modelId="{43FDF3FA-4899-7A42-8B6E-65B7D2E06714}" srcId="{E60F4C39-7804-9B44-91C7-A54C5A6E61C9}" destId="{64D44254-DFA1-BF45-89B6-C8CE2A4F2935}" srcOrd="2" destOrd="0" parTransId="{F74B9366-28C4-CA4E-9580-5ECB2F8322B4}" sibTransId="{C47ABA32-DD1A-9C4F-90E5-021857DB7ED1}"/>
    <dgm:cxn modelId="{A8681AFE-5049-4A41-B46B-DAD62CFEF764}" srcId="{4B37A806-C7ED-1A4A-9917-8F5479EC3B2E}" destId="{7FE8A568-4251-164F-8A7D-10C7AA87A6B0}" srcOrd="1" destOrd="0" parTransId="{0DDC5C5F-E66C-F445-AC06-B08305E89FB8}" sibTransId="{900C23DE-620E-9943-A750-8C034FC554C4}"/>
    <dgm:cxn modelId="{4B8767FF-3364-1346-8D47-57E2DC8FFC93}" type="presOf" srcId="{CFA52AA0-7BA5-904A-BE08-44E005A4E914}" destId="{4A85DA6E-B636-D34B-8621-A3CF7C1A1382}" srcOrd="1" destOrd="0" presId="urn:microsoft.com/office/officeart/2005/8/layout/orgChart1"/>
    <dgm:cxn modelId="{DE0E8F7D-96E0-FF48-8E23-D194737EF688}" type="presParOf" srcId="{AB13F2DA-389E-A94D-8939-E9238327C78D}" destId="{50F8D03F-6324-C64A-8C45-34354EBBCEB2}" srcOrd="0" destOrd="0" presId="urn:microsoft.com/office/officeart/2005/8/layout/orgChart1"/>
    <dgm:cxn modelId="{1BD6F52D-D095-ED49-9321-21F2AEB44E7F}" type="presParOf" srcId="{50F8D03F-6324-C64A-8C45-34354EBBCEB2}" destId="{7F28F378-DCD3-0745-B156-7774ABD5134F}" srcOrd="0" destOrd="0" presId="urn:microsoft.com/office/officeart/2005/8/layout/orgChart1"/>
    <dgm:cxn modelId="{07118A11-1CC3-7E4D-A271-5CE8AEB381FE}" type="presParOf" srcId="{7F28F378-DCD3-0745-B156-7774ABD5134F}" destId="{92FD5C05-E762-1948-AEB7-F91F116615E0}" srcOrd="0" destOrd="0" presId="urn:microsoft.com/office/officeart/2005/8/layout/orgChart1"/>
    <dgm:cxn modelId="{9BE1DB6B-3AE3-DE45-B0EF-90ECD32E92A9}" type="presParOf" srcId="{7F28F378-DCD3-0745-B156-7774ABD5134F}" destId="{EF41FAAA-0EDC-2A45-AE55-22A691C8A61C}" srcOrd="1" destOrd="0" presId="urn:microsoft.com/office/officeart/2005/8/layout/orgChart1"/>
    <dgm:cxn modelId="{D8E0C7EE-AF97-F140-A4D0-FDEDF03E57BD}" type="presParOf" srcId="{50F8D03F-6324-C64A-8C45-34354EBBCEB2}" destId="{DEBA2124-4663-954A-9876-5D7990526C85}" srcOrd="1" destOrd="0" presId="urn:microsoft.com/office/officeart/2005/8/layout/orgChart1"/>
    <dgm:cxn modelId="{00FDD3C7-C1BF-6040-A622-816B6804EB03}" type="presParOf" srcId="{DEBA2124-4663-954A-9876-5D7990526C85}" destId="{FE29485E-5E74-B34E-AF28-7C37C5EB6422}" srcOrd="0" destOrd="0" presId="urn:microsoft.com/office/officeart/2005/8/layout/orgChart1"/>
    <dgm:cxn modelId="{F55255B3-D907-0945-9BDD-9276E70AC6CC}" type="presParOf" srcId="{DEBA2124-4663-954A-9876-5D7990526C85}" destId="{B019E2EF-BECB-054D-B457-DE57B8841463}" srcOrd="1" destOrd="0" presId="urn:microsoft.com/office/officeart/2005/8/layout/orgChart1"/>
    <dgm:cxn modelId="{78303775-C79A-1241-8C07-399D748063B2}" type="presParOf" srcId="{B019E2EF-BECB-054D-B457-DE57B8841463}" destId="{045F78C9-B8CD-9341-B3AA-E7AC42899AE6}" srcOrd="0" destOrd="0" presId="urn:microsoft.com/office/officeart/2005/8/layout/orgChart1"/>
    <dgm:cxn modelId="{6A7837FE-61D3-A743-86EF-1179F6BAE628}" type="presParOf" srcId="{045F78C9-B8CD-9341-B3AA-E7AC42899AE6}" destId="{7AE50998-DE9A-974F-8B41-A82FE5F11EE5}" srcOrd="0" destOrd="0" presId="urn:microsoft.com/office/officeart/2005/8/layout/orgChart1"/>
    <dgm:cxn modelId="{D70539EE-2576-3040-80B1-F2BBFE952567}" type="presParOf" srcId="{045F78C9-B8CD-9341-B3AA-E7AC42899AE6}" destId="{4D29B7DB-D1E0-DC4A-8F41-9004C87D9B95}" srcOrd="1" destOrd="0" presId="urn:microsoft.com/office/officeart/2005/8/layout/orgChart1"/>
    <dgm:cxn modelId="{08B2D909-A138-D744-9D60-0357E8120289}" type="presParOf" srcId="{B019E2EF-BECB-054D-B457-DE57B8841463}" destId="{3747E66F-1C76-D04E-8FE4-3E8ABB7A0911}" srcOrd="1" destOrd="0" presId="urn:microsoft.com/office/officeart/2005/8/layout/orgChart1"/>
    <dgm:cxn modelId="{88CFA6EC-9ACC-8D4C-AB5C-F3E0B9371118}" type="presParOf" srcId="{3747E66F-1C76-D04E-8FE4-3E8ABB7A0911}" destId="{10775095-7191-B740-9DF8-B332459B66CF}" srcOrd="0" destOrd="0" presId="urn:microsoft.com/office/officeart/2005/8/layout/orgChart1"/>
    <dgm:cxn modelId="{D119E50A-A9B3-8A40-9A24-2983D507383F}" type="presParOf" srcId="{3747E66F-1C76-D04E-8FE4-3E8ABB7A0911}" destId="{793105A2-D886-0B42-B57F-73F05C5B7FC2}" srcOrd="1" destOrd="0" presId="urn:microsoft.com/office/officeart/2005/8/layout/orgChart1"/>
    <dgm:cxn modelId="{14BFDA09-C1E3-2B4A-AE77-9BD409AA3C02}" type="presParOf" srcId="{793105A2-D886-0B42-B57F-73F05C5B7FC2}" destId="{CC0414E7-28BD-4C41-BF12-96EC52CED0E5}" srcOrd="0" destOrd="0" presId="urn:microsoft.com/office/officeart/2005/8/layout/orgChart1"/>
    <dgm:cxn modelId="{D067AC49-DFF3-7F40-8CDA-20650D5FC36E}" type="presParOf" srcId="{CC0414E7-28BD-4C41-BF12-96EC52CED0E5}" destId="{483CE5DA-84B7-5A48-AA04-A9B62EC67979}" srcOrd="0" destOrd="0" presId="urn:microsoft.com/office/officeart/2005/8/layout/orgChart1"/>
    <dgm:cxn modelId="{B54589BF-078C-F044-B0EE-5B53BEB5943F}" type="presParOf" srcId="{CC0414E7-28BD-4C41-BF12-96EC52CED0E5}" destId="{45AE01FD-36B3-064D-B044-6BF51DA68468}" srcOrd="1" destOrd="0" presId="urn:microsoft.com/office/officeart/2005/8/layout/orgChart1"/>
    <dgm:cxn modelId="{B4517392-F76C-A940-B8D8-FB03C92E9D89}" type="presParOf" srcId="{793105A2-D886-0B42-B57F-73F05C5B7FC2}" destId="{219EE0B7-9638-4848-A20B-69834C213C01}" srcOrd="1" destOrd="0" presId="urn:microsoft.com/office/officeart/2005/8/layout/orgChart1"/>
    <dgm:cxn modelId="{DB8CF7FA-5E87-EA46-B90A-4F17050BE557}" type="presParOf" srcId="{793105A2-D886-0B42-B57F-73F05C5B7FC2}" destId="{63D750A1-571D-FD44-A998-753F4340F01F}" srcOrd="2" destOrd="0" presId="urn:microsoft.com/office/officeart/2005/8/layout/orgChart1"/>
    <dgm:cxn modelId="{41CD90B3-3B1A-314D-B8AD-B7354BF39176}" type="presParOf" srcId="{3747E66F-1C76-D04E-8FE4-3E8ABB7A0911}" destId="{46173BA1-5AA4-B440-A516-49295F5F1413}" srcOrd="2" destOrd="0" presId="urn:microsoft.com/office/officeart/2005/8/layout/orgChart1"/>
    <dgm:cxn modelId="{00056A35-D07B-B841-9989-6D0F27BA7792}" type="presParOf" srcId="{3747E66F-1C76-D04E-8FE4-3E8ABB7A0911}" destId="{7878D5AE-6A0E-FA4F-A83F-89F07F3AF50A}" srcOrd="3" destOrd="0" presId="urn:microsoft.com/office/officeart/2005/8/layout/orgChart1"/>
    <dgm:cxn modelId="{FF788E24-BD68-354B-94A5-5C0097EEA490}" type="presParOf" srcId="{7878D5AE-6A0E-FA4F-A83F-89F07F3AF50A}" destId="{DDEFEA4E-1DEB-1846-8ABF-266375EFF975}" srcOrd="0" destOrd="0" presId="urn:microsoft.com/office/officeart/2005/8/layout/orgChart1"/>
    <dgm:cxn modelId="{F82EC1C6-85FA-5E4C-AA56-BA0F5EDC1B21}" type="presParOf" srcId="{DDEFEA4E-1DEB-1846-8ABF-266375EFF975}" destId="{03C0668E-3BDB-CE4D-A3D6-9858B56E1DAD}" srcOrd="0" destOrd="0" presId="urn:microsoft.com/office/officeart/2005/8/layout/orgChart1"/>
    <dgm:cxn modelId="{7F566CF2-7290-2442-9F7D-BFE4956F2784}" type="presParOf" srcId="{DDEFEA4E-1DEB-1846-8ABF-266375EFF975}" destId="{5103F8ED-E24A-6F46-9AB8-C536D029D867}" srcOrd="1" destOrd="0" presId="urn:microsoft.com/office/officeart/2005/8/layout/orgChart1"/>
    <dgm:cxn modelId="{B9958C6C-E970-954C-AFF0-64931CC30470}" type="presParOf" srcId="{7878D5AE-6A0E-FA4F-A83F-89F07F3AF50A}" destId="{AA429520-322B-3145-893A-5DA00D8AB81B}" srcOrd="1" destOrd="0" presId="urn:microsoft.com/office/officeart/2005/8/layout/orgChart1"/>
    <dgm:cxn modelId="{42C6185E-E29D-6844-B4FF-9F249EEC3A89}" type="presParOf" srcId="{7878D5AE-6A0E-FA4F-A83F-89F07F3AF50A}" destId="{1A7399D9-FB92-6F43-8D5C-75CF7B7488F0}" srcOrd="2" destOrd="0" presId="urn:microsoft.com/office/officeart/2005/8/layout/orgChart1"/>
    <dgm:cxn modelId="{DF372532-98A0-8840-9184-FD79BA323BCA}" type="presParOf" srcId="{3747E66F-1C76-D04E-8FE4-3E8ABB7A0911}" destId="{98193EC2-A3FD-0849-8F5F-0F7A4CBBEBF7}" srcOrd="4" destOrd="0" presId="urn:microsoft.com/office/officeart/2005/8/layout/orgChart1"/>
    <dgm:cxn modelId="{572F19E1-B4CF-2544-9B59-B01128F7AD68}" type="presParOf" srcId="{3747E66F-1C76-D04E-8FE4-3E8ABB7A0911}" destId="{1E0F85E6-D475-B349-B440-E94F642782EA}" srcOrd="5" destOrd="0" presId="urn:microsoft.com/office/officeart/2005/8/layout/orgChart1"/>
    <dgm:cxn modelId="{8DDDA3CB-77B6-9B46-9B8A-162016EDBDCC}" type="presParOf" srcId="{1E0F85E6-D475-B349-B440-E94F642782EA}" destId="{390D8E9A-3193-A74C-A3A6-B714C76BF647}" srcOrd="0" destOrd="0" presId="urn:microsoft.com/office/officeart/2005/8/layout/orgChart1"/>
    <dgm:cxn modelId="{B7A91391-24CE-4A48-A38C-B78C95CE2D76}" type="presParOf" srcId="{390D8E9A-3193-A74C-A3A6-B714C76BF647}" destId="{C83F20A3-E92C-F04C-8B18-E250A1CD814D}" srcOrd="0" destOrd="0" presId="urn:microsoft.com/office/officeart/2005/8/layout/orgChart1"/>
    <dgm:cxn modelId="{0B13BF31-C6F4-EB4B-9EA0-5AC2179BEE1F}" type="presParOf" srcId="{390D8E9A-3193-A74C-A3A6-B714C76BF647}" destId="{4080BAB5-30CF-294D-83BB-920543465748}" srcOrd="1" destOrd="0" presId="urn:microsoft.com/office/officeart/2005/8/layout/orgChart1"/>
    <dgm:cxn modelId="{25637EC4-CA8D-E749-B266-7B0D3F11F7D6}" type="presParOf" srcId="{1E0F85E6-D475-B349-B440-E94F642782EA}" destId="{BCD2EC76-BEA1-024D-87A7-D598047B82D0}" srcOrd="1" destOrd="0" presId="urn:microsoft.com/office/officeart/2005/8/layout/orgChart1"/>
    <dgm:cxn modelId="{84137A50-3FCD-C64C-92E8-C4F50F70559D}" type="presParOf" srcId="{BCD2EC76-BEA1-024D-87A7-D598047B82D0}" destId="{7FDEE666-631D-0242-9BC3-5510360CA977}" srcOrd="0" destOrd="0" presId="urn:microsoft.com/office/officeart/2005/8/layout/orgChart1"/>
    <dgm:cxn modelId="{D9010174-1B79-4448-A245-5910A0BB6E07}" type="presParOf" srcId="{BCD2EC76-BEA1-024D-87A7-D598047B82D0}" destId="{0E383963-E8A5-084E-93E2-8289E0770E41}" srcOrd="1" destOrd="0" presId="urn:microsoft.com/office/officeart/2005/8/layout/orgChart1"/>
    <dgm:cxn modelId="{EE36E437-9231-A941-80FA-AFC42EFB07A2}" type="presParOf" srcId="{0E383963-E8A5-084E-93E2-8289E0770E41}" destId="{2A9C9EB6-04EE-5D41-BEC7-A8C9E6C31A31}" srcOrd="0" destOrd="0" presId="urn:microsoft.com/office/officeart/2005/8/layout/orgChart1"/>
    <dgm:cxn modelId="{3FBFA384-49A4-3149-BE30-93483DC9D882}" type="presParOf" srcId="{2A9C9EB6-04EE-5D41-BEC7-A8C9E6C31A31}" destId="{8ABBAAE8-F2D5-4C40-A0EB-120E79E6A717}" srcOrd="0" destOrd="0" presId="urn:microsoft.com/office/officeart/2005/8/layout/orgChart1"/>
    <dgm:cxn modelId="{F297F837-C102-E74E-9D6C-9C152D7BFAD2}" type="presParOf" srcId="{2A9C9EB6-04EE-5D41-BEC7-A8C9E6C31A31}" destId="{80B3086B-3694-1D44-AE4A-F5C020F81224}" srcOrd="1" destOrd="0" presId="urn:microsoft.com/office/officeart/2005/8/layout/orgChart1"/>
    <dgm:cxn modelId="{5432B6A9-CEF5-D94A-B328-DEF12F5714D8}" type="presParOf" srcId="{0E383963-E8A5-084E-93E2-8289E0770E41}" destId="{3AD20A79-4985-ED42-85D8-F28DA92D922B}" srcOrd="1" destOrd="0" presId="urn:microsoft.com/office/officeart/2005/8/layout/orgChart1"/>
    <dgm:cxn modelId="{A5522FE5-29C0-F04A-A375-843A1AC2BE5D}" type="presParOf" srcId="{3AD20A79-4985-ED42-85D8-F28DA92D922B}" destId="{CB3EEC96-F492-DC47-B193-B337163DB850}" srcOrd="0" destOrd="0" presId="urn:microsoft.com/office/officeart/2005/8/layout/orgChart1"/>
    <dgm:cxn modelId="{20892B1D-A526-AF49-847B-FFAE92BB1DF4}" type="presParOf" srcId="{3AD20A79-4985-ED42-85D8-F28DA92D922B}" destId="{AC4D9667-75D4-574B-94AC-A3CBC0AAAF22}" srcOrd="1" destOrd="0" presId="urn:microsoft.com/office/officeart/2005/8/layout/orgChart1"/>
    <dgm:cxn modelId="{65B24764-9E51-5A41-8B26-0A72D94BE46B}" type="presParOf" srcId="{AC4D9667-75D4-574B-94AC-A3CBC0AAAF22}" destId="{A9B7CBB4-F53C-4E4C-87DC-CFF40ABECE83}" srcOrd="0" destOrd="0" presId="urn:microsoft.com/office/officeart/2005/8/layout/orgChart1"/>
    <dgm:cxn modelId="{F6794AA0-8F77-FE4E-8C4B-1F42FD53D65B}" type="presParOf" srcId="{A9B7CBB4-F53C-4E4C-87DC-CFF40ABECE83}" destId="{DB0B3976-E85C-8344-8805-5459E482BBE4}" srcOrd="0" destOrd="0" presId="urn:microsoft.com/office/officeart/2005/8/layout/orgChart1"/>
    <dgm:cxn modelId="{83EEB8F8-86D5-D94D-A401-7B9E8D090460}" type="presParOf" srcId="{A9B7CBB4-F53C-4E4C-87DC-CFF40ABECE83}" destId="{CAB238BF-0138-944B-BE54-02B09890A061}" srcOrd="1" destOrd="0" presId="urn:microsoft.com/office/officeart/2005/8/layout/orgChart1"/>
    <dgm:cxn modelId="{8A2E3272-DFCE-C949-911D-0A3FF2D4A885}" type="presParOf" srcId="{AC4D9667-75D4-574B-94AC-A3CBC0AAAF22}" destId="{46943079-6F4E-544A-B59C-474F214AB833}" srcOrd="1" destOrd="0" presId="urn:microsoft.com/office/officeart/2005/8/layout/orgChart1"/>
    <dgm:cxn modelId="{AB6E6A94-0132-3A4E-88E2-12178C4E9063}" type="presParOf" srcId="{AC4D9667-75D4-574B-94AC-A3CBC0AAAF22}" destId="{00FD595C-4512-5C4C-8D83-8E5ADD951364}" srcOrd="2" destOrd="0" presId="urn:microsoft.com/office/officeart/2005/8/layout/orgChart1"/>
    <dgm:cxn modelId="{5AE0625A-F321-EF40-8A2C-EDE1F9BB59A4}" type="presParOf" srcId="{3AD20A79-4985-ED42-85D8-F28DA92D922B}" destId="{3FC7EAA0-F6A9-9F40-8A22-4DD8FC3C5C5E}" srcOrd="2" destOrd="0" presId="urn:microsoft.com/office/officeart/2005/8/layout/orgChart1"/>
    <dgm:cxn modelId="{CB87F1FD-6381-A148-A933-FED6DE01E68D}" type="presParOf" srcId="{3AD20A79-4985-ED42-85D8-F28DA92D922B}" destId="{4408DAE8-1319-A546-B342-9A2D1BD882BC}" srcOrd="3" destOrd="0" presId="urn:microsoft.com/office/officeart/2005/8/layout/orgChart1"/>
    <dgm:cxn modelId="{D1EA991F-7B1D-6F40-A90D-FCD718E582C1}" type="presParOf" srcId="{4408DAE8-1319-A546-B342-9A2D1BD882BC}" destId="{FC4ECBE2-D81C-4F45-BC9D-43AB7B02F803}" srcOrd="0" destOrd="0" presId="urn:microsoft.com/office/officeart/2005/8/layout/orgChart1"/>
    <dgm:cxn modelId="{7643516E-3DC6-F541-A8E0-90125404A105}" type="presParOf" srcId="{FC4ECBE2-D81C-4F45-BC9D-43AB7B02F803}" destId="{85B7D2B1-A912-1349-9035-BAFF6B4C9665}" srcOrd="0" destOrd="0" presId="urn:microsoft.com/office/officeart/2005/8/layout/orgChart1"/>
    <dgm:cxn modelId="{C5DB75E9-3D85-2F49-AA74-2D9A6C95627A}" type="presParOf" srcId="{FC4ECBE2-D81C-4F45-BC9D-43AB7B02F803}" destId="{4A85DA6E-B636-D34B-8621-A3CF7C1A1382}" srcOrd="1" destOrd="0" presId="urn:microsoft.com/office/officeart/2005/8/layout/orgChart1"/>
    <dgm:cxn modelId="{70830A37-9180-5B42-B9FC-48244588F28D}" type="presParOf" srcId="{4408DAE8-1319-A546-B342-9A2D1BD882BC}" destId="{658D3F55-0AE1-AD40-A4E8-DF13415B15FA}" srcOrd="1" destOrd="0" presId="urn:microsoft.com/office/officeart/2005/8/layout/orgChart1"/>
    <dgm:cxn modelId="{12800328-2641-C544-B4B9-2867629A7A5C}" type="presParOf" srcId="{4408DAE8-1319-A546-B342-9A2D1BD882BC}" destId="{9E043554-5C09-4A47-BCAB-F7D2D9BD32B5}" srcOrd="2" destOrd="0" presId="urn:microsoft.com/office/officeart/2005/8/layout/orgChart1"/>
    <dgm:cxn modelId="{FA321064-E003-DA42-A2DD-BD5FE2E1ECDF}" type="presParOf" srcId="{0E383963-E8A5-084E-93E2-8289E0770E41}" destId="{56708224-76BC-D64E-8147-D2EC5E89C417}" srcOrd="2" destOrd="0" presId="urn:microsoft.com/office/officeart/2005/8/layout/orgChart1"/>
    <dgm:cxn modelId="{A13E503B-8D88-1A42-B418-4409029CC587}" type="presParOf" srcId="{BCD2EC76-BEA1-024D-87A7-D598047B82D0}" destId="{1C901F08-696F-2F46-9E3C-391398EB8153}" srcOrd="2" destOrd="0" presId="urn:microsoft.com/office/officeart/2005/8/layout/orgChart1"/>
    <dgm:cxn modelId="{9AC3239A-1DC6-F148-9A7F-7ACB019E9244}" type="presParOf" srcId="{BCD2EC76-BEA1-024D-87A7-D598047B82D0}" destId="{396BAAF7-64AB-7942-B174-D76F51706077}" srcOrd="3" destOrd="0" presId="urn:microsoft.com/office/officeart/2005/8/layout/orgChart1"/>
    <dgm:cxn modelId="{41F76111-CA15-4548-937E-BCF3FEA02289}" type="presParOf" srcId="{396BAAF7-64AB-7942-B174-D76F51706077}" destId="{90BF07A6-5DF8-1141-BEEB-19DEC23C04F0}" srcOrd="0" destOrd="0" presId="urn:microsoft.com/office/officeart/2005/8/layout/orgChart1"/>
    <dgm:cxn modelId="{B54F6D23-2628-6F42-A400-22F5BF003561}" type="presParOf" srcId="{90BF07A6-5DF8-1141-BEEB-19DEC23C04F0}" destId="{B67E70E6-02EE-B748-A19B-7B6EBBB4FF74}" srcOrd="0" destOrd="0" presId="urn:microsoft.com/office/officeart/2005/8/layout/orgChart1"/>
    <dgm:cxn modelId="{C1BD4811-A02A-7D4A-BEFA-721952526394}" type="presParOf" srcId="{90BF07A6-5DF8-1141-BEEB-19DEC23C04F0}" destId="{FA1674B9-A906-EF47-A734-AFC361169A91}" srcOrd="1" destOrd="0" presId="urn:microsoft.com/office/officeart/2005/8/layout/orgChart1"/>
    <dgm:cxn modelId="{39831F63-05FA-A84F-B1D8-2895A18864B8}" type="presParOf" srcId="{396BAAF7-64AB-7942-B174-D76F51706077}" destId="{CC312CBF-A2B7-DD48-8B21-07D389435AC6}" srcOrd="1" destOrd="0" presId="urn:microsoft.com/office/officeart/2005/8/layout/orgChart1"/>
    <dgm:cxn modelId="{8E3C4CE8-AA70-A44E-86CD-128E36AEB212}" type="presParOf" srcId="{CC312CBF-A2B7-DD48-8B21-07D389435AC6}" destId="{04BBBB3A-EC62-254F-B575-51A4A3A9E1FD}" srcOrd="0" destOrd="0" presId="urn:microsoft.com/office/officeart/2005/8/layout/orgChart1"/>
    <dgm:cxn modelId="{D81EFDB9-5498-B247-8FA2-C1ECB0A22331}" type="presParOf" srcId="{CC312CBF-A2B7-DD48-8B21-07D389435AC6}" destId="{C5C790EB-89B6-9544-BD30-0B8CB68FFE0B}" srcOrd="1" destOrd="0" presId="urn:microsoft.com/office/officeart/2005/8/layout/orgChart1"/>
    <dgm:cxn modelId="{155040D6-5E8F-7B40-A40A-52A52E4615CD}" type="presParOf" srcId="{C5C790EB-89B6-9544-BD30-0B8CB68FFE0B}" destId="{83290DAA-9640-8D47-B51F-9B5C321F5D7B}" srcOrd="0" destOrd="0" presId="urn:microsoft.com/office/officeart/2005/8/layout/orgChart1"/>
    <dgm:cxn modelId="{29A14D5E-1B72-EA4B-BCA8-7E8006BE44E4}" type="presParOf" srcId="{83290DAA-9640-8D47-B51F-9B5C321F5D7B}" destId="{E3C98216-04F6-154F-A9AF-6353BED0F059}" srcOrd="0" destOrd="0" presId="urn:microsoft.com/office/officeart/2005/8/layout/orgChart1"/>
    <dgm:cxn modelId="{A7049F54-264E-FD4E-A328-070BB4551A34}" type="presParOf" srcId="{83290DAA-9640-8D47-B51F-9B5C321F5D7B}" destId="{55D65122-D776-F945-86DD-72216D710574}" srcOrd="1" destOrd="0" presId="urn:microsoft.com/office/officeart/2005/8/layout/orgChart1"/>
    <dgm:cxn modelId="{7EA9AF4C-039E-6A40-84B1-50B1CFEFD6CA}" type="presParOf" srcId="{C5C790EB-89B6-9544-BD30-0B8CB68FFE0B}" destId="{1A9A6687-6CC5-4D48-9225-83EFE0F8877A}" srcOrd="1" destOrd="0" presId="urn:microsoft.com/office/officeart/2005/8/layout/orgChart1"/>
    <dgm:cxn modelId="{F96F1A92-6016-6A4F-A2F1-E631A55E3C4F}" type="presParOf" srcId="{C5C790EB-89B6-9544-BD30-0B8CB68FFE0B}" destId="{DADE3AE0-C360-C741-9B5A-CC0D2150E0E5}" srcOrd="2" destOrd="0" presId="urn:microsoft.com/office/officeart/2005/8/layout/orgChart1"/>
    <dgm:cxn modelId="{3311099C-9143-3B46-8685-0939BEE1034B}" type="presParOf" srcId="{CC312CBF-A2B7-DD48-8B21-07D389435AC6}" destId="{B7118868-17BF-4148-8699-D2542638A877}" srcOrd="2" destOrd="0" presId="urn:microsoft.com/office/officeart/2005/8/layout/orgChart1"/>
    <dgm:cxn modelId="{8B65C7EB-DEE0-7C42-87A2-F45F6ADF941B}" type="presParOf" srcId="{CC312CBF-A2B7-DD48-8B21-07D389435AC6}" destId="{CF3AC434-7630-2048-BD89-C066E9CCD6CB}" srcOrd="3" destOrd="0" presId="urn:microsoft.com/office/officeart/2005/8/layout/orgChart1"/>
    <dgm:cxn modelId="{A3BFC0E9-BBD0-F144-9F82-F9B987D3B21C}" type="presParOf" srcId="{CF3AC434-7630-2048-BD89-C066E9CCD6CB}" destId="{51941085-EDFA-AF47-8F6F-FDDA612BDB21}" srcOrd="0" destOrd="0" presId="urn:microsoft.com/office/officeart/2005/8/layout/orgChart1"/>
    <dgm:cxn modelId="{5D5ADF49-52D7-EE4C-8F3F-9E340B782A80}" type="presParOf" srcId="{51941085-EDFA-AF47-8F6F-FDDA612BDB21}" destId="{F0D0CC16-ACE5-3947-9DE3-381B81F4173B}" srcOrd="0" destOrd="0" presId="urn:microsoft.com/office/officeart/2005/8/layout/orgChart1"/>
    <dgm:cxn modelId="{9873B0F6-C399-9E4F-9CA8-10CDD83AFA19}" type="presParOf" srcId="{51941085-EDFA-AF47-8F6F-FDDA612BDB21}" destId="{6830D91A-2A47-3C4F-9E2A-4851E8E97B07}" srcOrd="1" destOrd="0" presId="urn:microsoft.com/office/officeart/2005/8/layout/orgChart1"/>
    <dgm:cxn modelId="{9661D6D1-35BC-CA4B-A59C-CE0416BDEE49}" type="presParOf" srcId="{CF3AC434-7630-2048-BD89-C066E9CCD6CB}" destId="{812BFFA0-C423-4D48-9EB3-E944BAB4F2B7}" srcOrd="1" destOrd="0" presId="urn:microsoft.com/office/officeart/2005/8/layout/orgChart1"/>
    <dgm:cxn modelId="{3E4FD931-AA1B-0E43-8A06-329EC4D8EFBC}" type="presParOf" srcId="{CF3AC434-7630-2048-BD89-C066E9CCD6CB}" destId="{386608F1-6027-0244-8FC7-9F2642B788DB}" srcOrd="2" destOrd="0" presId="urn:microsoft.com/office/officeart/2005/8/layout/orgChart1"/>
    <dgm:cxn modelId="{77684854-AF42-3E40-ACCE-2451C344BCD5}" type="presParOf" srcId="{396BAAF7-64AB-7942-B174-D76F51706077}" destId="{7A813ACB-F6B6-FB44-AF41-F86587122EEE}" srcOrd="2" destOrd="0" presId="urn:microsoft.com/office/officeart/2005/8/layout/orgChart1"/>
    <dgm:cxn modelId="{12018490-26C0-D44D-B236-8FC4B4CF670E}" type="presParOf" srcId="{1E0F85E6-D475-B349-B440-E94F642782EA}" destId="{BA82C61B-9382-CF42-B50D-37DD0A0ABA5D}" srcOrd="2" destOrd="0" presId="urn:microsoft.com/office/officeart/2005/8/layout/orgChart1"/>
    <dgm:cxn modelId="{AFF041C8-F4B3-8C4E-B6AE-42BAD762CD29}" type="presParOf" srcId="{B019E2EF-BECB-054D-B457-DE57B8841463}" destId="{9C238E8F-0195-7140-8EB1-EEEB40300114}" srcOrd="2" destOrd="0" presId="urn:microsoft.com/office/officeart/2005/8/layout/orgChart1"/>
    <dgm:cxn modelId="{C37BA755-62BB-B542-BA3B-F28FBA7C96D5}" type="presParOf" srcId="{DEBA2124-4663-954A-9876-5D7990526C85}" destId="{00DB19A8-21AE-5F4D-B67F-AC7CF9341254}" srcOrd="2" destOrd="0" presId="urn:microsoft.com/office/officeart/2005/8/layout/orgChart1"/>
    <dgm:cxn modelId="{CE0E3E2E-B6A8-FF43-B577-8EA0A7BDCF1D}" type="presParOf" srcId="{DEBA2124-4663-954A-9876-5D7990526C85}" destId="{3274C86C-5A5D-704C-9787-3848029033A6}" srcOrd="3" destOrd="0" presId="urn:microsoft.com/office/officeart/2005/8/layout/orgChart1"/>
    <dgm:cxn modelId="{E2CE3EA3-4B1D-5A4E-A25C-6AEF322AFB76}" type="presParOf" srcId="{3274C86C-5A5D-704C-9787-3848029033A6}" destId="{9D91716D-5ECC-CD46-A3FE-21F9DE83DB45}" srcOrd="0" destOrd="0" presId="urn:microsoft.com/office/officeart/2005/8/layout/orgChart1"/>
    <dgm:cxn modelId="{432EF34F-952B-FA49-B5AC-0667FA780C0D}" type="presParOf" srcId="{9D91716D-5ECC-CD46-A3FE-21F9DE83DB45}" destId="{27F36451-841D-7943-811A-5C044A6934FD}" srcOrd="0" destOrd="0" presId="urn:microsoft.com/office/officeart/2005/8/layout/orgChart1"/>
    <dgm:cxn modelId="{C6EB8B13-C338-7E45-89E9-107FAE4263C0}" type="presParOf" srcId="{9D91716D-5ECC-CD46-A3FE-21F9DE83DB45}" destId="{98341447-7478-B844-8F39-03995260B4CA}" srcOrd="1" destOrd="0" presId="urn:microsoft.com/office/officeart/2005/8/layout/orgChart1"/>
    <dgm:cxn modelId="{CEAEA957-1398-FC46-98C6-40237F929B24}" type="presParOf" srcId="{3274C86C-5A5D-704C-9787-3848029033A6}" destId="{F2CFB6CD-7967-DA47-AAA0-7C003097A818}" srcOrd="1" destOrd="0" presId="urn:microsoft.com/office/officeart/2005/8/layout/orgChart1"/>
    <dgm:cxn modelId="{20CA9B22-B95C-6147-AEAF-B8F8A6C6C620}" type="presParOf" srcId="{F2CFB6CD-7967-DA47-AAA0-7C003097A818}" destId="{CD957F59-9FFD-9341-A5E9-B6FB0F3D9DB0}" srcOrd="0" destOrd="0" presId="urn:microsoft.com/office/officeart/2005/8/layout/orgChart1"/>
    <dgm:cxn modelId="{30375239-18F9-7D40-9635-9EE25ACE33E9}" type="presParOf" srcId="{F2CFB6CD-7967-DA47-AAA0-7C003097A818}" destId="{1B6E6B89-E6CE-7B4B-9604-B5A25717268A}" srcOrd="1" destOrd="0" presId="urn:microsoft.com/office/officeart/2005/8/layout/orgChart1"/>
    <dgm:cxn modelId="{E04BBFEF-B691-3F4C-88F4-DE8A5C5BA831}" type="presParOf" srcId="{1B6E6B89-E6CE-7B4B-9604-B5A25717268A}" destId="{94424821-D574-A940-A03C-62B0F21E5341}" srcOrd="0" destOrd="0" presId="urn:microsoft.com/office/officeart/2005/8/layout/orgChart1"/>
    <dgm:cxn modelId="{C3A40F5F-E511-0B4F-8452-E31E85494FFF}" type="presParOf" srcId="{94424821-D574-A940-A03C-62B0F21E5341}" destId="{EF230ABE-B073-EB4E-9FA7-B6638B93733A}" srcOrd="0" destOrd="0" presId="urn:microsoft.com/office/officeart/2005/8/layout/orgChart1"/>
    <dgm:cxn modelId="{904292AB-E53C-914E-9993-35DA7B40BBF7}" type="presParOf" srcId="{94424821-D574-A940-A03C-62B0F21E5341}" destId="{7F688AD3-9813-6640-92A6-7CF196DCCE36}" srcOrd="1" destOrd="0" presId="urn:microsoft.com/office/officeart/2005/8/layout/orgChart1"/>
    <dgm:cxn modelId="{A1EF5ABA-C075-314E-91B8-FFC880B0AE96}" type="presParOf" srcId="{1B6E6B89-E6CE-7B4B-9604-B5A25717268A}" destId="{D7FFC20F-CCC5-E04F-B9D6-6D9A2A5E49CD}" srcOrd="1" destOrd="0" presId="urn:microsoft.com/office/officeart/2005/8/layout/orgChart1"/>
    <dgm:cxn modelId="{D8A7AF13-C6E6-DA49-AFCA-139C146409CB}" type="presParOf" srcId="{1B6E6B89-E6CE-7B4B-9604-B5A25717268A}" destId="{AF4A87B2-9966-9F43-A690-FAFAB1823E96}" srcOrd="2" destOrd="0" presId="urn:microsoft.com/office/officeart/2005/8/layout/orgChart1"/>
    <dgm:cxn modelId="{EDF32643-D517-3849-8981-D17B1962265A}" type="presParOf" srcId="{F2CFB6CD-7967-DA47-AAA0-7C003097A818}" destId="{6D88BF42-B0CA-C148-97C6-6C70EFC2D378}" srcOrd="2" destOrd="0" presId="urn:microsoft.com/office/officeart/2005/8/layout/orgChart1"/>
    <dgm:cxn modelId="{D5F0F33A-9974-2D4B-9282-815DE1B68CD0}" type="presParOf" srcId="{F2CFB6CD-7967-DA47-AAA0-7C003097A818}" destId="{B2088D67-56C1-BA4F-86D2-308A58552FE7}" srcOrd="3" destOrd="0" presId="urn:microsoft.com/office/officeart/2005/8/layout/orgChart1"/>
    <dgm:cxn modelId="{E7BA08AD-16C5-DE48-B523-6321687CF7BB}" type="presParOf" srcId="{B2088D67-56C1-BA4F-86D2-308A58552FE7}" destId="{873CB8FE-09EB-E644-A05F-7323EE5590ED}" srcOrd="0" destOrd="0" presId="urn:microsoft.com/office/officeart/2005/8/layout/orgChart1"/>
    <dgm:cxn modelId="{12301DE8-3F1C-2E48-9710-1E0B8957D25B}" type="presParOf" srcId="{873CB8FE-09EB-E644-A05F-7323EE5590ED}" destId="{721FA5AB-B0E1-3E46-BDA0-F34BC42F8AEE}" srcOrd="0" destOrd="0" presId="urn:microsoft.com/office/officeart/2005/8/layout/orgChart1"/>
    <dgm:cxn modelId="{8E160667-AED5-9D41-A4BD-5D7A3392D6F5}" type="presParOf" srcId="{873CB8FE-09EB-E644-A05F-7323EE5590ED}" destId="{EF73EA27-76D2-EF43-94FE-E0CB5D349053}" srcOrd="1" destOrd="0" presId="urn:microsoft.com/office/officeart/2005/8/layout/orgChart1"/>
    <dgm:cxn modelId="{CE402A51-8CEB-1147-BD91-150504C7735F}" type="presParOf" srcId="{B2088D67-56C1-BA4F-86D2-308A58552FE7}" destId="{B0D6138D-957B-0148-8DD4-7F5A8CD74202}" srcOrd="1" destOrd="0" presId="urn:microsoft.com/office/officeart/2005/8/layout/orgChart1"/>
    <dgm:cxn modelId="{49391AB5-6B54-5E45-BC3D-F4036E53CA98}" type="presParOf" srcId="{B2088D67-56C1-BA4F-86D2-308A58552FE7}" destId="{EB9B78E6-BFBE-7048-BB83-DDAB964CB5D1}" srcOrd="2" destOrd="0" presId="urn:microsoft.com/office/officeart/2005/8/layout/orgChart1"/>
    <dgm:cxn modelId="{CE8355FB-668E-AA42-B9EE-0A76D0023B1D}" type="presParOf" srcId="{3274C86C-5A5D-704C-9787-3848029033A6}" destId="{1B5C7E22-7A35-3541-B518-B2CE33AD5277}" srcOrd="2" destOrd="0" presId="urn:microsoft.com/office/officeart/2005/8/layout/orgChart1"/>
    <dgm:cxn modelId="{11C6FB5B-E865-E946-BE9B-5755812C0B39}" type="presParOf" srcId="{DEBA2124-4663-954A-9876-5D7990526C85}" destId="{FE8466AC-DB19-394E-8982-9FBE4C6A2ED2}" srcOrd="4" destOrd="0" presId="urn:microsoft.com/office/officeart/2005/8/layout/orgChart1"/>
    <dgm:cxn modelId="{DF534103-369D-0643-A4DB-0CF3C62284C9}" type="presParOf" srcId="{DEBA2124-4663-954A-9876-5D7990526C85}" destId="{9864FE23-CD5C-F34F-BBD5-6765D2973FCA}" srcOrd="5" destOrd="0" presId="urn:microsoft.com/office/officeart/2005/8/layout/orgChart1"/>
    <dgm:cxn modelId="{8A9068C7-B07C-AF4B-B073-C785FEC9DD95}" type="presParOf" srcId="{9864FE23-CD5C-F34F-BBD5-6765D2973FCA}" destId="{599FFE05-3A0B-AD44-8B0C-5B337A918CC8}" srcOrd="0" destOrd="0" presId="urn:microsoft.com/office/officeart/2005/8/layout/orgChart1"/>
    <dgm:cxn modelId="{BE458A09-0EDD-E04A-8BFF-892DEF5EE437}" type="presParOf" srcId="{599FFE05-3A0B-AD44-8B0C-5B337A918CC8}" destId="{8E85268A-F55F-D049-9AA5-077A2FB15521}" srcOrd="0" destOrd="0" presId="urn:microsoft.com/office/officeart/2005/8/layout/orgChart1"/>
    <dgm:cxn modelId="{A4112215-F78B-3346-858F-B7512821A862}" type="presParOf" srcId="{599FFE05-3A0B-AD44-8B0C-5B337A918CC8}" destId="{630F2C9B-FDB6-DD4C-AD95-A28336C53371}" srcOrd="1" destOrd="0" presId="urn:microsoft.com/office/officeart/2005/8/layout/orgChart1"/>
    <dgm:cxn modelId="{F7D33A41-4A11-784E-BDBB-2FA6A7612B6D}" type="presParOf" srcId="{9864FE23-CD5C-F34F-BBD5-6765D2973FCA}" destId="{0336262D-0A60-4643-A28E-6C4FC0FCED96}" srcOrd="1" destOrd="0" presId="urn:microsoft.com/office/officeart/2005/8/layout/orgChart1"/>
    <dgm:cxn modelId="{FB5B7B49-6162-5E4E-B3CD-75DDF51DD8E5}" type="presParOf" srcId="{0336262D-0A60-4643-A28E-6C4FC0FCED96}" destId="{A430969B-F4BC-B344-8150-0AFF3F05EDC2}" srcOrd="0" destOrd="0" presId="urn:microsoft.com/office/officeart/2005/8/layout/orgChart1"/>
    <dgm:cxn modelId="{D80D624F-9E1B-9247-819A-E97B3E1D87AC}" type="presParOf" srcId="{0336262D-0A60-4643-A28E-6C4FC0FCED96}" destId="{75AB9417-D1CF-A04C-BC7A-1486F130E2CE}" srcOrd="1" destOrd="0" presId="urn:microsoft.com/office/officeart/2005/8/layout/orgChart1"/>
    <dgm:cxn modelId="{2510CD85-22B1-A64D-B9B7-807A3376C96C}" type="presParOf" srcId="{75AB9417-D1CF-A04C-BC7A-1486F130E2CE}" destId="{1788FB4A-CA31-AE41-8F54-2D1E5B76AF0D}" srcOrd="0" destOrd="0" presId="urn:microsoft.com/office/officeart/2005/8/layout/orgChart1"/>
    <dgm:cxn modelId="{B7809951-6CD3-B94A-BAD8-0CF2BC234216}" type="presParOf" srcId="{1788FB4A-CA31-AE41-8F54-2D1E5B76AF0D}" destId="{6343E516-EC51-914F-9CAA-0808B95EEEB5}" srcOrd="0" destOrd="0" presId="urn:microsoft.com/office/officeart/2005/8/layout/orgChart1"/>
    <dgm:cxn modelId="{2B1BCF93-11D4-3C45-A7ED-68094547EC72}" type="presParOf" srcId="{1788FB4A-CA31-AE41-8F54-2D1E5B76AF0D}" destId="{E6684218-89C8-9043-9D92-1A9F02485E67}" srcOrd="1" destOrd="0" presId="urn:microsoft.com/office/officeart/2005/8/layout/orgChart1"/>
    <dgm:cxn modelId="{91A00C9B-C4B7-A44F-8B63-15D3631572E6}" type="presParOf" srcId="{75AB9417-D1CF-A04C-BC7A-1486F130E2CE}" destId="{41CB1E4F-B831-2B4C-A93E-9E66C0C244A1}" srcOrd="1" destOrd="0" presId="urn:microsoft.com/office/officeart/2005/8/layout/orgChart1"/>
    <dgm:cxn modelId="{7DBCDD2F-22E3-3744-965D-731718827C53}" type="presParOf" srcId="{75AB9417-D1CF-A04C-BC7A-1486F130E2CE}" destId="{C30D382B-1CDA-2C44-8C2E-B6085C629633}" srcOrd="2" destOrd="0" presId="urn:microsoft.com/office/officeart/2005/8/layout/orgChart1"/>
    <dgm:cxn modelId="{A4602F77-C27B-BB46-A1A3-5AE3CFAC1E67}" type="presParOf" srcId="{0336262D-0A60-4643-A28E-6C4FC0FCED96}" destId="{664AC9C5-24A4-824A-8246-3AE4ACD2021B}" srcOrd="2" destOrd="0" presId="urn:microsoft.com/office/officeart/2005/8/layout/orgChart1"/>
    <dgm:cxn modelId="{D41B1C80-9797-3D46-8CDE-948CCDC09C2C}" type="presParOf" srcId="{0336262D-0A60-4643-A28E-6C4FC0FCED96}" destId="{37755ED4-BC8E-244A-8C4A-D2CB8D9CB22E}" srcOrd="3" destOrd="0" presId="urn:microsoft.com/office/officeart/2005/8/layout/orgChart1"/>
    <dgm:cxn modelId="{6D18F0DD-E61F-214A-BB42-9AEA6DBCE0AD}" type="presParOf" srcId="{37755ED4-BC8E-244A-8C4A-D2CB8D9CB22E}" destId="{157F68A4-D77A-D847-A059-7B42E6F1838C}" srcOrd="0" destOrd="0" presId="urn:microsoft.com/office/officeart/2005/8/layout/orgChart1"/>
    <dgm:cxn modelId="{BBEB78CC-2097-CE41-8A83-06D1D0349721}" type="presParOf" srcId="{157F68A4-D77A-D847-A059-7B42E6F1838C}" destId="{4C328EA0-C194-FB46-B235-88A7FF24DE74}" srcOrd="0" destOrd="0" presId="urn:microsoft.com/office/officeart/2005/8/layout/orgChart1"/>
    <dgm:cxn modelId="{5DB7758F-6072-9E42-8D74-5A0C7DEB3546}" type="presParOf" srcId="{157F68A4-D77A-D847-A059-7B42E6F1838C}" destId="{8DB8159E-E9D8-D04B-869B-A135A6E55FA8}" srcOrd="1" destOrd="0" presId="urn:microsoft.com/office/officeart/2005/8/layout/orgChart1"/>
    <dgm:cxn modelId="{3E0A80A8-7BF4-AF4C-B51C-A926122F58FA}" type="presParOf" srcId="{37755ED4-BC8E-244A-8C4A-D2CB8D9CB22E}" destId="{84710B49-5C7A-5846-8F73-75969DC49594}" srcOrd="1" destOrd="0" presId="urn:microsoft.com/office/officeart/2005/8/layout/orgChart1"/>
    <dgm:cxn modelId="{13128342-AB79-2D40-A9BE-65B360673510}" type="presParOf" srcId="{37755ED4-BC8E-244A-8C4A-D2CB8D9CB22E}" destId="{D6F414F1-3B22-554A-BAD4-A8289D536D34}" srcOrd="2" destOrd="0" presId="urn:microsoft.com/office/officeart/2005/8/layout/orgChart1"/>
    <dgm:cxn modelId="{50D6E423-CBFB-2F4F-B4A1-91B9EF0746B2}" type="presParOf" srcId="{9864FE23-CD5C-F34F-BBD5-6765D2973FCA}" destId="{F96B0713-DCE4-DD4E-8495-74802243045D}" srcOrd="2" destOrd="0" presId="urn:microsoft.com/office/officeart/2005/8/layout/orgChart1"/>
    <dgm:cxn modelId="{4EFA3CA9-9785-2B4F-A688-B8EA4C4C882B}" type="presParOf" srcId="{DEBA2124-4663-954A-9876-5D7990526C85}" destId="{13034356-681F-7845-9E16-2E17A5ACD813}" srcOrd="6" destOrd="0" presId="urn:microsoft.com/office/officeart/2005/8/layout/orgChart1"/>
    <dgm:cxn modelId="{CDE6BE83-6F4E-5A47-96F7-8EC18010F6BE}" type="presParOf" srcId="{DEBA2124-4663-954A-9876-5D7990526C85}" destId="{7266D8D5-F153-BD4F-8015-A9B91F7C9FAE}" srcOrd="7" destOrd="0" presId="urn:microsoft.com/office/officeart/2005/8/layout/orgChart1"/>
    <dgm:cxn modelId="{01BCF3B0-283C-8546-A342-578367978C69}" type="presParOf" srcId="{7266D8D5-F153-BD4F-8015-A9B91F7C9FAE}" destId="{3AD95108-46EF-C546-9C9A-6D2182019019}" srcOrd="0" destOrd="0" presId="urn:microsoft.com/office/officeart/2005/8/layout/orgChart1"/>
    <dgm:cxn modelId="{B5E3B08D-6942-B841-8E57-5D63BEE60A42}" type="presParOf" srcId="{3AD95108-46EF-C546-9C9A-6D2182019019}" destId="{F1E2D3BA-EE49-5B4A-BCA2-3080E78F7FD4}" srcOrd="0" destOrd="0" presId="urn:microsoft.com/office/officeart/2005/8/layout/orgChart1"/>
    <dgm:cxn modelId="{70602413-1E2D-0E45-B2AE-F221F365B982}" type="presParOf" srcId="{3AD95108-46EF-C546-9C9A-6D2182019019}" destId="{F53ED145-2C9B-D94A-9DC2-7664D023C85F}" srcOrd="1" destOrd="0" presId="urn:microsoft.com/office/officeart/2005/8/layout/orgChart1"/>
    <dgm:cxn modelId="{AB325042-7B57-6341-A2D8-A38A34D378CF}" type="presParOf" srcId="{7266D8D5-F153-BD4F-8015-A9B91F7C9FAE}" destId="{83406671-E343-1E48-8867-B3056AEB5434}" srcOrd="1" destOrd="0" presId="urn:microsoft.com/office/officeart/2005/8/layout/orgChart1"/>
    <dgm:cxn modelId="{7E02EA2E-5C86-B549-8EDC-03F3141E5B53}" type="presParOf" srcId="{83406671-E343-1E48-8867-B3056AEB5434}" destId="{A23D97FD-BF36-5741-A918-CDBA884EEEBD}" srcOrd="0" destOrd="0" presId="urn:microsoft.com/office/officeart/2005/8/layout/orgChart1"/>
    <dgm:cxn modelId="{E1BE9ED9-2797-E847-9D38-097593F3CEC2}" type="presParOf" srcId="{83406671-E343-1E48-8867-B3056AEB5434}" destId="{FC2343E8-CD35-AF4D-B9E5-703C0E59F120}" srcOrd="1" destOrd="0" presId="urn:microsoft.com/office/officeart/2005/8/layout/orgChart1"/>
    <dgm:cxn modelId="{6053047D-3727-4247-8622-878ED064B02B}" type="presParOf" srcId="{FC2343E8-CD35-AF4D-B9E5-703C0E59F120}" destId="{50AEE2FB-8B77-B44C-AAEA-C236ED2D74BE}" srcOrd="0" destOrd="0" presId="urn:microsoft.com/office/officeart/2005/8/layout/orgChart1"/>
    <dgm:cxn modelId="{345FFCEE-97BB-6442-BD2B-6EC63C9D2D71}" type="presParOf" srcId="{50AEE2FB-8B77-B44C-AAEA-C236ED2D74BE}" destId="{7448555D-32BA-1144-BA44-96AD41D826E5}" srcOrd="0" destOrd="0" presId="urn:microsoft.com/office/officeart/2005/8/layout/orgChart1"/>
    <dgm:cxn modelId="{131A2319-BE44-DD47-9C8E-FB9640ED1B28}" type="presParOf" srcId="{50AEE2FB-8B77-B44C-AAEA-C236ED2D74BE}" destId="{B2ABF3AD-6A33-B14D-A7C2-F936F0D14D2B}" srcOrd="1" destOrd="0" presId="urn:microsoft.com/office/officeart/2005/8/layout/orgChart1"/>
    <dgm:cxn modelId="{D94A4B36-7329-4446-BD4A-FDAF9E71B420}" type="presParOf" srcId="{FC2343E8-CD35-AF4D-B9E5-703C0E59F120}" destId="{39C8F510-75D6-AC4A-8E41-42D32BA40266}" srcOrd="1" destOrd="0" presId="urn:microsoft.com/office/officeart/2005/8/layout/orgChart1"/>
    <dgm:cxn modelId="{DCFB043A-2BDC-B24E-AD88-14841D47753C}" type="presParOf" srcId="{FC2343E8-CD35-AF4D-B9E5-703C0E59F120}" destId="{ECF7A236-020D-7548-8B23-F6BA8A02A3D7}" srcOrd="2" destOrd="0" presId="urn:microsoft.com/office/officeart/2005/8/layout/orgChart1"/>
    <dgm:cxn modelId="{6D73DED4-9EC5-A143-B8FB-EED253BF7F0D}" type="presParOf" srcId="{83406671-E343-1E48-8867-B3056AEB5434}" destId="{D20A1901-E7DD-9B47-8181-8AEE080FE7AE}" srcOrd="2" destOrd="0" presId="urn:microsoft.com/office/officeart/2005/8/layout/orgChart1"/>
    <dgm:cxn modelId="{DC773170-6540-7942-B461-9DC3103E1E65}" type="presParOf" srcId="{83406671-E343-1E48-8867-B3056AEB5434}" destId="{D0A86285-27C2-A948-908B-3C9B335EC0C0}" srcOrd="3" destOrd="0" presId="urn:microsoft.com/office/officeart/2005/8/layout/orgChart1"/>
    <dgm:cxn modelId="{DD69DDA6-409C-2141-8F12-AF9225675BEF}" type="presParOf" srcId="{D0A86285-27C2-A948-908B-3C9B335EC0C0}" destId="{3AD964A6-DCB7-D840-A00E-BC504AF1B70C}" srcOrd="0" destOrd="0" presId="urn:microsoft.com/office/officeart/2005/8/layout/orgChart1"/>
    <dgm:cxn modelId="{461C01BC-7696-8E46-87F5-419E38C909DF}" type="presParOf" srcId="{3AD964A6-DCB7-D840-A00E-BC504AF1B70C}" destId="{7858C77B-0350-8648-BD28-456E07DA723A}" srcOrd="0" destOrd="0" presId="urn:microsoft.com/office/officeart/2005/8/layout/orgChart1"/>
    <dgm:cxn modelId="{DD07222C-F79E-8149-87D8-08CC4617D014}" type="presParOf" srcId="{3AD964A6-DCB7-D840-A00E-BC504AF1B70C}" destId="{C46B6702-92E5-5944-8D4E-D85E6E4E1694}" srcOrd="1" destOrd="0" presId="urn:microsoft.com/office/officeart/2005/8/layout/orgChart1"/>
    <dgm:cxn modelId="{DFEB27FD-5771-154B-8DAB-4B91A08CE18E}" type="presParOf" srcId="{D0A86285-27C2-A948-908B-3C9B335EC0C0}" destId="{A2EB71A9-744F-5642-94E4-7351EC04D597}" srcOrd="1" destOrd="0" presId="urn:microsoft.com/office/officeart/2005/8/layout/orgChart1"/>
    <dgm:cxn modelId="{0BB867D4-25FE-F34C-BEFF-5B52DEDB958C}" type="presParOf" srcId="{D0A86285-27C2-A948-908B-3C9B335EC0C0}" destId="{DAD3970B-A808-844B-866C-000A4CF67DD9}" srcOrd="2" destOrd="0" presId="urn:microsoft.com/office/officeart/2005/8/layout/orgChart1"/>
    <dgm:cxn modelId="{4CE12469-C08B-0044-ADB6-AB1E3E941E1D}" type="presParOf" srcId="{83406671-E343-1E48-8867-B3056AEB5434}" destId="{38AE330E-2357-8345-A458-4DD4FB921EDE}" srcOrd="4" destOrd="0" presId="urn:microsoft.com/office/officeart/2005/8/layout/orgChart1"/>
    <dgm:cxn modelId="{04C4C46A-B196-E944-A990-0D0D5AD2E8B7}" type="presParOf" srcId="{83406671-E343-1E48-8867-B3056AEB5434}" destId="{FCFE680B-D315-144D-B646-2C7409B38748}" srcOrd="5" destOrd="0" presId="urn:microsoft.com/office/officeart/2005/8/layout/orgChart1"/>
    <dgm:cxn modelId="{DD408F8C-5AB5-2046-8AD6-567A8B1497DF}" type="presParOf" srcId="{FCFE680B-D315-144D-B646-2C7409B38748}" destId="{707158DC-1E8C-2F4D-B32F-00E29AD33137}" srcOrd="0" destOrd="0" presId="urn:microsoft.com/office/officeart/2005/8/layout/orgChart1"/>
    <dgm:cxn modelId="{1AC22BE5-04C3-DD42-8C5C-6A71C28D8B4C}" type="presParOf" srcId="{707158DC-1E8C-2F4D-B32F-00E29AD33137}" destId="{8977C0C5-6A43-414E-A0A3-63CF54E0AC17}" srcOrd="0" destOrd="0" presId="urn:microsoft.com/office/officeart/2005/8/layout/orgChart1"/>
    <dgm:cxn modelId="{64AEC61A-B63E-D841-98FD-178BEE78F9F6}" type="presParOf" srcId="{707158DC-1E8C-2F4D-B32F-00E29AD33137}" destId="{4E720044-7124-5244-B1AD-8CFA86F9B27E}" srcOrd="1" destOrd="0" presId="urn:microsoft.com/office/officeart/2005/8/layout/orgChart1"/>
    <dgm:cxn modelId="{BE570655-62F2-4747-828F-386D7F05C014}" type="presParOf" srcId="{FCFE680B-D315-144D-B646-2C7409B38748}" destId="{D4DF7992-DBFA-D14A-BAE6-F7D205E29474}" srcOrd="1" destOrd="0" presId="urn:microsoft.com/office/officeart/2005/8/layout/orgChart1"/>
    <dgm:cxn modelId="{F9E96F26-626D-9147-BC56-35FCA22A26E4}" type="presParOf" srcId="{D4DF7992-DBFA-D14A-BAE6-F7D205E29474}" destId="{861065E7-DAF3-9341-93FA-C6A6E79D3087}" srcOrd="0" destOrd="0" presId="urn:microsoft.com/office/officeart/2005/8/layout/orgChart1"/>
    <dgm:cxn modelId="{11E4E50D-0017-6E42-ADF5-94A192F6B44E}" type="presParOf" srcId="{D4DF7992-DBFA-D14A-BAE6-F7D205E29474}" destId="{7603CD96-2C8C-9344-916E-08E2D4669B1C}" srcOrd="1" destOrd="0" presId="urn:microsoft.com/office/officeart/2005/8/layout/orgChart1"/>
    <dgm:cxn modelId="{7B550414-26F7-6547-BCCC-50513D7A3EE2}" type="presParOf" srcId="{7603CD96-2C8C-9344-916E-08E2D4669B1C}" destId="{3362D170-B092-5943-8608-108A39364ADB}" srcOrd="0" destOrd="0" presId="urn:microsoft.com/office/officeart/2005/8/layout/orgChart1"/>
    <dgm:cxn modelId="{FC2FDF1F-E875-544A-B19F-111AB04F9FF0}" type="presParOf" srcId="{3362D170-B092-5943-8608-108A39364ADB}" destId="{4075DDC7-7BF3-3A44-84B4-E57AD4A628FD}" srcOrd="0" destOrd="0" presId="urn:microsoft.com/office/officeart/2005/8/layout/orgChart1"/>
    <dgm:cxn modelId="{0C0C9F57-346D-4943-9514-A63A28DE694D}" type="presParOf" srcId="{3362D170-B092-5943-8608-108A39364ADB}" destId="{9B2E82D2-1513-8E4E-8DEB-4CE0CF0C76C0}" srcOrd="1" destOrd="0" presId="urn:microsoft.com/office/officeart/2005/8/layout/orgChart1"/>
    <dgm:cxn modelId="{913D664B-A73F-CA4C-9451-F1BD67CE2CAF}" type="presParOf" srcId="{7603CD96-2C8C-9344-916E-08E2D4669B1C}" destId="{18C84454-2212-B240-A642-B69E143036F4}" srcOrd="1" destOrd="0" presId="urn:microsoft.com/office/officeart/2005/8/layout/orgChart1"/>
    <dgm:cxn modelId="{21C0FA92-5A98-E34F-8CD0-250B602408B6}" type="presParOf" srcId="{18C84454-2212-B240-A642-B69E143036F4}" destId="{B92BE504-0BEC-B740-AB1B-5944381E73B2}" srcOrd="0" destOrd="0" presId="urn:microsoft.com/office/officeart/2005/8/layout/orgChart1"/>
    <dgm:cxn modelId="{39891FA3-D854-D64F-9DE6-5E223E59973B}" type="presParOf" srcId="{18C84454-2212-B240-A642-B69E143036F4}" destId="{CAE7A80A-CA31-E44D-90B2-2C9D9909C3BA}" srcOrd="1" destOrd="0" presId="urn:microsoft.com/office/officeart/2005/8/layout/orgChart1"/>
    <dgm:cxn modelId="{337FC967-25BD-2047-ADFC-70498BDEF708}" type="presParOf" srcId="{CAE7A80A-CA31-E44D-90B2-2C9D9909C3BA}" destId="{F49D9636-1BB6-B74F-8925-BD64D0CC8666}" srcOrd="0" destOrd="0" presId="urn:microsoft.com/office/officeart/2005/8/layout/orgChart1"/>
    <dgm:cxn modelId="{9BB3D68C-36A1-F644-A25C-0E1FC5EA35C6}" type="presParOf" srcId="{F49D9636-1BB6-B74F-8925-BD64D0CC8666}" destId="{2D80F401-BCAC-2149-8E51-77514A35A90C}" srcOrd="0" destOrd="0" presId="urn:microsoft.com/office/officeart/2005/8/layout/orgChart1"/>
    <dgm:cxn modelId="{A1D90E38-3D90-CA41-A782-5629361CC3ED}" type="presParOf" srcId="{F49D9636-1BB6-B74F-8925-BD64D0CC8666}" destId="{A0168DEA-C174-EB45-9DA6-615E36C407D6}" srcOrd="1" destOrd="0" presId="urn:microsoft.com/office/officeart/2005/8/layout/orgChart1"/>
    <dgm:cxn modelId="{2BA41FDA-778E-B646-B6D6-6F7AB1803AF7}" type="presParOf" srcId="{CAE7A80A-CA31-E44D-90B2-2C9D9909C3BA}" destId="{0E0042A7-C762-8C43-9744-C6D283F950B6}" srcOrd="1" destOrd="0" presId="urn:microsoft.com/office/officeart/2005/8/layout/orgChart1"/>
    <dgm:cxn modelId="{9D16E32E-21AB-424A-B02E-5E96A36081B4}" type="presParOf" srcId="{CAE7A80A-CA31-E44D-90B2-2C9D9909C3BA}" destId="{55793423-0C47-B941-8EFC-6243FA662589}" srcOrd="2" destOrd="0" presId="urn:microsoft.com/office/officeart/2005/8/layout/orgChart1"/>
    <dgm:cxn modelId="{3D221B4F-999C-864D-94F9-A6FAF5BECACF}" type="presParOf" srcId="{18C84454-2212-B240-A642-B69E143036F4}" destId="{10EF6D1E-DD3A-CD4C-BA21-A86B6CDDB51E}" srcOrd="2" destOrd="0" presId="urn:microsoft.com/office/officeart/2005/8/layout/orgChart1"/>
    <dgm:cxn modelId="{36E9DE10-2622-5F46-8E51-363C59D5E3EC}" type="presParOf" srcId="{18C84454-2212-B240-A642-B69E143036F4}" destId="{EBFE8C58-CCC8-CC43-A04B-71EEE66193BB}" srcOrd="3" destOrd="0" presId="urn:microsoft.com/office/officeart/2005/8/layout/orgChart1"/>
    <dgm:cxn modelId="{936C7513-A9C0-1A4B-8DF6-D152DFE78CA7}" type="presParOf" srcId="{EBFE8C58-CCC8-CC43-A04B-71EEE66193BB}" destId="{B2B51A02-9E79-9D4D-B6CD-285F37393837}" srcOrd="0" destOrd="0" presId="urn:microsoft.com/office/officeart/2005/8/layout/orgChart1"/>
    <dgm:cxn modelId="{D1F2CA34-9AC0-6F44-B2B5-61CA50D20B9F}" type="presParOf" srcId="{B2B51A02-9E79-9D4D-B6CD-285F37393837}" destId="{5B5BF771-680E-E24B-9C32-C76C0B37D4B8}" srcOrd="0" destOrd="0" presId="urn:microsoft.com/office/officeart/2005/8/layout/orgChart1"/>
    <dgm:cxn modelId="{631648AF-DD99-7544-AF3E-0E5139522355}" type="presParOf" srcId="{B2B51A02-9E79-9D4D-B6CD-285F37393837}" destId="{E1EDFAC1-F4C9-BC4C-9745-924EACB5DD05}" srcOrd="1" destOrd="0" presId="urn:microsoft.com/office/officeart/2005/8/layout/orgChart1"/>
    <dgm:cxn modelId="{52F1A184-EBD2-BB4A-BD34-D8DA3C6D5050}" type="presParOf" srcId="{EBFE8C58-CCC8-CC43-A04B-71EEE66193BB}" destId="{C387E47A-8164-5249-A8A9-74A92E53B088}" srcOrd="1" destOrd="0" presId="urn:microsoft.com/office/officeart/2005/8/layout/orgChart1"/>
    <dgm:cxn modelId="{94DC6870-BC41-B944-9C52-67C57F09BF85}" type="presParOf" srcId="{EBFE8C58-CCC8-CC43-A04B-71EEE66193BB}" destId="{DE86ADBA-2685-2549-BB65-D095D41663C1}" srcOrd="2" destOrd="0" presId="urn:microsoft.com/office/officeart/2005/8/layout/orgChart1"/>
    <dgm:cxn modelId="{CA5753BF-5050-B243-9722-E6D73C35C26D}" type="presParOf" srcId="{18C84454-2212-B240-A642-B69E143036F4}" destId="{6B9306BD-AF8F-A948-A3CD-634A01844841}" srcOrd="4" destOrd="0" presId="urn:microsoft.com/office/officeart/2005/8/layout/orgChart1"/>
    <dgm:cxn modelId="{B3B03F00-3AC4-0243-9FE1-BFF013615F8D}" type="presParOf" srcId="{18C84454-2212-B240-A642-B69E143036F4}" destId="{34131C9D-BF4C-AC47-ABC3-973126135767}" srcOrd="5" destOrd="0" presId="urn:microsoft.com/office/officeart/2005/8/layout/orgChart1"/>
    <dgm:cxn modelId="{AAE13C53-9F2E-B24E-A14E-F48FD85DDD44}" type="presParOf" srcId="{34131C9D-BF4C-AC47-ABC3-973126135767}" destId="{55FEE199-D1D5-0047-A92C-042D11F2947E}" srcOrd="0" destOrd="0" presId="urn:microsoft.com/office/officeart/2005/8/layout/orgChart1"/>
    <dgm:cxn modelId="{69023C5C-FFDF-4F40-8786-71EA9F6D27C5}" type="presParOf" srcId="{55FEE199-D1D5-0047-A92C-042D11F2947E}" destId="{316E3CF2-06F8-404B-8086-69D3A09F4460}" srcOrd="0" destOrd="0" presId="urn:microsoft.com/office/officeart/2005/8/layout/orgChart1"/>
    <dgm:cxn modelId="{363FB6AF-CDF7-A14F-9D9F-F1DC01658D30}" type="presParOf" srcId="{55FEE199-D1D5-0047-A92C-042D11F2947E}" destId="{7AD79B74-BA9B-ED49-B603-B97B939D3E58}" srcOrd="1" destOrd="0" presId="urn:microsoft.com/office/officeart/2005/8/layout/orgChart1"/>
    <dgm:cxn modelId="{E4581239-96FE-A54D-BF9B-807EA4E12901}" type="presParOf" srcId="{34131C9D-BF4C-AC47-ABC3-973126135767}" destId="{6ECBB0F4-A3D1-2548-8BAF-06906324AA14}" srcOrd="1" destOrd="0" presId="urn:microsoft.com/office/officeart/2005/8/layout/orgChart1"/>
    <dgm:cxn modelId="{B9D1C274-388E-7D4C-8F73-39B7C8533C7B}" type="presParOf" srcId="{6ECBB0F4-A3D1-2548-8BAF-06906324AA14}" destId="{5642E844-7D56-CA49-89DE-51308CB7A053}" srcOrd="0" destOrd="0" presId="urn:microsoft.com/office/officeart/2005/8/layout/orgChart1"/>
    <dgm:cxn modelId="{DBECE4A8-3426-CC40-9700-765A6BB3881C}" type="presParOf" srcId="{6ECBB0F4-A3D1-2548-8BAF-06906324AA14}" destId="{340E3C1D-81A6-5240-AD2B-812D7C91B474}" srcOrd="1" destOrd="0" presId="urn:microsoft.com/office/officeart/2005/8/layout/orgChart1"/>
    <dgm:cxn modelId="{46976981-2157-5447-B0C3-1B00E1157701}" type="presParOf" srcId="{340E3C1D-81A6-5240-AD2B-812D7C91B474}" destId="{4633033C-05EC-D746-89B4-868BCDF801F1}" srcOrd="0" destOrd="0" presId="urn:microsoft.com/office/officeart/2005/8/layout/orgChart1"/>
    <dgm:cxn modelId="{BF2E9D4D-4772-4C42-8F32-8086176EAEB8}" type="presParOf" srcId="{4633033C-05EC-D746-89B4-868BCDF801F1}" destId="{34EEAC00-32DF-BC44-A817-97D8ADE73396}" srcOrd="0" destOrd="0" presId="urn:microsoft.com/office/officeart/2005/8/layout/orgChart1"/>
    <dgm:cxn modelId="{419D102D-AABF-344B-A8B7-85C00B974DEF}" type="presParOf" srcId="{4633033C-05EC-D746-89B4-868BCDF801F1}" destId="{B9825343-2B38-9544-A71E-B6D42075AE29}" srcOrd="1" destOrd="0" presId="urn:microsoft.com/office/officeart/2005/8/layout/orgChart1"/>
    <dgm:cxn modelId="{413FCADA-6E46-8C4E-8C19-3F2A1614DD52}" type="presParOf" srcId="{340E3C1D-81A6-5240-AD2B-812D7C91B474}" destId="{680DB6E2-C5F7-DD41-9325-0E650CC3FA43}" srcOrd="1" destOrd="0" presId="urn:microsoft.com/office/officeart/2005/8/layout/orgChart1"/>
    <dgm:cxn modelId="{5FD334D2-4A5A-1B46-81A9-DBD6F5F24ED6}" type="presParOf" srcId="{680DB6E2-C5F7-DD41-9325-0E650CC3FA43}" destId="{8C2C5F43-AC88-2C42-9B1D-44A79732074F}" srcOrd="0" destOrd="0" presId="urn:microsoft.com/office/officeart/2005/8/layout/orgChart1"/>
    <dgm:cxn modelId="{0EAE1423-23B8-1243-8295-8F4E9FA2D412}" type="presParOf" srcId="{680DB6E2-C5F7-DD41-9325-0E650CC3FA43}" destId="{FDC945FA-2ECB-8F45-AECE-3E708852DD91}" srcOrd="1" destOrd="0" presId="urn:microsoft.com/office/officeart/2005/8/layout/orgChart1"/>
    <dgm:cxn modelId="{9CE28FE2-FFAD-B148-9867-DACCE911F87A}" type="presParOf" srcId="{FDC945FA-2ECB-8F45-AECE-3E708852DD91}" destId="{32B2B8E6-4184-7B46-8457-121D6C3DBB2C}" srcOrd="0" destOrd="0" presId="urn:microsoft.com/office/officeart/2005/8/layout/orgChart1"/>
    <dgm:cxn modelId="{EB1A6440-A9BD-8A4B-8FE8-7AC62330359E}" type="presParOf" srcId="{32B2B8E6-4184-7B46-8457-121D6C3DBB2C}" destId="{4BF64C63-8189-A64F-A2F6-36445A23BBEF}" srcOrd="0" destOrd="0" presId="urn:microsoft.com/office/officeart/2005/8/layout/orgChart1"/>
    <dgm:cxn modelId="{AA7D2947-0567-C94E-B140-21CDAC0D8354}" type="presParOf" srcId="{32B2B8E6-4184-7B46-8457-121D6C3DBB2C}" destId="{331DDF31-8151-A347-8C8E-87A6AA3521EC}" srcOrd="1" destOrd="0" presId="urn:microsoft.com/office/officeart/2005/8/layout/orgChart1"/>
    <dgm:cxn modelId="{31691C27-F283-4E48-AA81-AED07F167B04}" type="presParOf" srcId="{FDC945FA-2ECB-8F45-AECE-3E708852DD91}" destId="{8E77D6E9-93F6-9C49-BBBF-1FA2081EA956}" srcOrd="1" destOrd="0" presId="urn:microsoft.com/office/officeart/2005/8/layout/orgChart1"/>
    <dgm:cxn modelId="{34897CC1-E24F-2D41-80A1-07BB8FBF2805}" type="presParOf" srcId="{FDC945FA-2ECB-8F45-AECE-3E708852DD91}" destId="{1FD4D7EC-F555-3B44-9AB0-833D5BE239DF}" srcOrd="2" destOrd="0" presId="urn:microsoft.com/office/officeart/2005/8/layout/orgChart1"/>
    <dgm:cxn modelId="{0C1A454B-07DD-AE4A-A20B-219119BE0BB4}" type="presParOf" srcId="{680DB6E2-C5F7-DD41-9325-0E650CC3FA43}" destId="{2A835789-9AB2-C24C-9550-921BAC3440DE}" srcOrd="2" destOrd="0" presId="urn:microsoft.com/office/officeart/2005/8/layout/orgChart1"/>
    <dgm:cxn modelId="{D7870DF4-F0C1-B74E-ACD3-B4507179E010}" type="presParOf" srcId="{680DB6E2-C5F7-DD41-9325-0E650CC3FA43}" destId="{870DB497-94C8-5F45-BC0B-8EAA28B1BE05}" srcOrd="3" destOrd="0" presId="urn:microsoft.com/office/officeart/2005/8/layout/orgChart1"/>
    <dgm:cxn modelId="{4C6647E6-2FF6-8D4B-956D-DB42A8EFDC89}" type="presParOf" srcId="{870DB497-94C8-5F45-BC0B-8EAA28B1BE05}" destId="{482D02D7-0B97-9B47-A8F9-2F6505933FE5}" srcOrd="0" destOrd="0" presId="urn:microsoft.com/office/officeart/2005/8/layout/orgChart1"/>
    <dgm:cxn modelId="{9D8E2536-1AF4-AB42-9151-9E9A212CEF48}" type="presParOf" srcId="{482D02D7-0B97-9B47-A8F9-2F6505933FE5}" destId="{9748963C-AFDD-F144-A742-B39972D8F6FF}" srcOrd="0" destOrd="0" presId="urn:microsoft.com/office/officeart/2005/8/layout/orgChart1"/>
    <dgm:cxn modelId="{E5C66AC8-1430-694C-BC3C-F25DD7D66C82}" type="presParOf" srcId="{482D02D7-0B97-9B47-A8F9-2F6505933FE5}" destId="{BBB7FB1B-8D0D-1D43-B2D6-2CE876980A4D}" srcOrd="1" destOrd="0" presId="urn:microsoft.com/office/officeart/2005/8/layout/orgChart1"/>
    <dgm:cxn modelId="{D8A831E4-9713-0446-BFF1-1E9F0C4D1BAF}" type="presParOf" srcId="{870DB497-94C8-5F45-BC0B-8EAA28B1BE05}" destId="{92C62D40-37F5-3643-A7A5-FA9168422E87}" srcOrd="1" destOrd="0" presId="urn:microsoft.com/office/officeart/2005/8/layout/orgChart1"/>
    <dgm:cxn modelId="{D9F0EF91-03AE-4449-9DF2-8C1605F6C857}" type="presParOf" srcId="{870DB497-94C8-5F45-BC0B-8EAA28B1BE05}" destId="{92F0907F-C491-BA44-9C9C-21DE3A210A9C}" srcOrd="2" destOrd="0" presId="urn:microsoft.com/office/officeart/2005/8/layout/orgChart1"/>
    <dgm:cxn modelId="{76928182-D620-4E4F-93C9-C959DDC248AE}" type="presParOf" srcId="{340E3C1D-81A6-5240-AD2B-812D7C91B474}" destId="{BEB3083A-C6F1-244C-AE54-C9E7AF943B12}" srcOrd="2" destOrd="0" presId="urn:microsoft.com/office/officeart/2005/8/layout/orgChart1"/>
    <dgm:cxn modelId="{1216B9F6-822D-4B40-9FC3-F68D1F7F59D9}" type="presParOf" srcId="{34131C9D-BF4C-AC47-ABC3-973126135767}" destId="{8843C828-88FE-754E-A79C-6AB80EF133D0}" srcOrd="2" destOrd="0" presId="urn:microsoft.com/office/officeart/2005/8/layout/orgChart1"/>
    <dgm:cxn modelId="{1B6454E2-D3CE-CB43-829B-A5F30EB62087}" type="presParOf" srcId="{7603CD96-2C8C-9344-916E-08E2D4669B1C}" destId="{71952C42-A230-5740-B521-E929A75521E8}" srcOrd="2" destOrd="0" presId="urn:microsoft.com/office/officeart/2005/8/layout/orgChart1"/>
    <dgm:cxn modelId="{06C3D76D-FD7B-2D4D-8B7A-8628460355BD}" type="presParOf" srcId="{D4DF7992-DBFA-D14A-BAE6-F7D205E29474}" destId="{83C30576-C3DA-B042-8CF0-0F67870097A5}" srcOrd="2" destOrd="0" presId="urn:microsoft.com/office/officeart/2005/8/layout/orgChart1"/>
    <dgm:cxn modelId="{7B4FCAD3-91B5-D440-9581-EEB5CCA497E1}" type="presParOf" srcId="{D4DF7992-DBFA-D14A-BAE6-F7D205E29474}" destId="{CD31B4EF-0140-F24C-8458-FA460C5E4747}" srcOrd="3" destOrd="0" presId="urn:microsoft.com/office/officeart/2005/8/layout/orgChart1"/>
    <dgm:cxn modelId="{240F3A36-0826-764E-B3DB-FCE7D186CA84}" type="presParOf" srcId="{CD31B4EF-0140-F24C-8458-FA460C5E4747}" destId="{999EF1C3-7E13-4F4B-8819-7FF1254A0382}" srcOrd="0" destOrd="0" presId="urn:microsoft.com/office/officeart/2005/8/layout/orgChart1"/>
    <dgm:cxn modelId="{AFAB00A5-EBF5-6D4A-8433-C40141541814}" type="presParOf" srcId="{999EF1C3-7E13-4F4B-8819-7FF1254A0382}" destId="{BC855447-3123-FD47-8941-8FB93B432399}" srcOrd="0" destOrd="0" presId="urn:microsoft.com/office/officeart/2005/8/layout/orgChart1"/>
    <dgm:cxn modelId="{A57A8F63-618F-FD4B-A6AD-9CF0100C8517}" type="presParOf" srcId="{999EF1C3-7E13-4F4B-8819-7FF1254A0382}" destId="{9BA2589C-8DD9-AB42-B9EC-14D4AF397596}" srcOrd="1" destOrd="0" presId="urn:microsoft.com/office/officeart/2005/8/layout/orgChart1"/>
    <dgm:cxn modelId="{8EA6B00E-1474-4E4A-B5BF-6CA5B5241E70}" type="presParOf" srcId="{CD31B4EF-0140-F24C-8458-FA460C5E4747}" destId="{AC056451-11C3-4442-8510-B5A875FAE33C}" srcOrd="1" destOrd="0" presId="urn:microsoft.com/office/officeart/2005/8/layout/orgChart1"/>
    <dgm:cxn modelId="{9B48A636-D3FD-BC43-8704-C37E20888A44}" type="presParOf" srcId="{AC056451-11C3-4442-8510-B5A875FAE33C}" destId="{A6C51D5B-48EF-0A47-A5F0-B7D643A4979F}" srcOrd="0" destOrd="0" presId="urn:microsoft.com/office/officeart/2005/8/layout/orgChart1"/>
    <dgm:cxn modelId="{5A5A9BB1-F2D0-6045-9FEF-E924263674F9}" type="presParOf" srcId="{AC056451-11C3-4442-8510-B5A875FAE33C}" destId="{A85E99A2-7104-0941-B6F2-C20A7E75C2A7}" srcOrd="1" destOrd="0" presId="urn:microsoft.com/office/officeart/2005/8/layout/orgChart1"/>
    <dgm:cxn modelId="{85A82160-B896-714F-BCCA-6C6321B0A600}" type="presParOf" srcId="{A85E99A2-7104-0941-B6F2-C20A7E75C2A7}" destId="{75558995-5875-2742-8406-1EA6EE98E196}" srcOrd="0" destOrd="0" presId="urn:microsoft.com/office/officeart/2005/8/layout/orgChart1"/>
    <dgm:cxn modelId="{07B34D6D-2643-D941-8FDF-ED33DD82A572}" type="presParOf" srcId="{75558995-5875-2742-8406-1EA6EE98E196}" destId="{133CCDFF-A5DA-D541-934B-9C5B6E4F69AF}" srcOrd="0" destOrd="0" presId="urn:microsoft.com/office/officeart/2005/8/layout/orgChart1"/>
    <dgm:cxn modelId="{0EB409D4-30AE-D94D-B1DF-DF0AD55F139D}" type="presParOf" srcId="{75558995-5875-2742-8406-1EA6EE98E196}" destId="{1A8AD358-3F02-3540-99A1-CC335EE16197}" srcOrd="1" destOrd="0" presId="urn:microsoft.com/office/officeart/2005/8/layout/orgChart1"/>
    <dgm:cxn modelId="{3236FE13-5DFE-9540-9245-FAF053F5194A}" type="presParOf" srcId="{A85E99A2-7104-0941-B6F2-C20A7E75C2A7}" destId="{6A214410-4B36-FD45-81AE-F79AD7758D3F}" srcOrd="1" destOrd="0" presId="urn:microsoft.com/office/officeart/2005/8/layout/orgChart1"/>
    <dgm:cxn modelId="{4A3FD017-0419-384B-AA14-C2083C7C4605}" type="presParOf" srcId="{A85E99A2-7104-0941-B6F2-C20A7E75C2A7}" destId="{9E5ADDED-796D-0042-AFD6-241437CEEEDC}" srcOrd="2" destOrd="0" presId="urn:microsoft.com/office/officeart/2005/8/layout/orgChart1"/>
    <dgm:cxn modelId="{9E999C87-2114-564F-9799-41BD7C64740C}" type="presParOf" srcId="{AC056451-11C3-4442-8510-B5A875FAE33C}" destId="{3090EF3E-D596-1347-B708-DF3FA678896F}" srcOrd="2" destOrd="0" presId="urn:microsoft.com/office/officeart/2005/8/layout/orgChart1"/>
    <dgm:cxn modelId="{952EF8AD-72F6-944F-A8BF-95D9BD09857D}" type="presParOf" srcId="{AC056451-11C3-4442-8510-B5A875FAE33C}" destId="{11D8CCE3-78A6-704B-ACBE-503718013C75}" srcOrd="3" destOrd="0" presId="urn:microsoft.com/office/officeart/2005/8/layout/orgChart1"/>
    <dgm:cxn modelId="{3964E540-9B43-3347-B9F3-8A3CBE78F0AB}" type="presParOf" srcId="{11D8CCE3-78A6-704B-ACBE-503718013C75}" destId="{978F7D90-0A7F-9E4E-8D22-900D07FD26C4}" srcOrd="0" destOrd="0" presId="urn:microsoft.com/office/officeart/2005/8/layout/orgChart1"/>
    <dgm:cxn modelId="{8BF3D97B-5ACF-7D4D-BBD2-F40BED270A49}" type="presParOf" srcId="{978F7D90-0A7F-9E4E-8D22-900D07FD26C4}" destId="{918A517D-2001-2545-BF62-BAD6F4048128}" srcOrd="0" destOrd="0" presId="urn:microsoft.com/office/officeart/2005/8/layout/orgChart1"/>
    <dgm:cxn modelId="{B1EFA601-1ACA-CB43-AECC-BBA4199DF4BD}" type="presParOf" srcId="{978F7D90-0A7F-9E4E-8D22-900D07FD26C4}" destId="{805AB841-C1C0-9F45-958C-EF08910ED3C4}" srcOrd="1" destOrd="0" presId="urn:microsoft.com/office/officeart/2005/8/layout/orgChart1"/>
    <dgm:cxn modelId="{A0C03DD3-25DC-9C4F-A4E7-C0CCA071E43D}" type="presParOf" srcId="{11D8CCE3-78A6-704B-ACBE-503718013C75}" destId="{366A3B13-618A-8547-ABCA-BD02B9C3AF8F}" srcOrd="1" destOrd="0" presId="urn:microsoft.com/office/officeart/2005/8/layout/orgChart1"/>
    <dgm:cxn modelId="{E9760578-4F3B-C646-84AB-1CEC5B292CE4}" type="presParOf" srcId="{11D8CCE3-78A6-704B-ACBE-503718013C75}" destId="{94741E57-F490-FC4A-8E4D-0EB810934306}" srcOrd="2" destOrd="0" presId="urn:microsoft.com/office/officeart/2005/8/layout/orgChart1"/>
    <dgm:cxn modelId="{6D94009D-94A6-7047-BBBE-9838A2015416}" type="presParOf" srcId="{CD31B4EF-0140-F24C-8458-FA460C5E4747}" destId="{3B276F22-63DB-B840-BA5C-54E305226903}" srcOrd="2" destOrd="0" presId="urn:microsoft.com/office/officeart/2005/8/layout/orgChart1"/>
    <dgm:cxn modelId="{123DC855-7156-A14A-8150-06752B0DE294}" type="presParOf" srcId="{FCFE680B-D315-144D-B646-2C7409B38748}" destId="{129F6C03-BF10-2847-812B-B24EDE560B6A}" srcOrd="2" destOrd="0" presId="urn:microsoft.com/office/officeart/2005/8/layout/orgChart1"/>
    <dgm:cxn modelId="{B09A9CF2-5EE9-8F49-82B8-C08A8163F8C3}" type="presParOf" srcId="{7266D8D5-F153-BD4F-8015-A9B91F7C9FAE}" destId="{3A8BEA1C-A2E6-FE4F-BF89-787D56990BAA}" srcOrd="2" destOrd="0" presId="urn:microsoft.com/office/officeart/2005/8/layout/orgChart1"/>
    <dgm:cxn modelId="{0F3554B1-C8EE-854D-9A5B-CF4B7452DFAC}" type="presParOf" srcId="{50F8D03F-6324-C64A-8C45-34354EBBCEB2}" destId="{C08D18D2-DAAD-8842-8BC5-971001A2B1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FCAD03-1643-B243-A786-2DFFD3DB8E78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46FA986-B776-FA4C-8CCD-C8F139398979}">
      <dgm:prSet/>
      <dgm:spPr>
        <a:solidFill>
          <a:schemeClr val="accent2">
            <a:lumMod val="75000"/>
          </a:schemeClr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b="1" dirty="0"/>
            <a:t>l</a:t>
          </a:r>
          <a:r>
            <a:rPr lang="en-BR" b="1" dirty="0"/>
            <a:t>ioncar</a:t>
          </a:r>
        </a:p>
      </dgm:t>
    </dgm:pt>
    <dgm:pt modelId="{C2C66300-632E-A24C-B486-8D80E232D183}" type="parTrans" cxnId="{7319A82F-8EBA-9844-B112-36A0769ACD12}">
      <dgm:prSet/>
      <dgm:spPr/>
      <dgm:t>
        <a:bodyPr/>
        <a:lstStyle/>
        <a:p>
          <a:endParaRPr lang="en-US"/>
        </a:p>
      </dgm:t>
    </dgm:pt>
    <dgm:pt modelId="{DE581B11-72D7-5749-BED6-331ABEB74556}" type="sibTrans" cxnId="{7319A82F-8EBA-9844-B112-36A0769ACD12}">
      <dgm:prSet/>
      <dgm:spPr/>
      <dgm:t>
        <a:bodyPr/>
        <a:lstStyle/>
        <a:p>
          <a:endParaRPr lang="en-US"/>
        </a:p>
      </dgm:t>
    </dgm:pt>
    <dgm:pt modelId="{D48678C8-BFA2-A948-96F4-9F5404F461A2}">
      <dgm:prSet/>
      <dgm:spPr>
        <a:solidFill>
          <a:srgbClr val="9315D4"/>
        </a:solidFill>
      </dgm:spPr>
      <dgm:t>
        <a:bodyPr/>
        <a:lstStyle/>
        <a:p>
          <a:r>
            <a:rPr lang="en-US"/>
            <a:t>S</a:t>
          </a:r>
          <a:r>
            <a:rPr lang="en-BR"/>
            <a:t>ettings.py</a:t>
          </a:r>
        </a:p>
      </dgm:t>
    </dgm:pt>
    <dgm:pt modelId="{A17548C3-4A07-9040-9DFE-4A12E95B95CF}" type="parTrans" cxnId="{4091AAD6-B1DF-A040-9864-9995B0138B63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F2C59D9A-04D7-5F4D-BC65-8A42EACADA77}" type="sibTrans" cxnId="{4091AAD6-B1DF-A040-9864-9995B0138B63}">
      <dgm:prSet/>
      <dgm:spPr/>
      <dgm:t>
        <a:bodyPr/>
        <a:lstStyle/>
        <a:p>
          <a:endParaRPr lang="en-US"/>
        </a:p>
      </dgm:t>
    </dgm:pt>
    <dgm:pt modelId="{2A495586-8D84-4C4D-AB0D-3DB47016F43A}">
      <dgm:prSet/>
      <dgm:spPr>
        <a:solidFill>
          <a:srgbClr val="9315D4"/>
        </a:solidFill>
      </dgm:spPr>
      <dgm:t>
        <a:bodyPr/>
        <a:lstStyle/>
        <a:p>
          <a:r>
            <a:rPr lang="en-BR"/>
            <a:t>Urls.py</a:t>
          </a:r>
        </a:p>
      </dgm:t>
    </dgm:pt>
    <dgm:pt modelId="{FD9BA40C-00BE-AC47-945C-1C703587064F}" type="parTrans" cxnId="{3A9D27E7-E8FB-F94F-813D-895FF4524B99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A15A907C-FF0A-374D-945E-CEFE3A7ACE27}" type="sibTrans" cxnId="{3A9D27E7-E8FB-F94F-813D-895FF4524B99}">
      <dgm:prSet/>
      <dgm:spPr/>
      <dgm:t>
        <a:bodyPr/>
        <a:lstStyle/>
        <a:p>
          <a:endParaRPr lang="en-US"/>
        </a:p>
      </dgm:t>
    </dgm:pt>
    <dgm:pt modelId="{618A727E-A49F-9D40-B738-9B13DB29298C}">
      <dgm:prSet/>
      <dgm:spPr>
        <a:solidFill>
          <a:srgbClr val="9315D4"/>
        </a:solidFill>
      </dgm:spPr>
      <dgm:t>
        <a:bodyPr/>
        <a:lstStyle/>
        <a:p>
          <a:r>
            <a:rPr lang="en-US"/>
            <a:t>W</a:t>
          </a:r>
          <a:r>
            <a:rPr lang="en-BR"/>
            <a:t>sgi.py</a:t>
          </a:r>
        </a:p>
      </dgm:t>
    </dgm:pt>
    <dgm:pt modelId="{ED341F80-B518-794E-88B6-9083D6B3CF90}" type="parTrans" cxnId="{CD9A1284-B150-B84B-805D-C47A93DCB8BD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D6FB1CF-C5AE-314D-BB46-FFFDF27681C8}" type="sibTrans" cxnId="{CD9A1284-B150-B84B-805D-C47A93DCB8BD}">
      <dgm:prSet/>
      <dgm:spPr/>
      <dgm:t>
        <a:bodyPr/>
        <a:lstStyle/>
        <a:p>
          <a:endParaRPr lang="en-US"/>
        </a:p>
      </dgm:t>
    </dgm:pt>
    <dgm:pt modelId="{17F0E7BC-D216-C843-8595-1074E2694200}">
      <dgm:prSet/>
      <dgm:spPr>
        <a:solidFill>
          <a:srgbClr val="9315D4"/>
        </a:solidFill>
      </dgm:spPr>
      <dgm:t>
        <a:bodyPr/>
        <a:lstStyle/>
        <a:p>
          <a:r>
            <a:rPr lang="en-US"/>
            <a:t>A</a:t>
          </a:r>
          <a:r>
            <a:rPr lang="en-BR"/>
            <a:t>sgi.py</a:t>
          </a:r>
        </a:p>
      </dgm:t>
    </dgm:pt>
    <dgm:pt modelId="{CFA24D38-D1D1-C54A-865A-45590B5F04A4}" type="parTrans" cxnId="{BA05C081-9313-A345-98B8-51C861C7950B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53FADB9-D9EF-E54F-947B-2D3931FDA8CB}" type="sibTrans" cxnId="{BA05C081-9313-A345-98B8-51C861C7950B}">
      <dgm:prSet/>
      <dgm:spPr/>
      <dgm:t>
        <a:bodyPr/>
        <a:lstStyle/>
        <a:p>
          <a:endParaRPr lang="en-US"/>
        </a:p>
      </dgm:t>
    </dgm:pt>
    <dgm:pt modelId="{3C69E7EC-8DF4-BA44-A263-0C4D155BA036}">
      <dgm:prSet/>
      <dgm:spPr>
        <a:solidFill>
          <a:srgbClr val="9315D4"/>
        </a:solidFill>
      </dgm:spPr>
      <dgm:t>
        <a:bodyPr/>
        <a:lstStyle/>
        <a:p>
          <a:r>
            <a:rPr lang="en-BR"/>
            <a:t>__init__.py</a:t>
          </a:r>
        </a:p>
      </dgm:t>
    </dgm:pt>
    <dgm:pt modelId="{CD1CD14F-5107-EE4C-9A89-1AE1EB5F82D3}" type="parTrans" cxnId="{563A750C-9758-5E44-B1BB-BC47D9545778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684A190D-AD56-8143-AEB9-4A3EBA933C4C}" type="sibTrans" cxnId="{563A750C-9758-5E44-B1BB-BC47D9545778}">
      <dgm:prSet/>
      <dgm:spPr/>
      <dgm:t>
        <a:bodyPr/>
        <a:lstStyle/>
        <a:p>
          <a:endParaRPr lang="en-US"/>
        </a:p>
      </dgm:t>
    </dgm:pt>
    <dgm:pt modelId="{9C6AE188-2BC1-FA4B-969D-761402FAA259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BR" b="1" i="1" dirty="0">
              <a:solidFill>
                <a:schemeClr val="tx1"/>
              </a:solidFill>
            </a:rPr>
            <a:t>__pycache__</a:t>
          </a:r>
        </a:p>
      </dgm:t>
    </dgm:pt>
    <dgm:pt modelId="{B40BCDB6-7C0B-B94A-8CB8-8350DE49BE59}" type="parTrans" cxnId="{55F44C7B-378F-7C48-B45D-3721BBD3FDDE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15D149B1-4846-DA47-8C55-436C4017F97D}" type="sibTrans" cxnId="{55F44C7B-378F-7C48-B45D-3721BBD3FDDE}">
      <dgm:prSet/>
      <dgm:spPr/>
      <dgm:t>
        <a:bodyPr/>
        <a:lstStyle/>
        <a:p>
          <a:endParaRPr lang="en-US"/>
        </a:p>
      </dgm:t>
    </dgm:pt>
    <dgm:pt modelId="{C271F6E6-FD0F-E942-84FC-800E7915E2D8}" type="pres">
      <dgm:prSet presAssocID="{E7FCAD03-1643-B243-A786-2DFFD3DB8E7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5A79CF9-11DE-7C48-93A4-8A47A018C594}" type="pres">
      <dgm:prSet presAssocID="{446FA986-B776-FA4C-8CCD-C8F139398979}" presName="hierRoot1" presStyleCnt="0">
        <dgm:presLayoutVars>
          <dgm:hierBranch val="init"/>
        </dgm:presLayoutVars>
      </dgm:prSet>
      <dgm:spPr/>
    </dgm:pt>
    <dgm:pt modelId="{DCCF2AE0-2AC0-E141-A379-2D58A3F21692}" type="pres">
      <dgm:prSet presAssocID="{446FA986-B776-FA4C-8CCD-C8F139398979}" presName="rootComposite1" presStyleCnt="0"/>
      <dgm:spPr/>
    </dgm:pt>
    <dgm:pt modelId="{C127E83E-74A1-EC41-9338-4DA87A61D0C6}" type="pres">
      <dgm:prSet presAssocID="{446FA986-B776-FA4C-8CCD-C8F139398979}" presName="rootText1" presStyleLbl="node0" presStyleIdx="0" presStyleCnt="1" custScaleX="184543" custScaleY="144877">
        <dgm:presLayoutVars>
          <dgm:chPref val="3"/>
        </dgm:presLayoutVars>
      </dgm:prSet>
      <dgm:spPr/>
    </dgm:pt>
    <dgm:pt modelId="{FE8CA71E-27A5-4747-9DAC-8B46A372789C}" type="pres">
      <dgm:prSet presAssocID="{446FA986-B776-FA4C-8CCD-C8F139398979}" presName="rootConnector1" presStyleLbl="node1" presStyleIdx="0" presStyleCnt="0"/>
      <dgm:spPr/>
    </dgm:pt>
    <dgm:pt modelId="{F3396E22-69D3-484B-9BA7-0D714EFAE817}" type="pres">
      <dgm:prSet presAssocID="{446FA986-B776-FA4C-8CCD-C8F139398979}" presName="hierChild2" presStyleCnt="0"/>
      <dgm:spPr/>
    </dgm:pt>
    <dgm:pt modelId="{784FD761-A17C-1748-B140-DD44512E78E7}" type="pres">
      <dgm:prSet presAssocID="{A17548C3-4A07-9040-9DFE-4A12E95B95CF}" presName="Name37" presStyleLbl="parChTrans1D2" presStyleIdx="0" presStyleCnt="6"/>
      <dgm:spPr/>
    </dgm:pt>
    <dgm:pt modelId="{20D072D7-5F04-8441-847A-DD1E833AEEC5}" type="pres">
      <dgm:prSet presAssocID="{D48678C8-BFA2-A948-96F4-9F5404F461A2}" presName="hierRoot2" presStyleCnt="0">
        <dgm:presLayoutVars>
          <dgm:hierBranch val="init"/>
        </dgm:presLayoutVars>
      </dgm:prSet>
      <dgm:spPr/>
    </dgm:pt>
    <dgm:pt modelId="{1E5AA4E3-4FB0-EF40-88CE-61386B90C491}" type="pres">
      <dgm:prSet presAssocID="{D48678C8-BFA2-A948-96F4-9F5404F461A2}" presName="rootComposite" presStyleCnt="0"/>
      <dgm:spPr/>
    </dgm:pt>
    <dgm:pt modelId="{F0D7A76E-2F54-1746-B9DA-E156B4F66EB0}" type="pres">
      <dgm:prSet presAssocID="{D48678C8-BFA2-A948-96F4-9F5404F461A2}" presName="rootText" presStyleLbl="node2" presStyleIdx="0" presStyleCnt="6">
        <dgm:presLayoutVars>
          <dgm:chPref val="3"/>
        </dgm:presLayoutVars>
      </dgm:prSet>
      <dgm:spPr/>
    </dgm:pt>
    <dgm:pt modelId="{5B236675-BAD6-FE40-94AD-49D6E1B540A4}" type="pres">
      <dgm:prSet presAssocID="{D48678C8-BFA2-A948-96F4-9F5404F461A2}" presName="rootConnector" presStyleLbl="node2" presStyleIdx="0" presStyleCnt="6"/>
      <dgm:spPr/>
    </dgm:pt>
    <dgm:pt modelId="{580A30D6-04DC-BC46-9E5E-AF385CAB528C}" type="pres">
      <dgm:prSet presAssocID="{D48678C8-BFA2-A948-96F4-9F5404F461A2}" presName="hierChild4" presStyleCnt="0"/>
      <dgm:spPr/>
    </dgm:pt>
    <dgm:pt modelId="{EF674A38-C723-0E41-99B7-9F769796CF1E}" type="pres">
      <dgm:prSet presAssocID="{D48678C8-BFA2-A948-96F4-9F5404F461A2}" presName="hierChild5" presStyleCnt="0"/>
      <dgm:spPr/>
    </dgm:pt>
    <dgm:pt modelId="{AB5E358E-F231-4F45-A813-1376E2CA9AA2}" type="pres">
      <dgm:prSet presAssocID="{FD9BA40C-00BE-AC47-945C-1C703587064F}" presName="Name37" presStyleLbl="parChTrans1D2" presStyleIdx="1" presStyleCnt="6"/>
      <dgm:spPr/>
    </dgm:pt>
    <dgm:pt modelId="{4429C7B2-A42D-564F-BAB4-F1ABB7BFC3D5}" type="pres">
      <dgm:prSet presAssocID="{2A495586-8D84-4C4D-AB0D-3DB47016F43A}" presName="hierRoot2" presStyleCnt="0">
        <dgm:presLayoutVars>
          <dgm:hierBranch val="init"/>
        </dgm:presLayoutVars>
      </dgm:prSet>
      <dgm:spPr/>
    </dgm:pt>
    <dgm:pt modelId="{41626CF6-A30B-0649-B7C6-F0729B329F34}" type="pres">
      <dgm:prSet presAssocID="{2A495586-8D84-4C4D-AB0D-3DB47016F43A}" presName="rootComposite" presStyleCnt="0"/>
      <dgm:spPr/>
    </dgm:pt>
    <dgm:pt modelId="{2FFCD896-47C6-544F-BE05-F78579C6F43F}" type="pres">
      <dgm:prSet presAssocID="{2A495586-8D84-4C4D-AB0D-3DB47016F43A}" presName="rootText" presStyleLbl="node2" presStyleIdx="1" presStyleCnt="6">
        <dgm:presLayoutVars>
          <dgm:chPref val="3"/>
        </dgm:presLayoutVars>
      </dgm:prSet>
      <dgm:spPr/>
    </dgm:pt>
    <dgm:pt modelId="{28815166-25AF-8345-86EA-6C584140DF8E}" type="pres">
      <dgm:prSet presAssocID="{2A495586-8D84-4C4D-AB0D-3DB47016F43A}" presName="rootConnector" presStyleLbl="node2" presStyleIdx="1" presStyleCnt="6"/>
      <dgm:spPr/>
    </dgm:pt>
    <dgm:pt modelId="{F74EC5DB-52CB-E947-BEFB-8940C60CCFC5}" type="pres">
      <dgm:prSet presAssocID="{2A495586-8D84-4C4D-AB0D-3DB47016F43A}" presName="hierChild4" presStyleCnt="0"/>
      <dgm:spPr/>
    </dgm:pt>
    <dgm:pt modelId="{965E26CF-1D4D-0348-8E0C-DAA6EBB8DCC9}" type="pres">
      <dgm:prSet presAssocID="{2A495586-8D84-4C4D-AB0D-3DB47016F43A}" presName="hierChild5" presStyleCnt="0"/>
      <dgm:spPr/>
    </dgm:pt>
    <dgm:pt modelId="{539FD855-2361-CC44-AD6B-1A7977C54E23}" type="pres">
      <dgm:prSet presAssocID="{ED341F80-B518-794E-88B6-9083D6B3CF90}" presName="Name37" presStyleLbl="parChTrans1D2" presStyleIdx="2" presStyleCnt="6"/>
      <dgm:spPr/>
    </dgm:pt>
    <dgm:pt modelId="{567A198B-71AF-4048-84AA-5456BBD7525F}" type="pres">
      <dgm:prSet presAssocID="{618A727E-A49F-9D40-B738-9B13DB29298C}" presName="hierRoot2" presStyleCnt="0">
        <dgm:presLayoutVars>
          <dgm:hierBranch val="init"/>
        </dgm:presLayoutVars>
      </dgm:prSet>
      <dgm:spPr/>
    </dgm:pt>
    <dgm:pt modelId="{33028575-6199-C641-B39C-ADDFA3D43EB3}" type="pres">
      <dgm:prSet presAssocID="{618A727E-A49F-9D40-B738-9B13DB29298C}" presName="rootComposite" presStyleCnt="0"/>
      <dgm:spPr/>
    </dgm:pt>
    <dgm:pt modelId="{C6B2F081-C618-FA4A-8862-6F322383C5D6}" type="pres">
      <dgm:prSet presAssocID="{618A727E-A49F-9D40-B738-9B13DB29298C}" presName="rootText" presStyleLbl="node2" presStyleIdx="2" presStyleCnt="6">
        <dgm:presLayoutVars>
          <dgm:chPref val="3"/>
        </dgm:presLayoutVars>
      </dgm:prSet>
      <dgm:spPr/>
    </dgm:pt>
    <dgm:pt modelId="{2523906A-1BDA-2449-BF98-D61412101C9F}" type="pres">
      <dgm:prSet presAssocID="{618A727E-A49F-9D40-B738-9B13DB29298C}" presName="rootConnector" presStyleLbl="node2" presStyleIdx="2" presStyleCnt="6"/>
      <dgm:spPr/>
    </dgm:pt>
    <dgm:pt modelId="{F95CECC2-7ADA-3D48-B3AE-C4ED54AF260F}" type="pres">
      <dgm:prSet presAssocID="{618A727E-A49F-9D40-B738-9B13DB29298C}" presName="hierChild4" presStyleCnt="0"/>
      <dgm:spPr/>
    </dgm:pt>
    <dgm:pt modelId="{99E5FD38-6104-F94C-9A84-B33FFF1A81F4}" type="pres">
      <dgm:prSet presAssocID="{618A727E-A49F-9D40-B738-9B13DB29298C}" presName="hierChild5" presStyleCnt="0"/>
      <dgm:spPr/>
    </dgm:pt>
    <dgm:pt modelId="{D4C766D9-6CCF-9849-A4A8-903FD8724C22}" type="pres">
      <dgm:prSet presAssocID="{CFA24D38-D1D1-C54A-865A-45590B5F04A4}" presName="Name37" presStyleLbl="parChTrans1D2" presStyleIdx="3" presStyleCnt="6"/>
      <dgm:spPr/>
    </dgm:pt>
    <dgm:pt modelId="{6221D1C6-19DC-634E-B0BB-270DB2B30E83}" type="pres">
      <dgm:prSet presAssocID="{17F0E7BC-D216-C843-8595-1074E2694200}" presName="hierRoot2" presStyleCnt="0">
        <dgm:presLayoutVars>
          <dgm:hierBranch val="init"/>
        </dgm:presLayoutVars>
      </dgm:prSet>
      <dgm:spPr/>
    </dgm:pt>
    <dgm:pt modelId="{955B7399-B27B-AA47-92F7-611D50313493}" type="pres">
      <dgm:prSet presAssocID="{17F0E7BC-D216-C843-8595-1074E2694200}" presName="rootComposite" presStyleCnt="0"/>
      <dgm:spPr/>
    </dgm:pt>
    <dgm:pt modelId="{70292A9D-9A9B-084E-9D89-5162772479E0}" type="pres">
      <dgm:prSet presAssocID="{17F0E7BC-D216-C843-8595-1074E2694200}" presName="rootText" presStyleLbl="node2" presStyleIdx="3" presStyleCnt="6">
        <dgm:presLayoutVars>
          <dgm:chPref val="3"/>
        </dgm:presLayoutVars>
      </dgm:prSet>
      <dgm:spPr/>
    </dgm:pt>
    <dgm:pt modelId="{A07F2740-0B7B-6D4D-8E68-9FDAEDDF4429}" type="pres">
      <dgm:prSet presAssocID="{17F0E7BC-D216-C843-8595-1074E2694200}" presName="rootConnector" presStyleLbl="node2" presStyleIdx="3" presStyleCnt="6"/>
      <dgm:spPr/>
    </dgm:pt>
    <dgm:pt modelId="{A3F7BF96-7751-2343-A0CB-C1A3C0AD50B6}" type="pres">
      <dgm:prSet presAssocID="{17F0E7BC-D216-C843-8595-1074E2694200}" presName="hierChild4" presStyleCnt="0"/>
      <dgm:spPr/>
    </dgm:pt>
    <dgm:pt modelId="{48C04471-7D12-E74E-A631-36510F31D215}" type="pres">
      <dgm:prSet presAssocID="{17F0E7BC-D216-C843-8595-1074E2694200}" presName="hierChild5" presStyleCnt="0"/>
      <dgm:spPr/>
    </dgm:pt>
    <dgm:pt modelId="{E198D160-FF60-DE42-9A36-B1D6BD8B0BEB}" type="pres">
      <dgm:prSet presAssocID="{CD1CD14F-5107-EE4C-9A89-1AE1EB5F82D3}" presName="Name37" presStyleLbl="parChTrans1D2" presStyleIdx="4" presStyleCnt="6"/>
      <dgm:spPr/>
    </dgm:pt>
    <dgm:pt modelId="{F2080486-7D69-ED42-86D6-05DABA9F3167}" type="pres">
      <dgm:prSet presAssocID="{3C69E7EC-8DF4-BA44-A263-0C4D155BA036}" presName="hierRoot2" presStyleCnt="0">
        <dgm:presLayoutVars>
          <dgm:hierBranch val="init"/>
        </dgm:presLayoutVars>
      </dgm:prSet>
      <dgm:spPr/>
    </dgm:pt>
    <dgm:pt modelId="{A9C0861C-7797-4343-A6F5-F9A68093F89B}" type="pres">
      <dgm:prSet presAssocID="{3C69E7EC-8DF4-BA44-A263-0C4D155BA036}" presName="rootComposite" presStyleCnt="0"/>
      <dgm:spPr/>
    </dgm:pt>
    <dgm:pt modelId="{B859090D-F36F-604B-A4C3-9AC22075BE3F}" type="pres">
      <dgm:prSet presAssocID="{3C69E7EC-8DF4-BA44-A263-0C4D155BA036}" presName="rootText" presStyleLbl="node2" presStyleIdx="4" presStyleCnt="6">
        <dgm:presLayoutVars>
          <dgm:chPref val="3"/>
        </dgm:presLayoutVars>
      </dgm:prSet>
      <dgm:spPr/>
    </dgm:pt>
    <dgm:pt modelId="{03706A85-D1E8-3A48-9DE7-98AF003ACE63}" type="pres">
      <dgm:prSet presAssocID="{3C69E7EC-8DF4-BA44-A263-0C4D155BA036}" presName="rootConnector" presStyleLbl="node2" presStyleIdx="4" presStyleCnt="6"/>
      <dgm:spPr/>
    </dgm:pt>
    <dgm:pt modelId="{9C84DA8E-39C6-3C45-A565-B77DE1C96880}" type="pres">
      <dgm:prSet presAssocID="{3C69E7EC-8DF4-BA44-A263-0C4D155BA036}" presName="hierChild4" presStyleCnt="0"/>
      <dgm:spPr/>
    </dgm:pt>
    <dgm:pt modelId="{B983F777-DBB6-234D-B54E-32E2A8A7328C}" type="pres">
      <dgm:prSet presAssocID="{3C69E7EC-8DF4-BA44-A263-0C4D155BA036}" presName="hierChild5" presStyleCnt="0"/>
      <dgm:spPr/>
    </dgm:pt>
    <dgm:pt modelId="{E2E72CF6-D010-8B4F-AD53-D35DEE7417DA}" type="pres">
      <dgm:prSet presAssocID="{B40BCDB6-7C0B-B94A-8CB8-8350DE49BE59}" presName="Name37" presStyleLbl="parChTrans1D2" presStyleIdx="5" presStyleCnt="6"/>
      <dgm:spPr/>
    </dgm:pt>
    <dgm:pt modelId="{12F37DB5-AC0E-4F4D-AE5D-CF50D683C26D}" type="pres">
      <dgm:prSet presAssocID="{9C6AE188-2BC1-FA4B-969D-761402FAA259}" presName="hierRoot2" presStyleCnt="0">
        <dgm:presLayoutVars>
          <dgm:hierBranch val="init"/>
        </dgm:presLayoutVars>
      </dgm:prSet>
      <dgm:spPr/>
    </dgm:pt>
    <dgm:pt modelId="{32936642-66A2-0043-8C3B-1A75FB1DB2C8}" type="pres">
      <dgm:prSet presAssocID="{9C6AE188-2BC1-FA4B-969D-761402FAA259}" presName="rootComposite" presStyleCnt="0"/>
      <dgm:spPr/>
    </dgm:pt>
    <dgm:pt modelId="{C56C5DA1-19E7-7843-B6FA-DB3FA4F21A63}" type="pres">
      <dgm:prSet presAssocID="{9C6AE188-2BC1-FA4B-969D-761402FAA259}" presName="rootText" presStyleLbl="node2" presStyleIdx="5" presStyleCnt="6">
        <dgm:presLayoutVars>
          <dgm:chPref val="3"/>
        </dgm:presLayoutVars>
      </dgm:prSet>
      <dgm:spPr/>
    </dgm:pt>
    <dgm:pt modelId="{C00438CE-A4F7-5F4D-8BB5-95AE5E2C6A3A}" type="pres">
      <dgm:prSet presAssocID="{9C6AE188-2BC1-FA4B-969D-761402FAA259}" presName="rootConnector" presStyleLbl="node2" presStyleIdx="5" presStyleCnt="6"/>
      <dgm:spPr/>
    </dgm:pt>
    <dgm:pt modelId="{1E042DCA-B9AF-9E47-9B6B-BD75E43F8D97}" type="pres">
      <dgm:prSet presAssocID="{9C6AE188-2BC1-FA4B-969D-761402FAA259}" presName="hierChild4" presStyleCnt="0"/>
      <dgm:spPr/>
    </dgm:pt>
    <dgm:pt modelId="{D4611D97-273D-2E48-B157-CC1EFFD62184}" type="pres">
      <dgm:prSet presAssocID="{9C6AE188-2BC1-FA4B-969D-761402FAA259}" presName="hierChild5" presStyleCnt="0"/>
      <dgm:spPr/>
    </dgm:pt>
    <dgm:pt modelId="{AAAC665B-8186-1646-A435-4D81BE26AC4E}" type="pres">
      <dgm:prSet presAssocID="{446FA986-B776-FA4C-8CCD-C8F139398979}" presName="hierChild3" presStyleCnt="0"/>
      <dgm:spPr/>
    </dgm:pt>
  </dgm:ptLst>
  <dgm:cxnLst>
    <dgm:cxn modelId="{DAE7C20A-AC8F-A946-8600-6B9E1853EC05}" type="presOf" srcId="{3C69E7EC-8DF4-BA44-A263-0C4D155BA036}" destId="{03706A85-D1E8-3A48-9DE7-98AF003ACE63}" srcOrd="1" destOrd="0" presId="urn:microsoft.com/office/officeart/2005/8/layout/orgChart1"/>
    <dgm:cxn modelId="{563A750C-9758-5E44-B1BB-BC47D9545778}" srcId="{446FA986-B776-FA4C-8CCD-C8F139398979}" destId="{3C69E7EC-8DF4-BA44-A263-0C4D155BA036}" srcOrd="4" destOrd="0" parTransId="{CD1CD14F-5107-EE4C-9A89-1AE1EB5F82D3}" sibTransId="{684A190D-AD56-8143-AEB9-4A3EBA933C4C}"/>
    <dgm:cxn modelId="{F42A171F-C2F6-464B-9838-AA8C7B651A1F}" type="presOf" srcId="{9C6AE188-2BC1-FA4B-969D-761402FAA259}" destId="{C00438CE-A4F7-5F4D-8BB5-95AE5E2C6A3A}" srcOrd="1" destOrd="0" presId="urn:microsoft.com/office/officeart/2005/8/layout/orgChart1"/>
    <dgm:cxn modelId="{DA3EC026-C7C0-8642-B432-80D409D23C45}" type="presOf" srcId="{17F0E7BC-D216-C843-8595-1074E2694200}" destId="{A07F2740-0B7B-6D4D-8E68-9FDAEDDF4429}" srcOrd="1" destOrd="0" presId="urn:microsoft.com/office/officeart/2005/8/layout/orgChart1"/>
    <dgm:cxn modelId="{7319A82F-8EBA-9844-B112-36A0769ACD12}" srcId="{E7FCAD03-1643-B243-A786-2DFFD3DB8E78}" destId="{446FA986-B776-FA4C-8CCD-C8F139398979}" srcOrd="0" destOrd="0" parTransId="{C2C66300-632E-A24C-B486-8D80E232D183}" sibTransId="{DE581B11-72D7-5749-BED6-331ABEB74556}"/>
    <dgm:cxn modelId="{B78D513E-198E-4C40-8E1D-1A716697E4E4}" type="presOf" srcId="{618A727E-A49F-9D40-B738-9B13DB29298C}" destId="{2523906A-1BDA-2449-BF98-D61412101C9F}" srcOrd="1" destOrd="0" presId="urn:microsoft.com/office/officeart/2005/8/layout/orgChart1"/>
    <dgm:cxn modelId="{2B448D5C-CD73-2242-A835-D73542C6552A}" type="presOf" srcId="{3C69E7EC-8DF4-BA44-A263-0C4D155BA036}" destId="{B859090D-F36F-604B-A4C3-9AC22075BE3F}" srcOrd="0" destOrd="0" presId="urn:microsoft.com/office/officeart/2005/8/layout/orgChart1"/>
    <dgm:cxn modelId="{A3C79F64-9495-BD45-B67A-3D1A9DF9CDF1}" type="presOf" srcId="{B40BCDB6-7C0B-B94A-8CB8-8350DE49BE59}" destId="{E2E72CF6-D010-8B4F-AD53-D35DEE7417DA}" srcOrd="0" destOrd="0" presId="urn:microsoft.com/office/officeart/2005/8/layout/orgChart1"/>
    <dgm:cxn modelId="{F70A0967-AE57-CE4D-A1D0-B5F7D1486A45}" type="presOf" srcId="{FD9BA40C-00BE-AC47-945C-1C703587064F}" destId="{AB5E358E-F231-4F45-A813-1376E2CA9AA2}" srcOrd="0" destOrd="0" presId="urn:microsoft.com/office/officeart/2005/8/layout/orgChart1"/>
    <dgm:cxn modelId="{5795A468-C025-E84C-BD80-E0EB905D7C0F}" type="presOf" srcId="{9C6AE188-2BC1-FA4B-969D-761402FAA259}" destId="{C56C5DA1-19E7-7843-B6FA-DB3FA4F21A63}" srcOrd="0" destOrd="0" presId="urn:microsoft.com/office/officeart/2005/8/layout/orgChart1"/>
    <dgm:cxn modelId="{6B54166B-6BEF-CB41-8230-743173C90964}" type="presOf" srcId="{ED341F80-B518-794E-88B6-9083D6B3CF90}" destId="{539FD855-2361-CC44-AD6B-1A7977C54E23}" srcOrd="0" destOrd="0" presId="urn:microsoft.com/office/officeart/2005/8/layout/orgChart1"/>
    <dgm:cxn modelId="{55F44C7B-378F-7C48-B45D-3721BBD3FDDE}" srcId="{446FA986-B776-FA4C-8CCD-C8F139398979}" destId="{9C6AE188-2BC1-FA4B-969D-761402FAA259}" srcOrd="5" destOrd="0" parTransId="{B40BCDB6-7C0B-B94A-8CB8-8350DE49BE59}" sibTransId="{15D149B1-4846-DA47-8C55-436C4017F97D}"/>
    <dgm:cxn modelId="{BA05C081-9313-A345-98B8-51C861C7950B}" srcId="{446FA986-B776-FA4C-8CCD-C8F139398979}" destId="{17F0E7BC-D216-C843-8595-1074E2694200}" srcOrd="3" destOrd="0" parTransId="{CFA24D38-D1D1-C54A-865A-45590B5F04A4}" sibTransId="{D53FADB9-D9EF-E54F-947B-2D3931FDA8CB}"/>
    <dgm:cxn modelId="{CD9A1284-B150-B84B-805D-C47A93DCB8BD}" srcId="{446FA986-B776-FA4C-8CCD-C8F139398979}" destId="{618A727E-A49F-9D40-B738-9B13DB29298C}" srcOrd="2" destOrd="0" parTransId="{ED341F80-B518-794E-88B6-9083D6B3CF90}" sibTransId="{DD6FB1CF-C5AE-314D-BB46-FFFDF27681C8}"/>
    <dgm:cxn modelId="{62281D88-3679-BC45-85CE-9076C24F3BD6}" type="presOf" srcId="{E7FCAD03-1643-B243-A786-2DFFD3DB8E78}" destId="{C271F6E6-FD0F-E942-84FC-800E7915E2D8}" srcOrd="0" destOrd="0" presId="urn:microsoft.com/office/officeart/2005/8/layout/orgChart1"/>
    <dgm:cxn modelId="{129C9C88-7F1F-444E-BEB8-E3B57D02F4BD}" type="presOf" srcId="{446FA986-B776-FA4C-8CCD-C8F139398979}" destId="{FE8CA71E-27A5-4747-9DAC-8B46A372789C}" srcOrd="1" destOrd="0" presId="urn:microsoft.com/office/officeart/2005/8/layout/orgChart1"/>
    <dgm:cxn modelId="{A8B65591-CDE5-6148-9D7D-7191FDF87B5C}" type="presOf" srcId="{2A495586-8D84-4C4D-AB0D-3DB47016F43A}" destId="{2FFCD896-47C6-544F-BE05-F78579C6F43F}" srcOrd="0" destOrd="0" presId="urn:microsoft.com/office/officeart/2005/8/layout/orgChart1"/>
    <dgm:cxn modelId="{34340395-60BD-5245-8F91-19B4834665CB}" type="presOf" srcId="{CFA24D38-D1D1-C54A-865A-45590B5F04A4}" destId="{D4C766D9-6CCF-9849-A4A8-903FD8724C22}" srcOrd="0" destOrd="0" presId="urn:microsoft.com/office/officeart/2005/8/layout/orgChart1"/>
    <dgm:cxn modelId="{3C564E9D-6646-764E-B3A3-A3BED07C6D87}" type="presOf" srcId="{CD1CD14F-5107-EE4C-9A89-1AE1EB5F82D3}" destId="{E198D160-FF60-DE42-9A36-B1D6BD8B0BEB}" srcOrd="0" destOrd="0" presId="urn:microsoft.com/office/officeart/2005/8/layout/orgChart1"/>
    <dgm:cxn modelId="{A9DAC2AD-0691-A348-8DBF-86DE9C2EA978}" type="presOf" srcId="{618A727E-A49F-9D40-B738-9B13DB29298C}" destId="{C6B2F081-C618-FA4A-8862-6F322383C5D6}" srcOrd="0" destOrd="0" presId="urn:microsoft.com/office/officeart/2005/8/layout/orgChart1"/>
    <dgm:cxn modelId="{232B56BD-9D34-CD4E-A6D8-05E0B76DECCC}" type="presOf" srcId="{17F0E7BC-D216-C843-8595-1074E2694200}" destId="{70292A9D-9A9B-084E-9D89-5162772479E0}" srcOrd="0" destOrd="0" presId="urn:microsoft.com/office/officeart/2005/8/layout/orgChart1"/>
    <dgm:cxn modelId="{2F2A02CA-64EB-4F4A-AA5B-95AF60271343}" type="presOf" srcId="{446FA986-B776-FA4C-8CCD-C8F139398979}" destId="{C127E83E-74A1-EC41-9338-4DA87A61D0C6}" srcOrd="0" destOrd="0" presId="urn:microsoft.com/office/officeart/2005/8/layout/orgChart1"/>
    <dgm:cxn modelId="{0F6A11D5-5DC6-0847-BD55-BA1D2C9CB897}" type="presOf" srcId="{D48678C8-BFA2-A948-96F4-9F5404F461A2}" destId="{F0D7A76E-2F54-1746-B9DA-E156B4F66EB0}" srcOrd="0" destOrd="0" presId="urn:microsoft.com/office/officeart/2005/8/layout/orgChart1"/>
    <dgm:cxn modelId="{4091AAD6-B1DF-A040-9864-9995B0138B63}" srcId="{446FA986-B776-FA4C-8CCD-C8F139398979}" destId="{D48678C8-BFA2-A948-96F4-9F5404F461A2}" srcOrd="0" destOrd="0" parTransId="{A17548C3-4A07-9040-9DFE-4A12E95B95CF}" sibTransId="{F2C59D9A-04D7-5F4D-BC65-8A42EACADA77}"/>
    <dgm:cxn modelId="{6C7DBAD7-AABF-4644-BF89-03EF0A2DC40A}" type="presOf" srcId="{A17548C3-4A07-9040-9DFE-4A12E95B95CF}" destId="{784FD761-A17C-1748-B140-DD44512E78E7}" srcOrd="0" destOrd="0" presId="urn:microsoft.com/office/officeart/2005/8/layout/orgChart1"/>
    <dgm:cxn modelId="{3A9D27E7-E8FB-F94F-813D-895FF4524B99}" srcId="{446FA986-B776-FA4C-8CCD-C8F139398979}" destId="{2A495586-8D84-4C4D-AB0D-3DB47016F43A}" srcOrd="1" destOrd="0" parTransId="{FD9BA40C-00BE-AC47-945C-1C703587064F}" sibTransId="{A15A907C-FF0A-374D-945E-CEFE3A7ACE27}"/>
    <dgm:cxn modelId="{EF29E3E8-3B9D-C145-911E-33BBD063D05A}" type="presOf" srcId="{D48678C8-BFA2-A948-96F4-9F5404F461A2}" destId="{5B236675-BAD6-FE40-94AD-49D6E1B540A4}" srcOrd="1" destOrd="0" presId="urn:microsoft.com/office/officeart/2005/8/layout/orgChart1"/>
    <dgm:cxn modelId="{5C030DF0-0C5D-1341-AA92-B408B9E78332}" type="presOf" srcId="{2A495586-8D84-4C4D-AB0D-3DB47016F43A}" destId="{28815166-25AF-8345-86EA-6C584140DF8E}" srcOrd="1" destOrd="0" presId="urn:microsoft.com/office/officeart/2005/8/layout/orgChart1"/>
    <dgm:cxn modelId="{A9F5E9D2-BC3C-4341-BD4B-CC58DC9C4EE5}" type="presParOf" srcId="{C271F6E6-FD0F-E942-84FC-800E7915E2D8}" destId="{05A79CF9-11DE-7C48-93A4-8A47A018C594}" srcOrd="0" destOrd="0" presId="urn:microsoft.com/office/officeart/2005/8/layout/orgChart1"/>
    <dgm:cxn modelId="{E57C1225-B303-5343-A2C4-EBEA52A0A715}" type="presParOf" srcId="{05A79CF9-11DE-7C48-93A4-8A47A018C594}" destId="{DCCF2AE0-2AC0-E141-A379-2D58A3F21692}" srcOrd="0" destOrd="0" presId="urn:microsoft.com/office/officeart/2005/8/layout/orgChart1"/>
    <dgm:cxn modelId="{0BEB7DD4-5B49-D94B-8AE4-1323A3A348E5}" type="presParOf" srcId="{DCCF2AE0-2AC0-E141-A379-2D58A3F21692}" destId="{C127E83E-74A1-EC41-9338-4DA87A61D0C6}" srcOrd="0" destOrd="0" presId="urn:microsoft.com/office/officeart/2005/8/layout/orgChart1"/>
    <dgm:cxn modelId="{EA598134-1DB5-1043-B0FF-90997A5E7C85}" type="presParOf" srcId="{DCCF2AE0-2AC0-E141-A379-2D58A3F21692}" destId="{FE8CA71E-27A5-4747-9DAC-8B46A372789C}" srcOrd="1" destOrd="0" presId="urn:microsoft.com/office/officeart/2005/8/layout/orgChart1"/>
    <dgm:cxn modelId="{173F0F2B-D754-8C4D-A318-4984F2D2F787}" type="presParOf" srcId="{05A79CF9-11DE-7C48-93A4-8A47A018C594}" destId="{F3396E22-69D3-484B-9BA7-0D714EFAE817}" srcOrd="1" destOrd="0" presId="urn:microsoft.com/office/officeart/2005/8/layout/orgChart1"/>
    <dgm:cxn modelId="{8B1F7CC5-C2F6-CF4D-A611-4DE537718E57}" type="presParOf" srcId="{F3396E22-69D3-484B-9BA7-0D714EFAE817}" destId="{784FD761-A17C-1748-B140-DD44512E78E7}" srcOrd="0" destOrd="0" presId="urn:microsoft.com/office/officeart/2005/8/layout/orgChart1"/>
    <dgm:cxn modelId="{66513CE1-22A2-DD46-A7D4-ABD1BB45733B}" type="presParOf" srcId="{F3396E22-69D3-484B-9BA7-0D714EFAE817}" destId="{20D072D7-5F04-8441-847A-DD1E833AEEC5}" srcOrd="1" destOrd="0" presId="urn:microsoft.com/office/officeart/2005/8/layout/orgChart1"/>
    <dgm:cxn modelId="{4A972C4F-4542-6044-A0FC-CC30DD807E0B}" type="presParOf" srcId="{20D072D7-5F04-8441-847A-DD1E833AEEC5}" destId="{1E5AA4E3-4FB0-EF40-88CE-61386B90C491}" srcOrd="0" destOrd="0" presId="urn:microsoft.com/office/officeart/2005/8/layout/orgChart1"/>
    <dgm:cxn modelId="{04D99651-3353-234C-8F5D-3A2B094CDA12}" type="presParOf" srcId="{1E5AA4E3-4FB0-EF40-88CE-61386B90C491}" destId="{F0D7A76E-2F54-1746-B9DA-E156B4F66EB0}" srcOrd="0" destOrd="0" presId="urn:microsoft.com/office/officeart/2005/8/layout/orgChart1"/>
    <dgm:cxn modelId="{DC9B8F33-F18E-F94D-9E80-DF3028B20F4B}" type="presParOf" srcId="{1E5AA4E3-4FB0-EF40-88CE-61386B90C491}" destId="{5B236675-BAD6-FE40-94AD-49D6E1B540A4}" srcOrd="1" destOrd="0" presId="urn:microsoft.com/office/officeart/2005/8/layout/orgChart1"/>
    <dgm:cxn modelId="{624457AE-3615-7C4C-B06D-80F7AD898D94}" type="presParOf" srcId="{20D072D7-5F04-8441-847A-DD1E833AEEC5}" destId="{580A30D6-04DC-BC46-9E5E-AF385CAB528C}" srcOrd="1" destOrd="0" presId="urn:microsoft.com/office/officeart/2005/8/layout/orgChart1"/>
    <dgm:cxn modelId="{1F76F020-ED90-8F4D-B3ED-FE33237B0575}" type="presParOf" srcId="{20D072D7-5F04-8441-847A-DD1E833AEEC5}" destId="{EF674A38-C723-0E41-99B7-9F769796CF1E}" srcOrd="2" destOrd="0" presId="urn:microsoft.com/office/officeart/2005/8/layout/orgChart1"/>
    <dgm:cxn modelId="{46612B6C-CC1C-854E-A147-2694A4812682}" type="presParOf" srcId="{F3396E22-69D3-484B-9BA7-0D714EFAE817}" destId="{AB5E358E-F231-4F45-A813-1376E2CA9AA2}" srcOrd="2" destOrd="0" presId="urn:microsoft.com/office/officeart/2005/8/layout/orgChart1"/>
    <dgm:cxn modelId="{12BDBCDF-8410-DF4D-B078-12EE207A5D1B}" type="presParOf" srcId="{F3396E22-69D3-484B-9BA7-0D714EFAE817}" destId="{4429C7B2-A42D-564F-BAB4-F1ABB7BFC3D5}" srcOrd="3" destOrd="0" presId="urn:microsoft.com/office/officeart/2005/8/layout/orgChart1"/>
    <dgm:cxn modelId="{A54E623F-AB27-8C43-B9EC-D46E9F3E9D5B}" type="presParOf" srcId="{4429C7B2-A42D-564F-BAB4-F1ABB7BFC3D5}" destId="{41626CF6-A30B-0649-B7C6-F0729B329F34}" srcOrd="0" destOrd="0" presId="urn:microsoft.com/office/officeart/2005/8/layout/orgChart1"/>
    <dgm:cxn modelId="{3DE4AAA9-47E2-524E-A4EA-AB9267181439}" type="presParOf" srcId="{41626CF6-A30B-0649-B7C6-F0729B329F34}" destId="{2FFCD896-47C6-544F-BE05-F78579C6F43F}" srcOrd="0" destOrd="0" presId="urn:microsoft.com/office/officeart/2005/8/layout/orgChart1"/>
    <dgm:cxn modelId="{75BA8AFB-F88D-E047-943D-AA276409F18E}" type="presParOf" srcId="{41626CF6-A30B-0649-B7C6-F0729B329F34}" destId="{28815166-25AF-8345-86EA-6C584140DF8E}" srcOrd="1" destOrd="0" presId="urn:microsoft.com/office/officeart/2005/8/layout/orgChart1"/>
    <dgm:cxn modelId="{CE3B2E78-851E-DB48-87E3-83CCF0EBE922}" type="presParOf" srcId="{4429C7B2-A42D-564F-BAB4-F1ABB7BFC3D5}" destId="{F74EC5DB-52CB-E947-BEFB-8940C60CCFC5}" srcOrd="1" destOrd="0" presId="urn:microsoft.com/office/officeart/2005/8/layout/orgChart1"/>
    <dgm:cxn modelId="{13BC99D6-B80B-5E4B-9CCD-A522D20A19DD}" type="presParOf" srcId="{4429C7B2-A42D-564F-BAB4-F1ABB7BFC3D5}" destId="{965E26CF-1D4D-0348-8E0C-DAA6EBB8DCC9}" srcOrd="2" destOrd="0" presId="urn:microsoft.com/office/officeart/2005/8/layout/orgChart1"/>
    <dgm:cxn modelId="{B92FDC63-662F-1E4E-A56C-0993058BA131}" type="presParOf" srcId="{F3396E22-69D3-484B-9BA7-0D714EFAE817}" destId="{539FD855-2361-CC44-AD6B-1A7977C54E23}" srcOrd="4" destOrd="0" presId="urn:microsoft.com/office/officeart/2005/8/layout/orgChart1"/>
    <dgm:cxn modelId="{F3D1EA4B-3421-F140-9D08-F36ABE7E7662}" type="presParOf" srcId="{F3396E22-69D3-484B-9BA7-0D714EFAE817}" destId="{567A198B-71AF-4048-84AA-5456BBD7525F}" srcOrd="5" destOrd="0" presId="urn:microsoft.com/office/officeart/2005/8/layout/orgChart1"/>
    <dgm:cxn modelId="{9796324B-C0E1-2241-B07B-59BD3F046524}" type="presParOf" srcId="{567A198B-71AF-4048-84AA-5456BBD7525F}" destId="{33028575-6199-C641-B39C-ADDFA3D43EB3}" srcOrd="0" destOrd="0" presId="urn:microsoft.com/office/officeart/2005/8/layout/orgChart1"/>
    <dgm:cxn modelId="{BCAB7CBE-BBFB-574F-BA4E-EEEA8935BD41}" type="presParOf" srcId="{33028575-6199-C641-B39C-ADDFA3D43EB3}" destId="{C6B2F081-C618-FA4A-8862-6F322383C5D6}" srcOrd="0" destOrd="0" presId="urn:microsoft.com/office/officeart/2005/8/layout/orgChart1"/>
    <dgm:cxn modelId="{D0EF0222-2830-0347-9521-5754A656D666}" type="presParOf" srcId="{33028575-6199-C641-B39C-ADDFA3D43EB3}" destId="{2523906A-1BDA-2449-BF98-D61412101C9F}" srcOrd="1" destOrd="0" presId="urn:microsoft.com/office/officeart/2005/8/layout/orgChart1"/>
    <dgm:cxn modelId="{6AF81B49-C28D-3B43-9CE3-B31EFDE29138}" type="presParOf" srcId="{567A198B-71AF-4048-84AA-5456BBD7525F}" destId="{F95CECC2-7ADA-3D48-B3AE-C4ED54AF260F}" srcOrd="1" destOrd="0" presId="urn:microsoft.com/office/officeart/2005/8/layout/orgChart1"/>
    <dgm:cxn modelId="{E4534F24-558C-FC41-98A9-66074DC93354}" type="presParOf" srcId="{567A198B-71AF-4048-84AA-5456BBD7525F}" destId="{99E5FD38-6104-F94C-9A84-B33FFF1A81F4}" srcOrd="2" destOrd="0" presId="urn:microsoft.com/office/officeart/2005/8/layout/orgChart1"/>
    <dgm:cxn modelId="{40DBA1C7-0524-BB41-9E5C-58D0165F4DB3}" type="presParOf" srcId="{F3396E22-69D3-484B-9BA7-0D714EFAE817}" destId="{D4C766D9-6CCF-9849-A4A8-903FD8724C22}" srcOrd="6" destOrd="0" presId="urn:microsoft.com/office/officeart/2005/8/layout/orgChart1"/>
    <dgm:cxn modelId="{D5B768EA-04B4-AF4E-AAC5-34FF40DA4AA0}" type="presParOf" srcId="{F3396E22-69D3-484B-9BA7-0D714EFAE817}" destId="{6221D1C6-19DC-634E-B0BB-270DB2B30E83}" srcOrd="7" destOrd="0" presId="urn:microsoft.com/office/officeart/2005/8/layout/orgChart1"/>
    <dgm:cxn modelId="{3D6DC5F7-A59A-F441-9BE3-38FA872AABDC}" type="presParOf" srcId="{6221D1C6-19DC-634E-B0BB-270DB2B30E83}" destId="{955B7399-B27B-AA47-92F7-611D50313493}" srcOrd="0" destOrd="0" presId="urn:microsoft.com/office/officeart/2005/8/layout/orgChart1"/>
    <dgm:cxn modelId="{1F70DCB1-B329-A744-88C0-A81AF4BDA185}" type="presParOf" srcId="{955B7399-B27B-AA47-92F7-611D50313493}" destId="{70292A9D-9A9B-084E-9D89-5162772479E0}" srcOrd="0" destOrd="0" presId="urn:microsoft.com/office/officeart/2005/8/layout/orgChart1"/>
    <dgm:cxn modelId="{8AB65580-F819-F345-A206-B725ABD2C8A3}" type="presParOf" srcId="{955B7399-B27B-AA47-92F7-611D50313493}" destId="{A07F2740-0B7B-6D4D-8E68-9FDAEDDF4429}" srcOrd="1" destOrd="0" presId="urn:microsoft.com/office/officeart/2005/8/layout/orgChart1"/>
    <dgm:cxn modelId="{F5AF7D07-5D82-984B-96E6-49567E1FD83A}" type="presParOf" srcId="{6221D1C6-19DC-634E-B0BB-270DB2B30E83}" destId="{A3F7BF96-7751-2343-A0CB-C1A3C0AD50B6}" srcOrd="1" destOrd="0" presId="urn:microsoft.com/office/officeart/2005/8/layout/orgChart1"/>
    <dgm:cxn modelId="{DDBFCBFC-ABE1-7247-A98E-EE9DD8868DE7}" type="presParOf" srcId="{6221D1C6-19DC-634E-B0BB-270DB2B30E83}" destId="{48C04471-7D12-E74E-A631-36510F31D215}" srcOrd="2" destOrd="0" presId="urn:microsoft.com/office/officeart/2005/8/layout/orgChart1"/>
    <dgm:cxn modelId="{1FAD2EB8-BEE3-0F4D-9922-361F41B0C768}" type="presParOf" srcId="{F3396E22-69D3-484B-9BA7-0D714EFAE817}" destId="{E198D160-FF60-DE42-9A36-B1D6BD8B0BEB}" srcOrd="8" destOrd="0" presId="urn:microsoft.com/office/officeart/2005/8/layout/orgChart1"/>
    <dgm:cxn modelId="{B4E2B183-2FD0-564E-8219-84C19EC7FC0A}" type="presParOf" srcId="{F3396E22-69D3-484B-9BA7-0D714EFAE817}" destId="{F2080486-7D69-ED42-86D6-05DABA9F3167}" srcOrd="9" destOrd="0" presId="urn:microsoft.com/office/officeart/2005/8/layout/orgChart1"/>
    <dgm:cxn modelId="{5BD52E2E-319D-944D-B2F5-F6E3983C726F}" type="presParOf" srcId="{F2080486-7D69-ED42-86D6-05DABA9F3167}" destId="{A9C0861C-7797-4343-A6F5-F9A68093F89B}" srcOrd="0" destOrd="0" presId="urn:microsoft.com/office/officeart/2005/8/layout/orgChart1"/>
    <dgm:cxn modelId="{C38BEB53-AC61-2F49-98F6-16C83C5FBCFC}" type="presParOf" srcId="{A9C0861C-7797-4343-A6F5-F9A68093F89B}" destId="{B859090D-F36F-604B-A4C3-9AC22075BE3F}" srcOrd="0" destOrd="0" presId="urn:microsoft.com/office/officeart/2005/8/layout/orgChart1"/>
    <dgm:cxn modelId="{3D94D7FE-D180-B541-92A3-229D4081716D}" type="presParOf" srcId="{A9C0861C-7797-4343-A6F5-F9A68093F89B}" destId="{03706A85-D1E8-3A48-9DE7-98AF003ACE63}" srcOrd="1" destOrd="0" presId="urn:microsoft.com/office/officeart/2005/8/layout/orgChart1"/>
    <dgm:cxn modelId="{C7F102F2-2830-1842-9371-E90E61A7F95E}" type="presParOf" srcId="{F2080486-7D69-ED42-86D6-05DABA9F3167}" destId="{9C84DA8E-39C6-3C45-A565-B77DE1C96880}" srcOrd="1" destOrd="0" presId="urn:microsoft.com/office/officeart/2005/8/layout/orgChart1"/>
    <dgm:cxn modelId="{3DBD83B2-966C-2046-B06C-009415F07297}" type="presParOf" srcId="{F2080486-7D69-ED42-86D6-05DABA9F3167}" destId="{B983F777-DBB6-234D-B54E-32E2A8A7328C}" srcOrd="2" destOrd="0" presId="urn:microsoft.com/office/officeart/2005/8/layout/orgChart1"/>
    <dgm:cxn modelId="{60ADF329-77A5-8B49-8C5B-CAE0C6DA20B2}" type="presParOf" srcId="{F3396E22-69D3-484B-9BA7-0D714EFAE817}" destId="{E2E72CF6-D010-8B4F-AD53-D35DEE7417DA}" srcOrd="10" destOrd="0" presId="urn:microsoft.com/office/officeart/2005/8/layout/orgChart1"/>
    <dgm:cxn modelId="{5465CF6C-F8AF-BF4E-AA9A-9E6F77469F48}" type="presParOf" srcId="{F3396E22-69D3-484B-9BA7-0D714EFAE817}" destId="{12F37DB5-AC0E-4F4D-AE5D-CF50D683C26D}" srcOrd="11" destOrd="0" presId="urn:microsoft.com/office/officeart/2005/8/layout/orgChart1"/>
    <dgm:cxn modelId="{77156BD6-EF92-854E-AAA3-1442868D0822}" type="presParOf" srcId="{12F37DB5-AC0E-4F4D-AE5D-CF50D683C26D}" destId="{32936642-66A2-0043-8C3B-1A75FB1DB2C8}" srcOrd="0" destOrd="0" presId="urn:microsoft.com/office/officeart/2005/8/layout/orgChart1"/>
    <dgm:cxn modelId="{89B55F68-758F-9645-8D60-F9A9A3804146}" type="presParOf" srcId="{32936642-66A2-0043-8C3B-1A75FB1DB2C8}" destId="{C56C5DA1-19E7-7843-B6FA-DB3FA4F21A63}" srcOrd="0" destOrd="0" presId="urn:microsoft.com/office/officeart/2005/8/layout/orgChart1"/>
    <dgm:cxn modelId="{6075D2EB-60C2-7143-A2C1-A94A23A15DDB}" type="presParOf" srcId="{32936642-66A2-0043-8C3B-1A75FB1DB2C8}" destId="{C00438CE-A4F7-5F4D-8BB5-95AE5E2C6A3A}" srcOrd="1" destOrd="0" presId="urn:microsoft.com/office/officeart/2005/8/layout/orgChart1"/>
    <dgm:cxn modelId="{BAE0A049-AACF-574C-A7D8-F5AA58C602B9}" type="presParOf" srcId="{12F37DB5-AC0E-4F4D-AE5D-CF50D683C26D}" destId="{1E042DCA-B9AF-9E47-9B6B-BD75E43F8D97}" srcOrd="1" destOrd="0" presId="urn:microsoft.com/office/officeart/2005/8/layout/orgChart1"/>
    <dgm:cxn modelId="{C302DB38-8961-9A49-8F0C-0F885B8333A9}" type="presParOf" srcId="{12F37DB5-AC0E-4F4D-AE5D-CF50D683C26D}" destId="{D4611D97-273D-2E48-B157-CC1EFFD62184}" srcOrd="2" destOrd="0" presId="urn:microsoft.com/office/officeart/2005/8/layout/orgChart1"/>
    <dgm:cxn modelId="{23546713-F3D4-D649-B5AB-A89BDF8A5580}" type="presParOf" srcId="{05A79CF9-11DE-7C48-93A4-8A47A018C594}" destId="{AAAC665B-8186-1646-A435-4D81BE26AC4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022CB7-CE10-3C40-938C-4BE80987B3B4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A724E8-9934-8642-8063-FB6B5D828A0A}">
      <dgm:prSet custT="1"/>
      <dgm:spPr>
        <a:solidFill>
          <a:srgbClr val="0070C0"/>
        </a:solidFill>
        <a:ln>
          <a:noFill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b="1" dirty="0"/>
            <a:t>c</a:t>
          </a:r>
          <a:r>
            <a:rPr lang="en-BR" sz="1800" b="1" dirty="0"/>
            <a:t>ars</a:t>
          </a:r>
        </a:p>
      </dgm:t>
    </dgm:pt>
    <dgm:pt modelId="{54C82D8B-2088-DC40-A80A-DEB042A5E322}" type="parTrans" cxnId="{11E5A380-B124-3D48-851A-DC9D684AEE67}">
      <dgm:prSet/>
      <dgm:spPr/>
      <dgm:t>
        <a:bodyPr/>
        <a:lstStyle/>
        <a:p>
          <a:endParaRPr lang="en-US"/>
        </a:p>
      </dgm:t>
    </dgm:pt>
    <dgm:pt modelId="{6132C6E1-1FBB-CF4B-87C3-B35DC6275046}" type="sibTrans" cxnId="{11E5A380-B124-3D48-851A-DC9D684AEE67}">
      <dgm:prSet/>
      <dgm:spPr/>
      <dgm:t>
        <a:bodyPr/>
        <a:lstStyle/>
        <a:p>
          <a:endParaRPr lang="en-US"/>
        </a:p>
      </dgm:t>
    </dgm:pt>
    <dgm:pt modelId="{1D40D8D8-2A0C-FD4B-B939-8F1D26F026C5}">
      <dgm:prSet/>
      <dgm:spPr>
        <a:solidFill>
          <a:srgbClr val="9315D4"/>
        </a:solidFill>
      </dgm:spPr>
      <dgm:t>
        <a:bodyPr/>
        <a:lstStyle/>
        <a:p>
          <a:r>
            <a:rPr lang="en-US"/>
            <a:t>V</a:t>
          </a:r>
          <a:r>
            <a:rPr lang="en-BR"/>
            <a:t>iews.py</a:t>
          </a:r>
        </a:p>
      </dgm:t>
    </dgm:pt>
    <dgm:pt modelId="{579F446A-A76C-AC4A-83ED-C7D24CCD482C}" type="parTrans" cxnId="{80778E0B-1667-CA41-9DBE-6A0EAA75BAE6}">
      <dgm:prSet/>
      <dgm:spPr>
        <a:ln w="19050"/>
      </dgm:spPr>
      <dgm:t>
        <a:bodyPr/>
        <a:lstStyle/>
        <a:p>
          <a:endParaRPr lang="en-US"/>
        </a:p>
      </dgm:t>
    </dgm:pt>
    <dgm:pt modelId="{F85278B7-9191-184F-9310-0E139E0D4240}" type="sibTrans" cxnId="{80778E0B-1667-CA41-9DBE-6A0EAA75BAE6}">
      <dgm:prSet/>
      <dgm:spPr/>
      <dgm:t>
        <a:bodyPr/>
        <a:lstStyle/>
        <a:p>
          <a:endParaRPr lang="en-US"/>
        </a:p>
      </dgm:t>
    </dgm:pt>
    <dgm:pt modelId="{F6251E34-A27A-6540-99E3-EFAAE42C87C4}">
      <dgm:prSet/>
      <dgm:spPr>
        <a:solidFill>
          <a:srgbClr val="9315D4"/>
        </a:solidFill>
      </dgm:spPr>
      <dgm:t>
        <a:bodyPr/>
        <a:lstStyle/>
        <a:p>
          <a:r>
            <a:rPr lang="en-US"/>
            <a:t>M</a:t>
          </a:r>
          <a:r>
            <a:rPr lang="en-BR"/>
            <a:t>odels.py</a:t>
          </a:r>
        </a:p>
      </dgm:t>
    </dgm:pt>
    <dgm:pt modelId="{DA345607-1A1C-174B-8B10-16A576DF8E07}" type="parTrans" cxnId="{39DE1652-6441-0D48-9913-AB5FD1C69D34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2B2D3605-E2A6-9B4A-AE9B-CE9BFF776F9B}" type="sibTrans" cxnId="{39DE1652-6441-0D48-9913-AB5FD1C69D34}">
      <dgm:prSet/>
      <dgm:spPr/>
      <dgm:t>
        <a:bodyPr/>
        <a:lstStyle/>
        <a:p>
          <a:endParaRPr lang="en-US"/>
        </a:p>
      </dgm:t>
    </dgm:pt>
    <dgm:pt modelId="{99E5D762-26B4-7E46-8D2C-5C728D0A86E7}">
      <dgm:prSet/>
      <dgm:spPr>
        <a:solidFill>
          <a:srgbClr val="9315D4"/>
        </a:solidFill>
      </dgm:spPr>
      <dgm:t>
        <a:bodyPr/>
        <a:lstStyle/>
        <a:p>
          <a:r>
            <a:rPr lang="en-US"/>
            <a:t>S</a:t>
          </a:r>
          <a:r>
            <a:rPr lang="en-BR"/>
            <a:t>erializers.py</a:t>
          </a:r>
        </a:p>
      </dgm:t>
    </dgm:pt>
    <dgm:pt modelId="{2372D7C7-0CC2-1E44-8D95-7F1E4A7CFC9D}" type="parTrans" cxnId="{9208C77F-C80B-CC4F-ADE1-55E5B3A4635D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D3F4C9BA-556C-2242-9E5A-87544970C9A6}" type="sibTrans" cxnId="{9208C77F-C80B-CC4F-ADE1-55E5B3A4635D}">
      <dgm:prSet/>
      <dgm:spPr/>
      <dgm:t>
        <a:bodyPr/>
        <a:lstStyle/>
        <a:p>
          <a:endParaRPr lang="en-US"/>
        </a:p>
      </dgm:t>
    </dgm:pt>
    <dgm:pt modelId="{1BB32853-98CC-5D45-A7B8-CDC3FB39F12E}">
      <dgm:prSet/>
      <dgm:spPr>
        <a:solidFill>
          <a:srgbClr val="9315D4"/>
        </a:solidFill>
      </dgm:spPr>
      <dgm:t>
        <a:bodyPr/>
        <a:lstStyle/>
        <a:p>
          <a:r>
            <a:rPr lang="en-US"/>
            <a:t>T</a:t>
          </a:r>
          <a:r>
            <a:rPr lang="en-BR"/>
            <a:t>ests.py</a:t>
          </a:r>
        </a:p>
      </dgm:t>
    </dgm:pt>
    <dgm:pt modelId="{6293EAF3-3159-3142-81ED-B97AC01F9B74}" type="parTrans" cxnId="{447179F8-2048-D146-B481-9DDE39E60CAE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76A0D5EC-2B99-734A-B9FA-489EDD175ACD}" type="sibTrans" cxnId="{447179F8-2048-D146-B481-9DDE39E60CAE}">
      <dgm:prSet/>
      <dgm:spPr/>
      <dgm:t>
        <a:bodyPr/>
        <a:lstStyle/>
        <a:p>
          <a:endParaRPr lang="en-US"/>
        </a:p>
      </dgm:t>
    </dgm:pt>
    <dgm:pt modelId="{72C4ED9F-92FE-2148-BFAD-F44053374A37}">
      <dgm:prSet/>
      <dgm:spPr>
        <a:solidFill>
          <a:srgbClr val="9315D4"/>
        </a:solidFill>
      </dgm:spPr>
      <dgm:t>
        <a:bodyPr/>
        <a:lstStyle/>
        <a:p>
          <a:r>
            <a:rPr lang="en-US"/>
            <a:t>A</a:t>
          </a:r>
          <a:r>
            <a:rPr lang="en-BR"/>
            <a:t>pps.py</a:t>
          </a:r>
        </a:p>
      </dgm:t>
    </dgm:pt>
    <dgm:pt modelId="{9A241E4E-40AB-1848-8C22-9F30AAB37551}" type="parTrans" cxnId="{42C35F42-286A-AF4F-AAC0-1004B642342E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0913E68A-3ACA-1248-8E30-1DF90E43E385}" type="sibTrans" cxnId="{42C35F42-286A-AF4F-AAC0-1004B642342E}">
      <dgm:prSet/>
      <dgm:spPr/>
      <dgm:t>
        <a:bodyPr/>
        <a:lstStyle/>
        <a:p>
          <a:endParaRPr lang="en-US"/>
        </a:p>
      </dgm:t>
    </dgm:pt>
    <dgm:pt modelId="{77FB9C2C-A26E-B245-A740-3E1839068B4E}">
      <dgm:prSet/>
      <dgm:spPr>
        <a:solidFill>
          <a:srgbClr val="9315D4"/>
        </a:solidFill>
      </dgm:spPr>
      <dgm:t>
        <a:bodyPr/>
        <a:lstStyle/>
        <a:p>
          <a:r>
            <a:rPr lang="en-US"/>
            <a:t>U</a:t>
          </a:r>
          <a:r>
            <a:rPr lang="en-BR"/>
            <a:t>rls.py</a:t>
          </a:r>
        </a:p>
      </dgm:t>
    </dgm:pt>
    <dgm:pt modelId="{18A7CC96-1E75-7840-A7A8-8D009A49FDAD}" type="parTrans" cxnId="{D07E3E0A-C287-8540-A5BC-9384ED39014A}">
      <dgm:prSet/>
      <dgm:spPr>
        <a:ln w="19050">
          <a:solidFill>
            <a:schemeClr val="tx1"/>
          </a:solidFill>
        </a:ln>
      </dgm:spPr>
      <dgm:t>
        <a:bodyPr/>
        <a:lstStyle/>
        <a:p>
          <a:endParaRPr lang="en-US"/>
        </a:p>
      </dgm:t>
    </dgm:pt>
    <dgm:pt modelId="{970AE512-F2EF-D54C-A876-3866060B3644}" type="sibTrans" cxnId="{D07E3E0A-C287-8540-A5BC-9384ED39014A}">
      <dgm:prSet/>
      <dgm:spPr/>
      <dgm:t>
        <a:bodyPr/>
        <a:lstStyle/>
        <a:p>
          <a:endParaRPr lang="en-US"/>
        </a:p>
      </dgm:t>
    </dgm:pt>
    <dgm:pt modelId="{D3E10F09-7799-0C43-82D8-EDE9D9199B3E}">
      <dgm:prSet/>
      <dgm:spPr>
        <a:solidFill>
          <a:srgbClr val="9315D4"/>
        </a:solidFill>
      </dgm:spPr>
      <dgm:t>
        <a:bodyPr/>
        <a:lstStyle/>
        <a:p>
          <a:r>
            <a:rPr lang="en-US"/>
            <a:t>A</a:t>
          </a:r>
          <a:r>
            <a:rPr lang="en-BR"/>
            <a:t>dmin.py</a:t>
          </a:r>
        </a:p>
      </dgm:t>
    </dgm:pt>
    <dgm:pt modelId="{E30C813F-7022-4B4F-A869-64F824DC8F6D}" type="parTrans" cxnId="{CABAC711-7CAD-6E4C-937B-0E6CCB5D06F5}">
      <dgm:prSet/>
      <dgm:spPr>
        <a:ln w="19050"/>
      </dgm:spPr>
      <dgm:t>
        <a:bodyPr/>
        <a:lstStyle/>
        <a:p>
          <a:endParaRPr lang="en-US"/>
        </a:p>
      </dgm:t>
    </dgm:pt>
    <dgm:pt modelId="{9A3B4C37-2D24-6B4E-8B58-C106033B4CB3}" type="sibTrans" cxnId="{CABAC711-7CAD-6E4C-937B-0E6CCB5D06F5}">
      <dgm:prSet/>
      <dgm:spPr/>
      <dgm:t>
        <a:bodyPr/>
        <a:lstStyle/>
        <a:p>
          <a:endParaRPr lang="en-US"/>
        </a:p>
      </dgm:t>
    </dgm:pt>
    <dgm:pt modelId="{5DD94C82-DDCF-0D42-A5D5-AAD484B1A64B}">
      <dgm:prSet/>
      <dgm:spPr>
        <a:solidFill>
          <a:srgbClr val="9315D4"/>
        </a:solidFill>
      </dgm:spPr>
      <dgm:t>
        <a:bodyPr/>
        <a:lstStyle/>
        <a:p>
          <a:r>
            <a:rPr lang="en-BR"/>
            <a:t>__init__.py</a:t>
          </a:r>
        </a:p>
      </dgm:t>
    </dgm:pt>
    <dgm:pt modelId="{B76A5C22-A5BB-3746-90FC-E7478C50EEE9}" type="parTrans" cxnId="{175573E8-2958-4647-8234-E48852340DD5}">
      <dgm:prSet/>
      <dgm:spPr>
        <a:ln w="19050"/>
      </dgm:spPr>
      <dgm:t>
        <a:bodyPr/>
        <a:lstStyle/>
        <a:p>
          <a:endParaRPr lang="en-US"/>
        </a:p>
      </dgm:t>
    </dgm:pt>
    <dgm:pt modelId="{2FA911F4-850B-7D4F-8CE4-3F39FDD6798A}" type="sibTrans" cxnId="{175573E8-2958-4647-8234-E48852340DD5}">
      <dgm:prSet/>
      <dgm:spPr/>
      <dgm:t>
        <a:bodyPr/>
        <a:lstStyle/>
        <a:p>
          <a:endParaRPr lang="en-US"/>
        </a:p>
      </dgm:t>
    </dgm:pt>
    <dgm:pt modelId="{C89C39C5-F435-184F-995A-A5D4EAA14043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BR" b="1" i="1" dirty="0">
              <a:solidFill>
                <a:schemeClr val="tx1"/>
              </a:solidFill>
            </a:rPr>
            <a:t>__pycache__</a:t>
          </a:r>
        </a:p>
      </dgm:t>
    </dgm:pt>
    <dgm:pt modelId="{3253211C-21A0-A34E-B0CD-FA0894F6EC43}" type="parTrans" cxnId="{ECAAD504-E933-4A40-A12D-C4FAA2830432}">
      <dgm:prSet/>
      <dgm:spPr>
        <a:ln w="19050"/>
      </dgm:spPr>
      <dgm:t>
        <a:bodyPr/>
        <a:lstStyle/>
        <a:p>
          <a:endParaRPr lang="en-US"/>
        </a:p>
      </dgm:t>
    </dgm:pt>
    <dgm:pt modelId="{F8D53AC3-83CD-9741-8B26-C34ABDCDC668}" type="sibTrans" cxnId="{ECAAD504-E933-4A40-A12D-C4FAA2830432}">
      <dgm:prSet/>
      <dgm:spPr/>
      <dgm:t>
        <a:bodyPr/>
        <a:lstStyle/>
        <a:p>
          <a:endParaRPr lang="en-US"/>
        </a:p>
      </dgm:t>
    </dgm:pt>
    <dgm:pt modelId="{3A04EBFC-3D92-7141-BC1D-42AA245B05D6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BR" b="1" i="1" dirty="0">
              <a:solidFill>
                <a:schemeClr val="tx1"/>
              </a:solidFill>
            </a:rPr>
            <a:t>migrations</a:t>
          </a:r>
        </a:p>
      </dgm:t>
    </dgm:pt>
    <dgm:pt modelId="{F6EC5110-63DF-DB45-9D5B-63F7871426F0}" type="parTrans" cxnId="{E9CF2A4C-FA3A-4B4C-B6C1-5E64FDA0363A}">
      <dgm:prSet/>
      <dgm:spPr>
        <a:ln w="19050"/>
      </dgm:spPr>
      <dgm:t>
        <a:bodyPr/>
        <a:lstStyle/>
        <a:p>
          <a:endParaRPr lang="en-US"/>
        </a:p>
      </dgm:t>
    </dgm:pt>
    <dgm:pt modelId="{184E8F51-90ED-D34E-B875-4C381DD5BA5C}" type="sibTrans" cxnId="{E9CF2A4C-FA3A-4B4C-B6C1-5E64FDA0363A}">
      <dgm:prSet/>
      <dgm:spPr/>
      <dgm:t>
        <a:bodyPr/>
        <a:lstStyle/>
        <a:p>
          <a:endParaRPr lang="en-US"/>
        </a:p>
      </dgm:t>
    </dgm:pt>
    <dgm:pt modelId="{19B9EEA4-BE71-8743-B1D6-87C64EABF40E}" type="pres">
      <dgm:prSet presAssocID="{61022CB7-CE10-3C40-938C-4BE80987B3B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08E904A-FD6D-364F-8D0B-14BADD04B954}" type="pres">
      <dgm:prSet presAssocID="{FBA724E8-9934-8642-8063-FB6B5D828A0A}" presName="hierRoot1" presStyleCnt="0">
        <dgm:presLayoutVars>
          <dgm:hierBranch val="init"/>
        </dgm:presLayoutVars>
      </dgm:prSet>
      <dgm:spPr/>
    </dgm:pt>
    <dgm:pt modelId="{8EF0F6A4-9186-6945-B6C2-D6E70D99F3B8}" type="pres">
      <dgm:prSet presAssocID="{FBA724E8-9934-8642-8063-FB6B5D828A0A}" presName="rootComposite1" presStyleCnt="0"/>
      <dgm:spPr/>
    </dgm:pt>
    <dgm:pt modelId="{60CE1564-0360-3C44-9FE9-3B284A996293}" type="pres">
      <dgm:prSet presAssocID="{FBA724E8-9934-8642-8063-FB6B5D828A0A}" presName="rootText1" presStyleLbl="node0" presStyleIdx="0" presStyleCnt="1" custScaleX="248823" custScaleY="188873">
        <dgm:presLayoutVars>
          <dgm:chPref val="3"/>
        </dgm:presLayoutVars>
      </dgm:prSet>
      <dgm:spPr/>
    </dgm:pt>
    <dgm:pt modelId="{F98C044D-3451-9940-A528-252FA8863645}" type="pres">
      <dgm:prSet presAssocID="{FBA724E8-9934-8642-8063-FB6B5D828A0A}" presName="rootConnector1" presStyleLbl="node1" presStyleIdx="0" presStyleCnt="0"/>
      <dgm:spPr/>
    </dgm:pt>
    <dgm:pt modelId="{584DD287-8629-3C48-9E8F-6F2059E3E1C0}" type="pres">
      <dgm:prSet presAssocID="{FBA724E8-9934-8642-8063-FB6B5D828A0A}" presName="hierChild2" presStyleCnt="0"/>
      <dgm:spPr/>
    </dgm:pt>
    <dgm:pt modelId="{BAD0A955-8AC2-1846-8799-3E7F7413C810}" type="pres">
      <dgm:prSet presAssocID="{579F446A-A76C-AC4A-83ED-C7D24CCD482C}" presName="Name37" presStyleLbl="parChTrans1D2" presStyleIdx="0" presStyleCnt="10"/>
      <dgm:spPr/>
    </dgm:pt>
    <dgm:pt modelId="{2F80E9C4-2DDD-C848-8E2E-89F6682803CC}" type="pres">
      <dgm:prSet presAssocID="{1D40D8D8-2A0C-FD4B-B939-8F1D26F026C5}" presName="hierRoot2" presStyleCnt="0">
        <dgm:presLayoutVars>
          <dgm:hierBranch val="init"/>
        </dgm:presLayoutVars>
      </dgm:prSet>
      <dgm:spPr/>
    </dgm:pt>
    <dgm:pt modelId="{0EEF25D7-172C-F740-B1A1-FE782A11C45E}" type="pres">
      <dgm:prSet presAssocID="{1D40D8D8-2A0C-FD4B-B939-8F1D26F026C5}" presName="rootComposite" presStyleCnt="0"/>
      <dgm:spPr/>
    </dgm:pt>
    <dgm:pt modelId="{12195972-69EB-D54C-A9DD-3B90F733A3AC}" type="pres">
      <dgm:prSet presAssocID="{1D40D8D8-2A0C-FD4B-B939-8F1D26F026C5}" presName="rootText" presStyleLbl="node2" presStyleIdx="0" presStyleCnt="10">
        <dgm:presLayoutVars>
          <dgm:chPref val="3"/>
        </dgm:presLayoutVars>
      </dgm:prSet>
      <dgm:spPr/>
    </dgm:pt>
    <dgm:pt modelId="{4521414B-C3C3-2B4A-9577-978371DA1DBF}" type="pres">
      <dgm:prSet presAssocID="{1D40D8D8-2A0C-FD4B-B939-8F1D26F026C5}" presName="rootConnector" presStyleLbl="node2" presStyleIdx="0" presStyleCnt="10"/>
      <dgm:spPr/>
    </dgm:pt>
    <dgm:pt modelId="{9BECC9AC-E9CB-0945-B524-494E0883B2FA}" type="pres">
      <dgm:prSet presAssocID="{1D40D8D8-2A0C-FD4B-B939-8F1D26F026C5}" presName="hierChild4" presStyleCnt="0"/>
      <dgm:spPr/>
    </dgm:pt>
    <dgm:pt modelId="{DB2AA2EB-5958-9D42-B18B-3CE54E9B53E7}" type="pres">
      <dgm:prSet presAssocID="{1D40D8D8-2A0C-FD4B-B939-8F1D26F026C5}" presName="hierChild5" presStyleCnt="0"/>
      <dgm:spPr/>
    </dgm:pt>
    <dgm:pt modelId="{5F2284B7-17A6-DA4C-8648-30593229AAAD}" type="pres">
      <dgm:prSet presAssocID="{DA345607-1A1C-174B-8B10-16A576DF8E07}" presName="Name37" presStyleLbl="parChTrans1D2" presStyleIdx="1" presStyleCnt="10"/>
      <dgm:spPr/>
    </dgm:pt>
    <dgm:pt modelId="{887B07E4-6E0B-2C4A-8BB6-7A26DA3646B1}" type="pres">
      <dgm:prSet presAssocID="{F6251E34-A27A-6540-99E3-EFAAE42C87C4}" presName="hierRoot2" presStyleCnt="0">
        <dgm:presLayoutVars>
          <dgm:hierBranch val="init"/>
        </dgm:presLayoutVars>
      </dgm:prSet>
      <dgm:spPr/>
    </dgm:pt>
    <dgm:pt modelId="{F73424AB-FFC5-D847-884A-9FE9D9E85177}" type="pres">
      <dgm:prSet presAssocID="{F6251E34-A27A-6540-99E3-EFAAE42C87C4}" presName="rootComposite" presStyleCnt="0"/>
      <dgm:spPr/>
    </dgm:pt>
    <dgm:pt modelId="{D4F7F5BD-1D3A-5848-8746-1AF776E0151E}" type="pres">
      <dgm:prSet presAssocID="{F6251E34-A27A-6540-99E3-EFAAE42C87C4}" presName="rootText" presStyleLbl="node2" presStyleIdx="1" presStyleCnt="10">
        <dgm:presLayoutVars>
          <dgm:chPref val="3"/>
        </dgm:presLayoutVars>
      </dgm:prSet>
      <dgm:spPr/>
    </dgm:pt>
    <dgm:pt modelId="{60AE1B90-3156-C84A-AFCB-E1821D598B12}" type="pres">
      <dgm:prSet presAssocID="{F6251E34-A27A-6540-99E3-EFAAE42C87C4}" presName="rootConnector" presStyleLbl="node2" presStyleIdx="1" presStyleCnt="10"/>
      <dgm:spPr/>
    </dgm:pt>
    <dgm:pt modelId="{7A6890E1-4B0F-AE40-8451-643DAB91624B}" type="pres">
      <dgm:prSet presAssocID="{F6251E34-A27A-6540-99E3-EFAAE42C87C4}" presName="hierChild4" presStyleCnt="0"/>
      <dgm:spPr/>
    </dgm:pt>
    <dgm:pt modelId="{9049305E-BA65-E349-A4CE-45CD1ACFDE81}" type="pres">
      <dgm:prSet presAssocID="{F6251E34-A27A-6540-99E3-EFAAE42C87C4}" presName="hierChild5" presStyleCnt="0"/>
      <dgm:spPr/>
    </dgm:pt>
    <dgm:pt modelId="{639AA29C-44FB-2C48-BD05-F162811B6346}" type="pres">
      <dgm:prSet presAssocID="{2372D7C7-0CC2-1E44-8D95-7F1E4A7CFC9D}" presName="Name37" presStyleLbl="parChTrans1D2" presStyleIdx="2" presStyleCnt="10"/>
      <dgm:spPr/>
    </dgm:pt>
    <dgm:pt modelId="{D268AF12-55FF-8E42-9ABF-AF181E0AE9B6}" type="pres">
      <dgm:prSet presAssocID="{99E5D762-26B4-7E46-8D2C-5C728D0A86E7}" presName="hierRoot2" presStyleCnt="0">
        <dgm:presLayoutVars>
          <dgm:hierBranch val="init"/>
        </dgm:presLayoutVars>
      </dgm:prSet>
      <dgm:spPr/>
    </dgm:pt>
    <dgm:pt modelId="{398C73C6-1544-944B-93B7-BAD079E3D4A7}" type="pres">
      <dgm:prSet presAssocID="{99E5D762-26B4-7E46-8D2C-5C728D0A86E7}" presName="rootComposite" presStyleCnt="0"/>
      <dgm:spPr/>
    </dgm:pt>
    <dgm:pt modelId="{8E0FE10D-CE69-7C4D-81B5-CAF47A848795}" type="pres">
      <dgm:prSet presAssocID="{99E5D762-26B4-7E46-8D2C-5C728D0A86E7}" presName="rootText" presStyleLbl="node2" presStyleIdx="2" presStyleCnt="10">
        <dgm:presLayoutVars>
          <dgm:chPref val="3"/>
        </dgm:presLayoutVars>
      </dgm:prSet>
      <dgm:spPr/>
    </dgm:pt>
    <dgm:pt modelId="{A81CA269-6282-CC4F-8E9B-2F6E7730D9D1}" type="pres">
      <dgm:prSet presAssocID="{99E5D762-26B4-7E46-8D2C-5C728D0A86E7}" presName="rootConnector" presStyleLbl="node2" presStyleIdx="2" presStyleCnt="10"/>
      <dgm:spPr/>
    </dgm:pt>
    <dgm:pt modelId="{9F2338F6-8EC3-DD4B-8CAF-6B2BF0ED395C}" type="pres">
      <dgm:prSet presAssocID="{99E5D762-26B4-7E46-8D2C-5C728D0A86E7}" presName="hierChild4" presStyleCnt="0"/>
      <dgm:spPr/>
    </dgm:pt>
    <dgm:pt modelId="{8BA38307-9CC7-A040-A761-DE7EDFE1223E}" type="pres">
      <dgm:prSet presAssocID="{99E5D762-26B4-7E46-8D2C-5C728D0A86E7}" presName="hierChild5" presStyleCnt="0"/>
      <dgm:spPr/>
    </dgm:pt>
    <dgm:pt modelId="{097785C9-5005-DD49-BCC1-266536E995CC}" type="pres">
      <dgm:prSet presAssocID="{6293EAF3-3159-3142-81ED-B97AC01F9B74}" presName="Name37" presStyleLbl="parChTrans1D2" presStyleIdx="3" presStyleCnt="10"/>
      <dgm:spPr/>
    </dgm:pt>
    <dgm:pt modelId="{35579062-DBD1-9B42-9E87-DE375674CFA2}" type="pres">
      <dgm:prSet presAssocID="{1BB32853-98CC-5D45-A7B8-CDC3FB39F12E}" presName="hierRoot2" presStyleCnt="0">
        <dgm:presLayoutVars>
          <dgm:hierBranch val="init"/>
        </dgm:presLayoutVars>
      </dgm:prSet>
      <dgm:spPr/>
    </dgm:pt>
    <dgm:pt modelId="{20A4FA9C-15E6-DB49-9C9F-01A2ACA911EB}" type="pres">
      <dgm:prSet presAssocID="{1BB32853-98CC-5D45-A7B8-CDC3FB39F12E}" presName="rootComposite" presStyleCnt="0"/>
      <dgm:spPr/>
    </dgm:pt>
    <dgm:pt modelId="{AC40BB89-9633-9C4A-B3D6-52476BE0ACA6}" type="pres">
      <dgm:prSet presAssocID="{1BB32853-98CC-5D45-A7B8-CDC3FB39F12E}" presName="rootText" presStyleLbl="node2" presStyleIdx="3" presStyleCnt="10">
        <dgm:presLayoutVars>
          <dgm:chPref val="3"/>
        </dgm:presLayoutVars>
      </dgm:prSet>
      <dgm:spPr/>
    </dgm:pt>
    <dgm:pt modelId="{440F26F4-FD10-1F49-B18F-7B868021F707}" type="pres">
      <dgm:prSet presAssocID="{1BB32853-98CC-5D45-A7B8-CDC3FB39F12E}" presName="rootConnector" presStyleLbl="node2" presStyleIdx="3" presStyleCnt="10"/>
      <dgm:spPr/>
    </dgm:pt>
    <dgm:pt modelId="{40599E2D-E061-FA47-8852-B44853224636}" type="pres">
      <dgm:prSet presAssocID="{1BB32853-98CC-5D45-A7B8-CDC3FB39F12E}" presName="hierChild4" presStyleCnt="0"/>
      <dgm:spPr/>
    </dgm:pt>
    <dgm:pt modelId="{F7DD2A77-CFF2-C642-87C5-EA716203C54D}" type="pres">
      <dgm:prSet presAssocID="{1BB32853-98CC-5D45-A7B8-CDC3FB39F12E}" presName="hierChild5" presStyleCnt="0"/>
      <dgm:spPr/>
    </dgm:pt>
    <dgm:pt modelId="{E90E23D6-7AED-1F4B-84FA-12A29DB35CF0}" type="pres">
      <dgm:prSet presAssocID="{9A241E4E-40AB-1848-8C22-9F30AAB37551}" presName="Name37" presStyleLbl="parChTrans1D2" presStyleIdx="4" presStyleCnt="10"/>
      <dgm:spPr/>
    </dgm:pt>
    <dgm:pt modelId="{52368215-6140-0A43-AA0E-1E2692A16F16}" type="pres">
      <dgm:prSet presAssocID="{72C4ED9F-92FE-2148-BFAD-F44053374A37}" presName="hierRoot2" presStyleCnt="0">
        <dgm:presLayoutVars>
          <dgm:hierBranch val="init"/>
        </dgm:presLayoutVars>
      </dgm:prSet>
      <dgm:spPr/>
    </dgm:pt>
    <dgm:pt modelId="{0382B88F-33F1-E845-8668-7271C739BA31}" type="pres">
      <dgm:prSet presAssocID="{72C4ED9F-92FE-2148-BFAD-F44053374A37}" presName="rootComposite" presStyleCnt="0"/>
      <dgm:spPr/>
    </dgm:pt>
    <dgm:pt modelId="{3746522B-1C0C-9B41-944E-A48DC64A3F5E}" type="pres">
      <dgm:prSet presAssocID="{72C4ED9F-92FE-2148-BFAD-F44053374A37}" presName="rootText" presStyleLbl="node2" presStyleIdx="4" presStyleCnt="10">
        <dgm:presLayoutVars>
          <dgm:chPref val="3"/>
        </dgm:presLayoutVars>
      </dgm:prSet>
      <dgm:spPr/>
    </dgm:pt>
    <dgm:pt modelId="{36E11173-16BB-1947-9A44-0FA3A68A3AA5}" type="pres">
      <dgm:prSet presAssocID="{72C4ED9F-92FE-2148-BFAD-F44053374A37}" presName="rootConnector" presStyleLbl="node2" presStyleIdx="4" presStyleCnt="10"/>
      <dgm:spPr/>
    </dgm:pt>
    <dgm:pt modelId="{7A997DEC-6603-4F44-B561-03F327EDD301}" type="pres">
      <dgm:prSet presAssocID="{72C4ED9F-92FE-2148-BFAD-F44053374A37}" presName="hierChild4" presStyleCnt="0"/>
      <dgm:spPr/>
    </dgm:pt>
    <dgm:pt modelId="{74ECFC8B-881D-1646-940A-B0AA9B9E02BF}" type="pres">
      <dgm:prSet presAssocID="{72C4ED9F-92FE-2148-BFAD-F44053374A37}" presName="hierChild5" presStyleCnt="0"/>
      <dgm:spPr/>
    </dgm:pt>
    <dgm:pt modelId="{BF58310C-B69B-0C49-93D2-F5EF4E8EB951}" type="pres">
      <dgm:prSet presAssocID="{18A7CC96-1E75-7840-A7A8-8D009A49FDAD}" presName="Name37" presStyleLbl="parChTrans1D2" presStyleIdx="5" presStyleCnt="10"/>
      <dgm:spPr/>
    </dgm:pt>
    <dgm:pt modelId="{F027786C-CB66-ED49-8334-4251CA5F87D1}" type="pres">
      <dgm:prSet presAssocID="{77FB9C2C-A26E-B245-A740-3E1839068B4E}" presName="hierRoot2" presStyleCnt="0">
        <dgm:presLayoutVars>
          <dgm:hierBranch val="init"/>
        </dgm:presLayoutVars>
      </dgm:prSet>
      <dgm:spPr/>
    </dgm:pt>
    <dgm:pt modelId="{F23942AB-4075-8148-8851-353AC948BC61}" type="pres">
      <dgm:prSet presAssocID="{77FB9C2C-A26E-B245-A740-3E1839068B4E}" presName="rootComposite" presStyleCnt="0"/>
      <dgm:spPr/>
    </dgm:pt>
    <dgm:pt modelId="{9C9599C5-035E-DA43-8316-89668AA41277}" type="pres">
      <dgm:prSet presAssocID="{77FB9C2C-A26E-B245-A740-3E1839068B4E}" presName="rootText" presStyleLbl="node2" presStyleIdx="5" presStyleCnt="10">
        <dgm:presLayoutVars>
          <dgm:chPref val="3"/>
        </dgm:presLayoutVars>
      </dgm:prSet>
      <dgm:spPr/>
    </dgm:pt>
    <dgm:pt modelId="{9DBD4A2C-A034-CB4B-B808-30CFEEF443FF}" type="pres">
      <dgm:prSet presAssocID="{77FB9C2C-A26E-B245-A740-3E1839068B4E}" presName="rootConnector" presStyleLbl="node2" presStyleIdx="5" presStyleCnt="10"/>
      <dgm:spPr/>
    </dgm:pt>
    <dgm:pt modelId="{C915A67A-B1CC-E34C-9623-1E22731A8855}" type="pres">
      <dgm:prSet presAssocID="{77FB9C2C-A26E-B245-A740-3E1839068B4E}" presName="hierChild4" presStyleCnt="0"/>
      <dgm:spPr/>
    </dgm:pt>
    <dgm:pt modelId="{FB959299-0666-B340-8895-A74DAF10DA82}" type="pres">
      <dgm:prSet presAssocID="{77FB9C2C-A26E-B245-A740-3E1839068B4E}" presName="hierChild5" presStyleCnt="0"/>
      <dgm:spPr/>
    </dgm:pt>
    <dgm:pt modelId="{1CA6590A-69C1-944B-A9B6-1AA6EA0F29E4}" type="pres">
      <dgm:prSet presAssocID="{E30C813F-7022-4B4F-A869-64F824DC8F6D}" presName="Name37" presStyleLbl="parChTrans1D2" presStyleIdx="6" presStyleCnt="10"/>
      <dgm:spPr/>
    </dgm:pt>
    <dgm:pt modelId="{86FC6432-1EA9-7C4D-9AA9-87BDBDE0C3B9}" type="pres">
      <dgm:prSet presAssocID="{D3E10F09-7799-0C43-82D8-EDE9D9199B3E}" presName="hierRoot2" presStyleCnt="0">
        <dgm:presLayoutVars>
          <dgm:hierBranch val="init"/>
        </dgm:presLayoutVars>
      </dgm:prSet>
      <dgm:spPr/>
    </dgm:pt>
    <dgm:pt modelId="{9C7770CB-14E6-0946-901F-54DB68B18E20}" type="pres">
      <dgm:prSet presAssocID="{D3E10F09-7799-0C43-82D8-EDE9D9199B3E}" presName="rootComposite" presStyleCnt="0"/>
      <dgm:spPr/>
    </dgm:pt>
    <dgm:pt modelId="{E221962D-6196-7F41-9BDA-831FD034D1A8}" type="pres">
      <dgm:prSet presAssocID="{D3E10F09-7799-0C43-82D8-EDE9D9199B3E}" presName="rootText" presStyleLbl="node2" presStyleIdx="6" presStyleCnt="10">
        <dgm:presLayoutVars>
          <dgm:chPref val="3"/>
        </dgm:presLayoutVars>
      </dgm:prSet>
      <dgm:spPr/>
    </dgm:pt>
    <dgm:pt modelId="{F758AFB9-A8D8-A842-A7C9-C3A20643ED53}" type="pres">
      <dgm:prSet presAssocID="{D3E10F09-7799-0C43-82D8-EDE9D9199B3E}" presName="rootConnector" presStyleLbl="node2" presStyleIdx="6" presStyleCnt="10"/>
      <dgm:spPr/>
    </dgm:pt>
    <dgm:pt modelId="{14870479-7079-0C4C-A036-350D68F3624F}" type="pres">
      <dgm:prSet presAssocID="{D3E10F09-7799-0C43-82D8-EDE9D9199B3E}" presName="hierChild4" presStyleCnt="0"/>
      <dgm:spPr/>
    </dgm:pt>
    <dgm:pt modelId="{F0AD1A30-4721-174A-B4BB-462E2691884C}" type="pres">
      <dgm:prSet presAssocID="{D3E10F09-7799-0C43-82D8-EDE9D9199B3E}" presName="hierChild5" presStyleCnt="0"/>
      <dgm:spPr/>
    </dgm:pt>
    <dgm:pt modelId="{8203C4F1-1587-7A45-BAEF-4FE2F535AB02}" type="pres">
      <dgm:prSet presAssocID="{B76A5C22-A5BB-3746-90FC-E7478C50EEE9}" presName="Name37" presStyleLbl="parChTrans1D2" presStyleIdx="7" presStyleCnt="10"/>
      <dgm:spPr/>
    </dgm:pt>
    <dgm:pt modelId="{787C5F14-5784-3E49-8FA5-29794680105E}" type="pres">
      <dgm:prSet presAssocID="{5DD94C82-DDCF-0D42-A5D5-AAD484B1A64B}" presName="hierRoot2" presStyleCnt="0">
        <dgm:presLayoutVars>
          <dgm:hierBranch val="init"/>
        </dgm:presLayoutVars>
      </dgm:prSet>
      <dgm:spPr/>
    </dgm:pt>
    <dgm:pt modelId="{79622849-B5F1-8542-8E70-332B8C820F10}" type="pres">
      <dgm:prSet presAssocID="{5DD94C82-DDCF-0D42-A5D5-AAD484B1A64B}" presName="rootComposite" presStyleCnt="0"/>
      <dgm:spPr/>
    </dgm:pt>
    <dgm:pt modelId="{5148F3BD-9841-324B-A09D-BAFD2CE09F8A}" type="pres">
      <dgm:prSet presAssocID="{5DD94C82-DDCF-0D42-A5D5-AAD484B1A64B}" presName="rootText" presStyleLbl="node2" presStyleIdx="7" presStyleCnt="10">
        <dgm:presLayoutVars>
          <dgm:chPref val="3"/>
        </dgm:presLayoutVars>
      </dgm:prSet>
      <dgm:spPr/>
    </dgm:pt>
    <dgm:pt modelId="{1E8E063C-E7DF-114B-8FB5-BE0F4D2E9732}" type="pres">
      <dgm:prSet presAssocID="{5DD94C82-DDCF-0D42-A5D5-AAD484B1A64B}" presName="rootConnector" presStyleLbl="node2" presStyleIdx="7" presStyleCnt="10"/>
      <dgm:spPr/>
    </dgm:pt>
    <dgm:pt modelId="{088D38D2-DE3C-8241-8EC5-74E8E24D72D1}" type="pres">
      <dgm:prSet presAssocID="{5DD94C82-DDCF-0D42-A5D5-AAD484B1A64B}" presName="hierChild4" presStyleCnt="0"/>
      <dgm:spPr/>
    </dgm:pt>
    <dgm:pt modelId="{BFE7D4E4-D665-2B4D-BABE-8CBE63B5AE82}" type="pres">
      <dgm:prSet presAssocID="{5DD94C82-DDCF-0D42-A5D5-AAD484B1A64B}" presName="hierChild5" presStyleCnt="0"/>
      <dgm:spPr/>
    </dgm:pt>
    <dgm:pt modelId="{BFA533C1-A6C7-7946-84AD-5C196B770A36}" type="pres">
      <dgm:prSet presAssocID="{3253211C-21A0-A34E-B0CD-FA0894F6EC43}" presName="Name37" presStyleLbl="parChTrans1D2" presStyleIdx="8" presStyleCnt="10"/>
      <dgm:spPr/>
    </dgm:pt>
    <dgm:pt modelId="{8EC08625-00B1-C044-B620-962FB8E84B47}" type="pres">
      <dgm:prSet presAssocID="{C89C39C5-F435-184F-995A-A5D4EAA14043}" presName="hierRoot2" presStyleCnt="0">
        <dgm:presLayoutVars>
          <dgm:hierBranch val="init"/>
        </dgm:presLayoutVars>
      </dgm:prSet>
      <dgm:spPr/>
    </dgm:pt>
    <dgm:pt modelId="{2338431D-B5C7-5948-86FD-770EF20D84A6}" type="pres">
      <dgm:prSet presAssocID="{C89C39C5-F435-184F-995A-A5D4EAA14043}" presName="rootComposite" presStyleCnt="0"/>
      <dgm:spPr/>
    </dgm:pt>
    <dgm:pt modelId="{6BB34B55-B453-3D4C-9D4C-E119461C76B1}" type="pres">
      <dgm:prSet presAssocID="{C89C39C5-F435-184F-995A-A5D4EAA14043}" presName="rootText" presStyleLbl="node2" presStyleIdx="8" presStyleCnt="10">
        <dgm:presLayoutVars>
          <dgm:chPref val="3"/>
        </dgm:presLayoutVars>
      </dgm:prSet>
      <dgm:spPr/>
    </dgm:pt>
    <dgm:pt modelId="{F76BC705-3CB3-014A-AA01-CA26C91AE002}" type="pres">
      <dgm:prSet presAssocID="{C89C39C5-F435-184F-995A-A5D4EAA14043}" presName="rootConnector" presStyleLbl="node2" presStyleIdx="8" presStyleCnt="10"/>
      <dgm:spPr/>
    </dgm:pt>
    <dgm:pt modelId="{AE0BDC7F-4D24-B24B-BC6C-25E8D7241AEE}" type="pres">
      <dgm:prSet presAssocID="{C89C39C5-F435-184F-995A-A5D4EAA14043}" presName="hierChild4" presStyleCnt="0"/>
      <dgm:spPr/>
    </dgm:pt>
    <dgm:pt modelId="{0FCD1B7F-6D42-FA40-BF28-F021D6F2BD19}" type="pres">
      <dgm:prSet presAssocID="{C89C39C5-F435-184F-995A-A5D4EAA14043}" presName="hierChild5" presStyleCnt="0"/>
      <dgm:spPr/>
    </dgm:pt>
    <dgm:pt modelId="{39F64D2E-1732-CD41-94A4-58E58156ADE8}" type="pres">
      <dgm:prSet presAssocID="{F6EC5110-63DF-DB45-9D5B-63F7871426F0}" presName="Name37" presStyleLbl="parChTrans1D2" presStyleIdx="9" presStyleCnt="10"/>
      <dgm:spPr/>
    </dgm:pt>
    <dgm:pt modelId="{BDECBE97-0CEF-5241-AA45-B0652947C39D}" type="pres">
      <dgm:prSet presAssocID="{3A04EBFC-3D92-7141-BC1D-42AA245B05D6}" presName="hierRoot2" presStyleCnt="0">
        <dgm:presLayoutVars>
          <dgm:hierBranch val="init"/>
        </dgm:presLayoutVars>
      </dgm:prSet>
      <dgm:spPr/>
    </dgm:pt>
    <dgm:pt modelId="{A751C3B4-B9B9-CA40-9E61-BA4DF5A90B06}" type="pres">
      <dgm:prSet presAssocID="{3A04EBFC-3D92-7141-BC1D-42AA245B05D6}" presName="rootComposite" presStyleCnt="0"/>
      <dgm:spPr/>
    </dgm:pt>
    <dgm:pt modelId="{0DC56AFF-E3A8-8C48-91A4-7D26E7467E73}" type="pres">
      <dgm:prSet presAssocID="{3A04EBFC-3D92-7141-BC1D-42AA245B05D6}" presName="rootText" presStyleLbl="node2" presStyleIdx="9" presStyleCnt="10">
        <dgm:presLayoutVars>
          <dgm:chPref val="3"/>
        </dgm:presLayoutVars>
      </dgm:prSet>
      <dgm:spPr/>
    </dgm:pt>
    <dgm:pt modelId="{43A2A1B0-7367-654C-B836-68675CE27651}" type="pres">
      <dgm:prSet presAssocID="{3A04EBFC-3D92-7141-BC1D-42AA245B05D6}" presName="rootConnector" presStyleLbl="node2" presStyleIdx="9" presStyleCnt="10"/>
      <dgm:spPr/>
    </dgm:pt>
    <dgm:pt modelId="{EC4A8DD6-C305-5849-B975-297AB3FE8080}" type="pres">
      <dgm:prSet presAssocID="{3A04EBFC-3D92-7141-BC1D-42AA245B05D6}" presName="hierChild4" presStyleCnt="0"/>
      <dgm:spPr/>
    </dgm:pt>
    <dgm:pt modelId="{E5BA5BA3-4465-A848-AB9F-339491C18740}" type="pres">
      <dgm:prSet presAssocID="{3A04EBFC-3D92-7141-BC1D-42AA245B05D6}" presName="hierChild5" presStyleCnt="0"/>
      <dgm:spPr/>
    </dgm:pt>
    <dgm:pt modelId="{B7FBA3C7-D6DA-034D-B0F2-092C5D5779F9}" type="pres">
      <dgm:prSet presAssocID="{FBA724E8-9934-8642-8063-FB6B5D828A0A}" presName="hierChild3" presStyleCnt="0"/>
      <dgm:spPr/>
    </dgm:pt>
  </dgm:ptLst>
  <dgm:cxnLst>
    <dgm:cxn modelId="{F4B73102-B960-804F-A211-EDF11775F03A}" type="presOf" srcId="{DA345607-1A1C-174B-8B10-16A576DF8E07}" destId="{5F2284B7-17A6-DA4C-8648-30593229AAAD}" srcOrd="0" destOrd="0" presId="urn:microsoft.com/office/officeart/2005/8/layout/orgChart1"/>
    <dgm:cxn modelId="{3FFCE402-1E6A-E245-9A49-684215F2289B}" type="presOf" srcId="{61022CB7-CE10-3C40-938C-4BE80987B3B4}" destId="{19B9EEA4-BE71-8743-B1D6-87C64EABF40E}" srcOrd="0" destOrd="0" presId="urn:microsoft.com/office/officeart/2005/8/layout/orgChart1"/>
    <dgm:cxn modelId="{17B49403-6A2B-B74E-B21C-11CB6C987DE8}" type="presOf" srcId="{F6251E34-A27A-6540-99E3-EFAAE42C87C4}" destId="{D4F7F5BD-1D3A-5848-8746-1AF776E0151E}" srcOrd="0" destOrd="0" presId="urn:microsoft.com/office/officeart/2005/8/layout/orgChart1"/>
    <dgm:cxn modelId="{ECAAD504-E933-4A40-A12D-C4FAA2830432}" srcId="{FBA724E8-9934-8642-8063-FB6B5D828A0A}" destId="{C89C39C5-F435-184F-995A-A5D4EAA14043}" srcOrd="8" destOrd="0" parTransId="{3253211C-21A0-A34E-B0CD-FA0894F6EC43}" sibTransId="{F8D53AC3-83CD-9741-8B26-C34ABDCDC668}"/>
    <dgm:cxn modelId="{D07E3E0A-C287-8540-A5BC-9384ED39014A}" srcId="{FBA724E8-9934-8642-8063-FB6B5D828A0A}" destId="{77FB9C2C-A26E-B245-A740-3E1839068B4E}" srcOrd="5" destOrd="0" parTransId="{18A7CC96-1E75-7840-A7A8-8D009A49FDAD}" sibTransId="{970AE512-F2EF-D54C-A876-3866060B3644}"/>
    <dgm:cxn modelId="{80778E0B-1667-CA41-9DBE-6A0EAA75BAE6}" srcId="{FBA724E8-9934-8642-8063-FB6B5D828A0A}" destId="{1D40D8D8-2A0C-FD4B-B939-8F1D26F026C5}" srcOrd="0" destOrd="0" parTransId="{579F446A-A76C-AC4A-83ED-C7D24CCD482C}" sibTransId="{F85278B7-9191-184F-9310-0E139E0D4240}"/>
    <dgm:cxn modelId="{CDA54C0F-1238-DB4F-8F69-11EAB5774413}" type="presOf" srcId="{5DD94C82-DDCF-0D42-A5D5-AAD484B1A64B}" destId="{1E8E063C-E7DF-114B-8FB5-BE0F4D2E9732}" srcOrd="1" destOrd="0" presId="urn:microsoft.com/office/officeart/2005/8/layout/orgChart1"/>
    <dgm:cxn modelId="{CABAC711-7CAD-6E4C-937B-0E6CCB5D06F5}" srcId="{FBA724E8-9934-8642-8063-FB6B5D828A0A}" destId="{D3E10F09-7799-0C43-82D8-EDE9D9199B3E}" srcOrd="6" destOrd="0" parTransId="{E30C813F-7022-4B4F-A869-64F824DC8F6D}" sibTransId="{9A3B4C37-2D24-6B4E-8B58-C106033B4CB3}"/>
    <dgm:cxn modelId="{5D53E119-630B-4242-9385-7CB3AD356712}" type="presOf" srcId="{77FB9C2C-A26E-B245-A740-3E1839068B4E}" destId="{9DBD4A2C-A034-CB4B-B808-30CFEEF443FF}" srcOrd="1" destOrd="0" presId="urn:microsoft.com/office/officeart/2005/8/layout/orgChart1"/>
    <dgm:cxn modelId="{B928881D-6E9D-1B47-A189-324EFF84B721}" type="presOf" srcId="{D3E10F09-7799-0C43-82D8-EDE9D9199B3E}" destId="{F758AFB9-A8D8-A842-A7C9-C3A20643ED53}" srcOrd="1" destOrd="0" presId="urn:microsoft.com/office/officeart/2005/8/layout/orgChart1"/>
    <dgm:cxn modelId="{264D4E27-B09D-504B-9DA8-62AD8705AA2E}" type="presOf" srcId="{3253211C-21A0-A34E-B0CD-FA0894F6EC43}" destId="{BFA533C1-A6C7-7946-84AD-5C196B770A36}" srcOrd="0" destOrd="0" presId="urn:microsoft.com/office/officeart/2005/8/layout/orgChart1"/>
    <dgm:cxn modelId="{42C35F42-286A-AF4F-AAC0-1004B642342E}" srcId="{FBA724E8-9934-8642-8063-FB6B5D828A0A}" destId="{72C4ED9F-92FE-2148-BFAD-F44053374A37}" srcOrd="4" destOrd="0" parTransId="{9A241E4E-40AB-1848-8C22-9F30AAB37551}" sibTransId="{0913E68A-3ACA-1248-8E30-1DF90E43E385}"/>
    <dgm:cxn modelId="{A67F7942-214F-EA40-90B1-701584839A98}" type="presOf" srcId="{C89C39C5-F435-184F-995A-A5D4EAA14043}" destId="{6BB34B55-B453-3D4C-9D4C-E119461C76B1}" srcOrd="0" destOrd="0" presId="urn:microsoft.com/office/officeart/2005/8/layout/orgChart1"/>
    <dgm:cxn modelId="{70A4A743-7559-1044-8CB2-9C99E110D4BE}" type="presOf" srcId="{1D40D8D8-2A0C-FD4B-B939-8F1D26F026C5}" destId="{12195972-69EB-D54C-A9DD-3B90F733A3AC}" srcOrd="0" destOrd="0" presId="urn:microsoft.com/office/officeart/2005/8/layout/orgChart1"/>
    <dgm:cxn modelId="{07B8B04A-5A4F-134E-964D-41FB00AD739A}" type="presOf" srcId="{72C4ED9F-92FE-2148-BFAD-F44053374A37}" destId="{3746522B-1C0C-9B41-944E-A48DC64A3F5E}" srcOrd="0" destOrd="0" presId="urn:microsoft.com/office/officeart/2005/8/layout/orgChart1"/>
    <dgm:cxn modelId="{E9CF2A4C-FA3A-4B4C-B6C1-5E64FDA0363A}" srcId="{FBA724E8-9934-8642-8063-FB6B5D828A0A}" destId="{3A04EBFC-3D92-7141-BC1D-42AA245B05D6}" srcOrd="9" destOrd="0" parTransId="{F6EC5110-63DF-DB45-9D5B-63F7871426F0}" sibTransId="{184E8F51-90ED-D34E-B875-4C381DD5BA5C}"/>
    <dgm:cxn modelId="{53CEAA4D-12C1-C648-AAEC-E4AB94D59402}" type="presOf" srcId="{18A7CC96-1E75-7840-A7A8-8D009A49FDAD}" destId="{BF58310C-B69B-0C49-93D2-F5EF4E8EB951}" srcOrd="0" destOrd="0" presId="urn:microsoft.com/office/officeart/2005/8/layout/orgChart1"/>
    <dgm:cxn modelId="{F38AD04D-422E-2C48-B8EE-26FA86376B98}" type="presOf" srcId="{D3E10F09-7799-0C43-82D8-EDE9D9199B3E}" destId="{E221962D-6196-7F41-9BDA-831FD034D1A8}" srcOrd="0" destOrd="0" presId="urn:microsoft.com/office/officeart/2005/8/layout/orgChart1"/>
    <dgm:cxn modelId="{39DE1652-6441-0D48-9913-AB5FD1C69D34}" srcId="{FBA724E8-9934-8642-8063-FB6B5D828A0A}" destId="{F6251E34-A27A-6540-99E3-EFAAE42C87C4}" srcOrd="1" destOrd="0" parTransId="{DA345607-1A1C-174B-8B10-16A576DF8E07}" sibTransId="{2B2D3605-E2A6-9B4A-AE9B-CE9BFF776F9B}"/>
    <dgm:cxn modelId="{47CE9053-DD8B-B345-A1D5-AC149712E5D5}" type="presOf" srcId="{579F446A-A76C-AC4A-83ED-C7D24CCD482C}" destId="{BAD0A955-8AC2-1846-8799-3E7F7413C810}" srcOrd="0" destOrd="0" presId="urn:microsoft.com/office/officeart/2005/8/layout/orgChart1"/>
    <dgm:cxn modelId="{0371875D-9720-2842-908D-EF6D93D12914}" type="presOf" srcId="{3A04EBFC-3D92-7141-BC1D-42AA245B05D6}" destId="{43A2A1B0-7367-654C-B836-68675CE27651}" srcOrd="1" destOrd="0" presId="urn:microsoft.com/office/officeart/2005/8/layout/orgChart1"/>
    <dgm:cxn modelId="{B6B07A5E-CDA1-774C-A5D3-F015D48A912C}" type="presOf" srcId="{E30C813F-7022-4B4F-A869-64F824DC8F6D}" destId="{1CA6590A-69C1-944B-A9B6-1AA6EA0F29E4}" srcOrd="0" destOrd="0" presId="urn:microsoft.com/office/officeart/2005/8/layout/orgChart1"/>
    <dgm:cxn modelId="{DC2B3E73-70DE-C74D-82F0-328EB12C64DF}" type="presOf" srcId="{F6EC5110-63DF-DB45-9D5B-63F7871426F0}" destId="{39F64D2E-1732-CD41-94A4-58E58156ADE8}" srcOrd="0" destOrd="0" presId="urn:microsoft.com/office/officeart/2005/8/layout/orgChart1"/>
    <dgm:cxn modelId="{0CBE2D75-E27F-CC42-8196-559DF943CCBC}" type="presOf" srcId="{77FB9C2C-A26E-B245-A740-3E1839068B4E}" destId="{9C9599C5-035E-DA43-8316-89668AA41277}" srcOrd="0" destOrd="0" presId="urn:microsoft.com/office/officeart/2005/8/layout/orgChart1"/>
    <dgm:cxn modelId="{D7BB3479-2C90-6B4E-9F65-C6C84ED126D0}" type="presOf" srcId="{99E5D762-26B4-7E46-8D2C-5C728D0A86E7}" destId="{8E0FE10D-CE69-7C4D-81B5-CAF47A848795}" srcOrd="0" destOrd="0" presId="urn:microsoft.com/office/officeart/2005/8/layout/orgChart1"/>
    <dgm:cxn modelId="{71C5957F-C64D-FF43-863B-682B0191F92E}" type="presOf" srcId="{9A241E4E-40AB-1848-8C22-9F30AAB37551}" destId="{E90E23D6-7AED-1F4B-84FA-12A29DB35CF0}" srcOrd="0" destOrd="0" presId="urn:microsoft.com/office/officeart/2005/8/layout/orgChart1"/>
    <dgm:cxn modelId="{9208C77F-C80B-CC4F-ADE1-55E5B3A4635D}" srcId="{FBA724E8-9934-8642-8063-FB6B5D828A0A}" destId="{99E5D762-26B4-7E46-8D2C-5C728D0A86E7}" srcOrd="2" destOrd="0" parTransId="{2372D7C7-0CC2-1E44-8D95-7F1E4A7CFC9D}" sibTransId="{D3F4C9BA-556C-2242-9E5A-87544970C9A6}"/>
    <dgm:cxn modelId="{11E5A380-B124-3D48-851A-DC9D684AEE67}" srcId="{61022CB7-CE10-3C40-938C-4BE80987B3B4}" destId="{FBA724E8-9934-8642-8063-FB6B5D828A0A}" srcOrd="0" destOrd="0" parTransId="{54C82D8B-2088-DC40-A80A-DEB042A5E322}" sibTransId="{6132C6E1-1FBB-CF4B-87C3-B35DC6275046}"/>
    <dgm:cxn modelId="{9CC27F9C-F556-0547-9F67-030A604D49A1}" type="presOf" srcId="{1D40D8D8-2A0C-FD4B-B939-8F1D26F026C5}" destId="{4521414B-C3C3-2B4A-9577-978371DA1DBF}" srcOrd="1" destOrd="0" presId="urn:microsoft.com/office/officeart/2005/8/layout/orgChart1"/>
    <dgm:cxn modelId="{B2B77C9D-3E9E-2A45-9E8D-88D5FA4A8B2B}" type="presOf" srcId="{FBA724E8-9934-8642-8063-FB6B5D828A0A}" destId="{F98C044D-3451-9940-A528-252FA8863645}" srcOrd="1" destOrd="0" presId="urn:microsoft.com/office/officeart/2005/8/layout/orgChart1"/>
    <dgm:cxn modelId="{7DAFE4A0-4F22-0046-96BF-0A3B7C6831C8}" type="presOf" srcId="{1BB32853-98CC-5D45-A7B8-CDC3FB39F12E}" destId="{AC40BB89-9633-9C4A-B3D6-52476BE0ACA6}" srcOrd="0" destOrd="0" presId="urn:microsoft.com/office/officeart/2005/8/layout/orgChart1"/>
    <dgm:cxn modelId="{0BBAB8B3-208E-6546-8F41-7E1F0A990994}" type="presOf" srcId="{5DD94C82-DDCF-0D42-A5D5-AAD484B1A64B}" destId="{5148F3BD-9841-324B-A09D-BAFD2CE09F8A}" srcOrd="0" destOrd="0" presId="urn:microsoft.com/office/officeart/2005/8/layout/orgChart1"/>
    <dgm:cxn modelId="{0946ADC0-D58C-E748-ABAE-546690AC94D3}" type="presOf" srcId="{72C4ED9F-92FE-2148-BFAD-F44053374A37}" destId="{36E11173-16BB-1947-9A44-0FA3A68A3AA5}" srcOrd="1" destOrd="0" presId="urn:microsoft.com/office/officeart/2005/8/layout/orgChart1"/>
    <dgm:cxn modelId="{22D5BBC3-0B32-AB40-8B78-EFADBB3D8250}" type="presOf" srcId="{3A04EBFC-3D92-7141-BC1D-42AA245B05D6}" destId="{0DC56AFF-E3A8-8C48-91A4-7D26E7467E73}" srcOrd="0" destOrd="0" presId="urn:microsoft.com/office/officeart/2005/8/layout/orgChart1"/>
    <dgm:cxn modelId="{D011A5C8-858A-3440-B629-F861DC91B27C}" type="presOf" srcId="{FBA724E8-9934-8642-8063-FB6B5D828A0A}" destId="{60CE1564-0360-3C44-9FE9-3B284A996293}" srcOrd="0" destOrd="0" presId="urn:microsoft.com/office/officeart/2005/8/layout/orgChart1"/>
    <dgm:cxn modelId="{C8F889CD-042F-0F43-BF12-5040AC1DD0C8}" type="presOf" srcId="{F6251E34-A27A-6540-99E3-EFAAE42C87C4}" destId="{60AE1B90-3156-C84A-AFCB-E1821D598B12}" srcOrd="1" destOrd="0" presId="urn:microsoft.com/office/officeart/2005/8/layout/orgChart1"/>
    <dgm:cxn modelId="{DCDDA9CF-3768-7E40-B34E-00C20D39ECF1}" type="presOf" srcId="{C89C39C5-F435-184F-995A-A5D4EAA14043}" destId="{F76BC705-3CB3-014A-AA01-CA26C91AE002}" srcOrd="1" destOrd="0" presId="urn:microsoft.com/office/officeart/2005/8/layout/orgChart1"/>
    <dgm:cxn modelId="{690FB0D5-5851-2545-8E27-3131BC64C7DD}" type="presOf" srcId="{1BB32853-98CC-5D45-A7B8-CDC3FB39F12E}" destId="{440F26F4-FD10-1F49-B18F-7B868021F707}" srcOrd="1" destOrd="0" presId="urn:microsoft.com/office/officeart/2005/8/layout/orgChart1"/>
    <dgm:cxn modelId="{8DF7ADD9-3D94-D84A-B6C0-A79C2E3E08B0}" type="presOf" srcId="{2372D7C7-0CC2-1E44-8D95-7F1E4A7CFC9D}" destId="{639AA29C-44FB-2C48-BD05-F162811B6346}" srcOrd="0" destOrd="0" presId="urn:microsoft.com/office/officeart/2005/8/layout/orgChart1"/>
    <dgm:cxn modelId="{1C7EE1E4-C1C4-B54B-AC3D-9F2D961F0DF7}" type="presOf" srcId="{6293EAF3-3159-3142-81ED-B97AC01F9B74}" destId="{097785C9-5005-DD49-BCC1-266536E995CC}" srcOrd="0" destOrd="0" presId="urn:microsoft.com/office/officeart/2005/8/layout/orgChart1"/>
    <dgm:cxn modelId="{175573E8-2958-4647-8234-E48852340DD5}" srcId="{FBA724E8-9934-8642-8063-FB6B5D828A0A}" destId="{5DD94C82-DDCF-0D42-A5D5-AAD484B1A64B}" srcOrd="7" destOrd="0" parTransId="{B76A5C22-A5BB-3746-90FC-E7478C50EEE9}" sibTransId="{2FA911F4-850B-7D4F-8CE4-3F39FDD6798A}"/>
    <dgm:cxn modelId="{95E795EE-37B0-B240-A558-3ADE2F2705B4}" type="presOf" srcId="{99E5D762-26B4-7E46-8D2C-5C728D0A86E7}" destId="{A81CA269-6282-CC4F-8E9B-2F6E7730D9D1}" srcOrd="1" destOrd="0" presId="urn:microsoft.com/office/officeart/2005/8/layout/orgChart1"/>
    <dgm:cxn modelId="{447179F8-2048-D146-B481-9DDE39E60CAE}" srcId="{FBA724E8-9934-8642-8063-FB6B5D828A0A}" destId="{1BB32853-98CC-5D45-A7B8-CDC3FB39F12E}" srcOrd="3" destOrd="0" parTransId="{6293EAF3-3159-3142-81ED-B97AC01F9B74}" sibTransId="{76A0D5EC-2B99-734A-B9FA-489EDD175ACD}"/>
    <dgm:cxn modelId="{7B000FFB-BC97-E447-8046-11A7E3E2287F}" type="presOf" srcId="{B76A5C22-A5BB-3746-90FC-E7478C50EEE9}" destId="{8203C4F1-1587-7A45-BAEF-4FE2F535AB02}" srcOrd="0" destOrd="0" presId="urn:microsoft.com/office/officeart/2005/8/layout/orgChart1"/>
    <dgm:cxn modelId="{706E0623-BE7B-824B-B8BE-AC31C7091AEB}" type="presParOf" srcId="{19B9EEA4-BE71-8743-B1D6-87C64EABF40E}" destId="{A08E904A-FD6D-364F-8D0B-14BADD04B954}" srcOrd="0" destOrd="0" presId="urn:microsoft.com/office/officeart/2005/8/layout/orgChart1"/>
    <dgm:cxn modelId="{E1A8DC2D-7DBB-D445-BC44-3600CF127B0F}" type="presParOf" srcId="{A08E904A-FD6D-364F-8D0B-14BADD04B954}" destId="{8EF0F6A4-9186-6945-B6C2-D6E70D99F3B8}" srcOrd="0" destOrd="0" presId="urn:microsoft.com/office/officeart/2005/8/layout/orgChart1"/>
    <dgm:cxn modelId="{A5DF19CB-7DB7-0945-AF5E-15DC0AB891D8}" type="presParOf" srcId="{8EF0F6A4-9186-6945-B6C2-D6E70D99F3B8}" destId="{60CE1564-0360-3C44-9FE9-3B284A996293}" srcOrd="0" destOrd="0" presId="urn:microsoft.com/office/officeart/2005/8/layout/orgChart1"/>
    <dgm:cxn modelId="{4BE5EB51-B677-6343-A27E-3C20BFBA5374}" type="presParOf" srcId="{8EF0F6A4-9186-6945-B6C2-D6E70D99F3B8}" destId="{F98C044D-3451-9940-A528-252FA8863645}" srcOrd="1" destOrd="0" presId="urn:microsoft.com/office/officeart/2005/8/layout/orgChart1"/>
    <dgm:cxn modelId="{9FBFB6ED-9C16-3644-952B-89E29F2FDCC2}" type="presParOf" srcId="{A08E904A-FD6D-364F-8D0B-14BADD04B954}" destId="{584DD287-8629-3C48-9E8F-6F2059E3E1C0}" srcOrd="1" destOrd="0" presId="urn:microsoft.com/office/officeart/2005/8/layout/orgChart1"/>
    <dgm:cxn modelId="{B438A9EE-F84B-FB42-8C58-06DB464AE04F}" type="presParOf" srcId="{584DD287-8629-3C48-9E8F-6F2059E3E1C0}" destId="{BAD0A955-8AC2-1846-8799-3E7F7413C810}" srcOrd="0" destOrd="0" presId="urn:microsoft.com/office/officeart/2005/8/layout/orgChart1"/>
    <dgm:cxn modelId="{31CE4B62-3EBA-9C46-9E4E-51459A9104B5}" type="presParOf" srcId="{584DD287-8629-3C48-9E8F-6F2059E3E1C0}" destId="{2F80E9C4-2DDD-C848-8E2E-89F6682803CC}" srcOrd="1" destOrd="0" presId="urn:microsoft.com/office/officeart/2005/8/layout/orgChart1"/>
    <dgm:cxn modelId="{A33D92CC-4B9B-4D42-8676-6838A955BA6E}" type="presParOf" srcId="{2F80E9C4-2DDD-C848-8E2E-89F6682803CC}" destId="{0EEF25D7-172C-F740-B1A1-FE782A11C45E}" srcOrd="0" destOrd="0" presId="urn:microsoft.com/office/officeart/2005/8/layout/orgChart1"/>
    <dgm:cxn modelId="{E09158D1-D9B9-C149-BEF9-B9F5777DC87E}" type="presParOf" srcId="{0EEF25D7-172C-F740-B1A1-FE782A11C45E}" destId="{12195972-69EB-D54C-A9DD-3B90F733A3AC}" srcOrd="0" destOrd="0" presId="urn:microsoft.com/office/officeart/2005/8/layout/orgChart1"/>
    <dgm:cxn modelId="{139C35E1-B55C-2643-8AEB-CDCD42515DB6}" type="presParOf" srcId="{0EEF25D7-172C-F740-B1A1-FE782A11C45E}" destId="{4521414B-C3C3-2B4A-9577-978371DA1DBF}" srcOrd="1" destOrd="0" presId="urn:microsoft.com/office/officeart/2005/8/layout/orgChart1"/>
    <dgm:cxn modelId="{599D2C8B-D455-8349-BA64-811CACBF68DF}" type="presParOf" srcId="{2F80E9C4-2DDD-C848-8E2E-89F6682803CC}" destId="{9BECC9AC-E9CB-0945-B524-494E0883B2FA}" srcOrd="1" destOrd="0" presId="urn:microsoft.com/office/officeart/2005/8/layout/orgChart1"/>
    <dgm:cxn modelId="{31B65320-8B16-174B-BD39-297F884AC0C1}" type="presParOf" srcId="{2F80E9C4-2DDD-C848-8E2E-89F6682803CC}" destId="{DB2AA2EB-5958-9D42-B18B-3CE54E9B53E7}" srcOrd="2" destOrd="0" presId="urn:microsoft.com/office/officeart/2005/8/layout/orgChart1"/>
    <dgm:cxn modelId="{7B311C95-60F0-114F-9708-8900DE02AA2E}" type="presParOf" srcId="{584DD287-8629-3C48-9E8F-6F2059E3E1C0}" destId="{5F2284B7-17A6-DA4C-8648-30593229AAAD}" srcOrd="2" destOrd="0" presId="urn:microsoft.com/office/officeart/2005/8/layout/orgChart1"/>
    <dgm:cxn modelId="{F5B31E74-D856-BA42-8CFE-2A6BC728A016}" type="presParOf" srcId="{584DD287-8629-3C48-9E8F-6F2059E3E1C0}" destId="{887B07E4-6E0B-2C4A-8BB6-7A26DA3646B1}" srcOrd="3" destOrd="0" presId="urn:microsoft.com/office/officeart/2005/8/layout/orgChart1"/>
    <dgm:cxn modelId="{C52F4664-32F7-7C4C-B408-16896AA54819}" type="presParOf" srcId="{887B07E4-6E0B-2C4A-8BB6-7A26DA3646B1}" destId="{F73424AB-FFC5-D847-884A-9FE9D9E85177}" srcOrd="0" destOrd="0" presId="urn:microsoft.com/office/officeart/2005/8/layout/orgChart1"/>
    <dgm:cxn modelId="{7FDB5E2E-BCF9-4241-B2DE-5A8C7328CDB4}" type="presParOf" srcId="{F73424AB-FFC5-D847-884A-9FE9D9E85177}" destId="{D4F7F5BD-1D3A-5848-8746-1AF776E0151E}" srcOrd="0" destOrd="0" presId="urn:microsoft.com/office/officeart/2005/8/layout/orgChart1"/>
    <dgm:cxn modelId="{D6399CE8-9A7D-C848-A1C9-B5EC72BB9D08}" type="presParOf" srcId="{F73424AB-FFC5-D847-884A-9FE9D9E85177}" destId="{60AE1B90-3156-C84A-AFCB-E1821D598B12}" srcOrd="1" destOrd="0" presId="urn:microsoft.com/office/officeart/2005/8/layout/orgChart1"/>
    <dgm:cxn modelId="{57EE3460-544D-AB4E-A373-FD43FFEF2651}" type="presParOf" srcId="{887B07E4-6E0B-2C4A-8BB6-7A26DA3646B1}" destId="{7A6890E1-4B0F-AE40-8451-643DAB91624B}" srcOrd="1" destOrd="0" presId="urn:microsoft.com/office/officeart/2005/8/layout/orgChart1"/>
    <dgm:cxn modelId="{6CF2595A-FB34-9141-8877-636F94B1DFCD}" type="presParOf" srcId="{887B07E4-6E0B-2C4A-8BB6-7A26DA3646B1}" destId="{9049305E-BA65-E349-A4CE-45CD1ACFDE81}" srcOrd="2" destOrd="0" presId="urn:microsoft.com/office/officeart/2005/8/layout/orgChart1"/>
    <dgm:cxn modelId="{2A709CEC-836E-974C-A76D-CA456337E3F2}" type="presParOf" srcId="{584DD287-8629-3C48-9E8F-6F2059E3E1C0}" destId="{639AA29C-44FB-2C48-BD05-F162811B6346}" srcOrd="4" destOrd="0" presId="urn:microsoft.com/office/officeart/2005/8/layout/orgChart1"/>
    <dgm:cxn modelId="{46113EED-8338-E64D-A2FC-095473F163FD}" type="presParOf" srcId="{584DD287-8629-3C48-9E8F-6F2059E3E1C0}" destId="{D268AF12-55FF-8E42-9ABF-AF181E0AE9B6}" srcOrd="5" destOrd="0" presId="urn:microsoft.com/office/officeart/2005/8/layout/orgChart1"/>
    <dgm:cxn modelId="{1D904BD3-79CC-FD4D-AA98-A4200857A61C}" type="presParOf" srcId="{D268AF12-55FF-8E42-9ABF-AF181E0AE9B6}" destId="{398C73C6-1544-944B-93B7-BAD079E3D4A7}" srcOrd="0" destOrd="0" presId="urn:microsoft.com/office/officeart/2005/8/layout/orgChart1"/>
    <dgm:cxn modelId="{1428DE18-6597-C349-AE08-D5152D8B5A7B}" type="presParOf" srcId="{398C73C6-1544-944B-93B7-BAD079E3D4A7}" destId="{8E0FE10D-CE69-7C4D-81B5-CAF47A848795}" srcOrd="0" destOrd="0" presId="urn:microsoft.com/office/officeart/2005/8/layout/orgChart1"/>
    <dgm:cxn modelId="{37EAA0F7-022E-204F-B8D6-9C8577027CB8}" type="presParOf" srcId="{398C73C6-1544-944B-93B7-BAD079E3D4A7}" destId="{A81CA269-6282-CC4F-8E9B-2F6E7730D9D1}" srcOrd="1" destOrd="0" presId="urn:microsoft.com/office/officeart/2005/8/layout/orgChart1"/>
    <dgm:cxn modelId="{C6700CD5-496C-7A47-8DF4-BBEA6CC24C12}" type="presParOf" srcId="{D268AF12-55FF-8E42-9ABF-AF181E0AE9B6}" destId="{9F2338F6-8EC3-DD4B-8CAF-6B2BF0ED395C}" srcOrd="1" destOrd="0" presId="urn:microsoft.com/office/officeart/2005/8/layout/orgChart1"/>
    <dgm:cxn modelId="{9C428D1C-94C4-F64F-B09B-6723252A5A83}" type="presParOf" srcId="{D268AF12-55FF-8E42-9ABF-AF181E0AE9B6}" destId="{8BA38307-9CC7-A040-A761-DE7EDFE1223E}" srcOrd="2" destOrd="0" presId="urn:microsoft.com/office/officeart/2005/8/layout/orgChart1"/>
    <dgm:cxn modelId="{017F254F-5602-5D49-B444-18E6B86D5CCE}" type="presParOf" srcId="{584DD287-8629-3C48-9E8F-6F2059E3E1C0}" destId="{097785C9-5005-DD49-BCC1-266536E995CC}" srcOrd="6" destOrd="0" presId="urn:microsoft.com/office/officeart/2005/8/layout/orgChart1"/>
    <dgm:cxn modelId="{B7FE436F-5CB0-C247-8AC6-F74ECDEB522E}" type="presParOf" srcId="{584DD287-8629-3C48-9E8F-6F2059E3E1C0}" destId="{35579062-DBD1-9B42-9E87-DE375674CFA2}" srcOrd="7" destOrd="0" presId="urn:microsoft.com/office/officeart/2005/8/layout/orgChart1"/>
    <dgm:cxn modelId="{25393750-D3E3-9142-BA67-558C3BE17B53}" type="presParOf" srcId="{35579062-DBD1-9B42-9E87-DE375674CFA2}" destId="{20A4FA9C-15E6-DB49-9C9F-01A2ACA911EB}" srcOrd="0" destOrd="0" presId="urn:microsoft.com/office/officeart/2005/8/layout/orgChart1"/>
    <dgm:cxn modelId="{64560292-3544-574E-A188-0E3EDE65F818}" type="presParOf" srcId="{20A4FA9C-15E6-DB49-9C9F-01A2ACA911EB}" destId="{AC40BB89-9633-9C4A-B3D6-52476BE0ACA6}" srcOrd="0" destOrd="0" presId="urn:microsoft.com/office/officeart/2005/8/layout/orgChart1"/>
    <dgm:cxn modelId="{88277497-5187-0347-835F-3977D0D15677}" type="presParOf" srcId="{20A4FA9C-15E6-DB49-9C9F-01A2ACA911EB}" destId="{440F26F4-FD10-1F49-B18F-7B868021F707}" srcOrd="1" destOrd="0" presId="urn:microsoft.com/office/officeart/2005/8/layout/orgChart1"/>
    <dgm:cxn modelId="{D90A61D3-F66A-BD4A-9F9D-93E9E611CDCC}" type="presParOf" srcId="{35579062-DBD1-9B42-9E87-DE375674CFA2}" destId="{40599E2D-E061-FA47-8852-B44853224636}" srcOrd="1" destOrd="0" presId="urn:microsoft.com/office/officeart/2005/8/layout/orgChart1"/>
    <dgm:cxn modelId="{D913F42F-82FB-8B44-BC79-9C009980011D}" type="presParOf" srcId="{35579062-DBD1-9B42-9E87-DE375674CFA2}" destId="{F7DD2A77-CFF2-C642-87C5-EA716203C54D}" srcOrd="2" destOrd="0" presId="urn:microsoft.com/office/officeart/2005/8/layout/orgChart1"/>
    <dgm:cxn modelId="{82B9ADB4-9551-B946-A945-2C7C07F60E68}" type="presParOf" srcId="{584DD287-8629-3C48-9E8F-6F2059E3E1C0}" destId="{E90E23D6-7AED-1F4B-84FA-12A29DB35CF0}" srcOrd="8" destOrd="0" presId="urn:microsoft.com/office/officeart/2005/8/layout/orgChart1"/>
    <dgm:cxn modelId="{D9452F25-0EAA-E149-9AD8-CCFABA289B69}" type="presParOf" srcId="{584DD287-8629-3C48-9E8F-6F2059E3E1C0}" destId="{52368215-6140-0A43-AA0E-1E2692A16F16}" srcOrd="9" destOrd="0" presId="urn:microsoft.com/office/officeart/2005/8/layout/orgChart1"/>
    <dgm:cxn modelId="{E1440C61-32C1-EB4A-BF8A-D7B77D410D72}" type="presParOf" srcId="{52368215-6140-0A43-AA0E-1E2692A16F16}" destId="{0382B88F-33F1-E845-8668-7271C739BA31}" srcOrd="0" destOrd="0" presId="urn:microsoft.com/office/officeart/2005/8/layout/orgChart1"/>
    <dgm:cxn modelId="{78FF0A4B-BB77-B242-924D-CFDCBCC123F7}" type="presParOf" srcId="{0382B88F-33F1-E845-8668-7271C739BA31}" destId="{3746522B-1C0C-9B41-944E-A48DC64A3F5E}" srcOrd="0" destOrd="0" presId="urn:microsoft.com/office/officeart/2005/8/layout/orgChart1"/>
    <dgm:cxn modelId="{91710AF2-FC8F-4242-AEAD-FA329BEA0DCC}" type="presParOf" srcId="{0382B88F-33F1-E845-8668-7271C739BA31}" destId="{36E11173-16BB-1947-9A44-0FA3A68A3AA5}" srcOrd="1" destOrd="0" presId="urn:microsoft.com/office/officeart/2005/8/layout/orgChart1"/>
    <dgm:cxn modelId="{CCAE5639-F522-A54B-997B-E282248E9E71}" type="presParOf" srcId="{52368215-6140-0A43-AA0E-1E2692A16F16}" destId="{7A997DEC-6603-4F44-B561-03F327EDD301}" srcOrd="1" destOrd="0" presId="urn:microsoft.com/office/officeart/2005/8/layout/orgChart1"/>
    <dgm:cxn modelId="{E9DBF38C-AD4F-174F-9FB5-C6790FC81B23}" type="presParOf" srcId="{52368215-6140-0A43-AA0E-1E2692A16F16}" destId="{74ECFC8B-881D-1646-940A-B0AA9B9E02BF}" srcOrd="2" destOrd="0" presId="urn:microsoft.com/office/officeart/2005/8/layout/orgChart1"/>
    <dgm:cxn modelId="{EF17DC01-2123-8B49-AECC-C2D591A19362}" type="presParOf" srcId="{584DD287-8629-3C48-9E8F-6F2059E3E1C0}" destId="{BF58310C-B69B-0C49-93D2-F5EF4E8EB951}" srcOrd="10" destOrd="0" presId="urn:microsoft.com/office/officeart/2005/8/layout/orgChart1"/>
    <dgm:cxn modelId="{33AE299E-FE79-6949-A6D4-302ACE3CF07D}" type="presParOf" srcId="{584DD287-8629-3C48-9E8F-6F2059E3E1C0}" destId="{F027786C-CB66-ED49-8334-4251CA5F87D1}" srcOrd="11" destOrd="0" presId="urn:microsoft.com/office/officeart/2005/8/layout/orgChart1"/>
    <dgm:cxn modelId="{43EAD5A7-F592-4B42-B851-E4753F94CBE6}" type="presParOf" srcId="{F027786C-CB66-ED49-8334-4251CA5F87D1}" destId="{F23942AB-4075-8148-8851-353AC948BC61}" srcOrd="0" destOrd="0" presId="urn:microsoft.com/office/officeart/2005/8/layout/orgChart1"/>
    <dgm:cxn modelId="{06361C03-7D31-904A-909A-E6F94D9DFF92}" type="presParOf" srcId="{F23942AB-4075-8148-8851-353AC948BC61}" destId="{9C9599C5-035E-DA43-8316-89668AA41277}" srcOrd="0" destOrd="0" presId="urn:microsoft.com/office/officeart/2005/8/layout/orgChart1"/>
    <dgm:cxn modelId="{E43BC7A3-E490-BE4D-9531-DA1939EA0E3E}" type="presParOf" srcId="{F23942AB-4075-8148-8851-353AC948BC61}" destId="{9DBD4A2C-A034-CB4B-B808-30CFEEF443FF}" srcOrd="1" destOrd="0" presId="urn:microsoft.com/office/officeart/2005/8/layout/orgChart1"/>
    <dgm:cxn modelId="{6AE40778-A968-5643-BEC7-905C0709298E}" type="presParOf" srcId="{F027786C-CB66-ED49-8334-4251CA5F87D1}" destId="{C915A67A-B1CC-E34C-9623-1E22731A8855}" srcOrd="1" destOrd="0" presId="urn:microsoft.com/office/officeart/2005/8/layout/orgChart1"/>
    <dgm:cxn modelId="{130C0F7E-5AE0-5348-AC94-EDA7755DC8DE}" type="presParOf" srcId="{F027786C-CB66-ED49-8334-4251CA5F87D1}" destId="{FB959299-0666-B340-8895-A74DAF10DA82}" srcOrd="2" destOrd="0" presId="urn:microsoft.com/office/officeart/2005/8/layout/orgChart1"/>
    <dgm:cxn modelId="{22F8F9DA-0D0A-7449-97B7-922E874278D6}" type="presParOf" srcId="{584DD287-8629-3C48-9E8F-6F2059E3E1C0}" destId="{1CA6590A-69C1-944B-A9B6-1AA6EA0F29E4}" srcOrd="12" destOrd="0" presId="urn:microsoft.com/office/officeart/2005/8/layout/orgChart1"/>
    <dgm:cxn modelId="{802BB7BE-F8C0-894C-A1EE-85988A6AB86E}" type="presParOf" srcId="{584DD287-8629-3C48-9E8F-6F2059E3E1C0}" destId="{86FC6432-1EA9-7C4D-9AA9-87BDBDE0C3B9}" srcOrd="13" destOrd="0" presId="urn:microsoft.com/office/officeart/2005/8/layout/orgChart1"/>
    <dgm:cxn modelId="{BB6686FF-BF75-DD47-852C-438A6CCA4597}" type="presParOf" srcId="{86FC6432-1EA9-7C4D-9AA9-87BDBDE0C3B9}" destId="{9C7770CB-14E6-0946-901F-54DB68B18E20}" srcOrd="0" destOrd="0" presId="urn:microsoft.com/office/officeart/2005/8/layout/orgChart1"/>
    <dgm:cxn modelId="{8F37CB13-7848-FB40-809C-ABB7CF0CEF81}" type="presParOf" srcId="{9C7770CB-14E6-0946-901F-54DB68B18E20}" destId="{E221962D-6196-7F41-9BDA-831FD034D1A8}" srcOrd="0" destOrd="0" presId="urn:microsoft.com/office/officeart/2005/8/layout/orgChart1"/>
    <dgm:cxn modelId="{BB24A510-BD35-9E47-A315-F4EC46325C18}" type="presParOf" srcId="{9C7770CB-14E6-0946-901F-54DB68B18E20}" destId="{F758AFB9-A8D8-A842-A7C9-C3A20643ED53}" srcOrd="1" destOrd="0" presId="urn:microsoft.com/office/officeart/2005/8/layout/orgChart1"/>
    <dgm:cxn modelId="{F48DE2DD-2EAA-654F-89C1-DA7996027DE7}" type="presParOf" srcId="{86FC6432-1EA9-7C4D-9AA9-87BDBDE0C3B9}" destId="{14870479-7079-0C4C-A036-350D68F3624F}" srcOrd="1" destOrd="0" presId="urn:microsoft.com/office/officeart/2005/8/layout/orgChart1"/>
    <dgm:cxn modelId="{1934B124-683D-8B44-9A4E-CF1EDBDB01AD}" type="presParOf" srcId="{86FC6432-1EA9-7C4D-9AA9-87BDBDE0C3B9}" destId="{F0AD1A30-4721-174A-B4BB-462E2691884C}" srcOrd="2" destOrd="0" presId="urn:microsoft.com/office/officeart/2005/8/layout/orgChart1"/>
    <dgm:cxn modelId="{E4A398F8-975D-A847-9686-35AECB34C758}" type="presParOf" srcId="{584DD287-8629-3C48-9E8F-6F2059E3E1C0}" destId="{8203C4F1-1587-7A45-BAEF-4FE2F535AB02}" srcOrd="14" destOrd="0" presId="urn:microsoft.com/office/officeart/2005/8/layout/orgChart1"/>
    <dgm:cxn modelId="{8FDBAECD-953C-C146-BF23-3E228A26195B}" type="presParOf" srcId="{584DD287-8629-3C48-9E8F-6F2059E3E1C0}" destId="{787C5F14-5784-3E49-8FA5-29794680105E}" srcOrd="15" destOrd="0" presId="urn:microsoft.com/office/officeart/2005/8/layout/orgChart1"/>
    <dgm:cxn modelId="{487FD651-53D8-7A4B-8878-481CC2769B84}" type="presParOf" srcId="{787C5F14-5784-3E49-8FA5-29794680105E}" destId="{79622849-B5F1-8542-8E70-332B8C820F10}" srcOrd="0" destOrd="0" presId="urn:microsoft.com/office/officeart/2005/8/layout/orgChart1"/>
    <dgm:cxn modelId="{2A90CA89-1DB8-064A-A72E-D971399EFDB4}" type="presParOf" srcId="{79622849-B5F1-8542-8E70-332B8C820F10}" destId="{5148F3BD-9841-324B-A09D-BAFD2CE09F8A}" srcOrd="0" destOrd="0" presId="urn:microsoft.com/office/officeart/2005/8/layout/orgChart1"/>
    <dgm:cxn modelId="{3D788BA5-CC97-6446-9364-0A3F660A51B2}" type="presParOf" srcId="{79622849-B5F1-8542-8E70-332B8C820F10}" destId="{1E8E063C-E7DF-114B-8FB5-BE0F4D2E9732}" srcOrd="1" destOrd="0" presId="urn:microsoft.com/office/officeart/2005/8/layout/orgChart1"/>
    <dgm:cxn modelId="{78736C1C-9D7B-5C42-B2D9-89F4DC3D55F1}" type="presParOf" srcId="{787C5F14-5784-3E49-8FA5-29794680105E}" destId="{088D38D2-DE3C-8241-8EC5-74E8E24D72D1}" srcOrd="1" destOrd="0" presId="urn:microsoft.com/office/officeart/2005/8/layout/orgChart1"/>
    <dgm:cxn modelId="{A4B6369E-A5CA-2C47-AA08-1DDB66C5026E}" type="presParOf" srcId="{787C5F14-5784-3E49-8FA5-29794680105E}" destId="{BFE7D4E4-D665-2B4D-BABE-8CBE63B5AE82}" srcOrd="2" destOrd="0" presId="urn:microsoft.com/office/officeart/2005/8/layout/orgChart1"/>
    <dgm:cxn modelId="{7C5FFA71-2658-6C4D-A466-D3882F4D5388}" type="presParOf" srcId="{584DD287-8629-3C48-9E8F-6F2059E3E1C0}" destId="{BFA533C1-A6C7-7946-84AD-5C196B770A36}" srcOrd="16" destOrd="0" presId="urn:microsoft.com/office/officeart/2005/8/layout/orgChart1"/>
    <dgm:cxn modelId="{0806AAE7-E211-D54E-9ACA-1A7A4E47F338}" type="presParOf" srcId="{584DD287-8629-3C48-9E8F-6F2059E3E1C0}" destId="{8EC08625-00B1-C044-B620-962FB8E84B47}" srcOrd="17" destOrd="0" presId="urn:microsoft.com/office/officeart/2005/8/layout/orgChart1"/>
    <dgm:cxn modelId="{964C7FE6-E16A-464D-9C11-47933E2D5CCE}" type="presParOf" srcId="{8EC08625-00B1-C044-B620-962FB8E84B47}" destId="{2338431D-B5C7-5948-86FD-770EF20D84A6}" srcOrd="0" destOrd="0" presId="urn:microsoft.com/office/officeart/2005/8/layout/orgChart1"/>
    <dgm:cxn modelId="{95FA84DF-22DB-8646-BEEA-FF798DAF1E66}" type="presParOf" srcId="{2338431D-B5C7-5948-86FD-770EF20D84A6}" destId="{6BB34B55-B453-3D4C-9D4C-E119461C76B1}" srcOrd="0" destOrd="0" presId="urn:microsoft.com/office/officeart/2005/8/layout/orgChart1"/>
    <dgm:cxn modelId="{CF4C0581-E76D-3D4F-BA6B-55B10E5E5B50}" type="presParOf" srcId="{2338431D-B5C7-5948-86FD-770EF20D84A6}" destId="{F76BC705-3CB3-014A-AA01-CA26C91AE002}" srcOrd="1" destOrd="0" presId="urn:microsoft.com/office/officeart/2005/8/layout/orgChart1"/>
    <dgm:cxn modelId="{3F9DBAFC-1880-CA42-A622-3688559C6A1B}" type="presParOf" srcId="{8EC08625-00B1-C044-B620-962FB8E84B47}" destId="{AE0BDC7F-4D24-B24B-BC6C-25E8D7241AEE}" srcOrd="1" destOrd="0" presId="urn:microsoft.com/office/officeart/2005/8/layout/orgChart1"/>
    <dgm:cxn modelId="{1E491D1B-8AD9-E245-9A0E-70BBB5B9A7C1}" type="presParOf" srcId="{8EC08625-00B1-C044-B620-962FB8E84B47}" destId="{0FCD1B7F-6D42-FA40-BF28-F021D6F2BD19}" srcOrd="2" destOrd="0" presId="urn:microsoft.com/office/officeart/2005/8/layout/orgChart1"/>
    <dgm:cxn modelId="{3C12420C-5FA6-1B47-A39B-1C4EA96F4D98}" type="presParOf" srcId="{584DD287-8629-3C48-9E8F-6F2059E3E1C0}" destId="{39F64D2E-1732-CD41-94A4-58E58156ADE8}" srcOrd="18" destOrd="0" presId="urn:microsoft.com/office/officeart/2005/8/layout/orgChart1"/>
    <dgm:cxn modelId="{22F4D16F-7BB2-3F4F-8437-23DA36BC5CA3}" type="presParOf" srcId="{584DD287-8629-3C48-9E8F-6F2059E3E1C0}" destId="{BDECBE97-0CEF-5241-AA45-B0652947C39D}" srcOrd="19" destOrd="0" presId="urn:microsoft.com/office/officeart/2005/8/layout/orgChart1"/>
    <dgm:cxn modelId="{6FE3CA86-F671-3D43-BE38-59F4659F2BCB}" type="presParOf" srcId="{BDECBE97-0CEF-5241-AA45-B0652947C39D}" destId="{A751C3B4-B9B9-CA40-9E61-BA4DF5A90B06}" srcOrd="0" destOrd="0" presId="urn:microsoft.com/office/officeart/2005/8/layout/orgChart1"/>
    <dgm:cxn modelId="{2F22C03E-44AA-544F-AEE6-37A18B3F9052}" type="presParOf" srcId="{A751C3B4-B9B9-CA40-9E61-BA4DF5A90B06}" destId="{0DC56AFF-E3A8-8C48-91A4-7D26E7467E73}" srcOrd="0" destOrd="0" presId="urn:microsoft.com/office/officeart/2005/8/layout/orgChart1"/>
    <dgm:cxn modelId="{BB773E4B-8950-8142-9CD7-890EDADBA169}" type="presParOf" srcId="{A751C3B4-B9B9-CA40-9E61-BA4DF5A90B06}" destId="{43A2A1B0-7367-654C-B836-68675CE27651}" srcOrd="1" destOrd="0" presId="urn:microsoft.com/office/officeart/2005/8/layout/orgChart1"/>
    <dgm:cxn modelId="{43DDE457-7431-B943-9A77-B2BFC3DC1291}" type="presParOf" srcId="{BDECBE97-0CEF-5241-AA45-B0652947C39D}" destId="{EC4A8DD6-C305-5849-B975-297AB3FE8080}" srcOrd="1" destOrd="0" presId="urn:microsoft.com/office/officeart/2005/8/layout/orgChart1"/>
    <dgm:cxn modelId="{11894911-5B0F-C441-8F6D-E3058025B007}" type="presParOf" srcId="{BDECBE97-0CEF-5241-AA45-B0652947C39D}" destId="{E5BA5BA3-4465-A848-AB9F-339491C18740}" srcOrd="2" destOrd="0" presId="urn:microsoft.com/office/officeart/2005/8/layout/orgChart1"/>
    <dgm:cxn modelId="{D81550DC-BDDF-9D4B-953D-98D948C31C11}" type="presParOf" srcId="{A08E904A-FD6D-364F-8D0B-14BADD04B954}" destId="{B7FBA3C7-D6DA-034D-B0F2-092C5D5779F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E32430-6ACD-2946-8896-9BB0A3F507C6}">
      <dsp:nvSpPr>
        <dsp:cNvPr id="0" name=""/>
        <dsp:cNvSpPr/>
      </dsp:nvSpPr>
      <dsp:spPr>
        <a:xfrm>
          <a:off x="5756393" y="1014253"/>
          <a:ext cx="5258835" cy="238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495"/>
              </a:lnTo>
              <a:lnTo>
                <a:pt x="5258835" y="141495"/>
              </a:lnTo>
              <a:lnTo>
                <a:pt x="5258835" y="238116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FA1399-BBA8-0D46-9324-6610561EC6AC}">
      <dsp:nvSpPr>
        <dsp:cNvPr id="0" name=""/>
        <dsp:cNvSpPr/>
      </dsp:nvSpPr>
      <dsp:spPr>
        <a:xfrm>
          <a:off x="5756393" y="1014253"/>
          <a:ext cx="4045762" cy="238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495"/>
              </a:lnTo>
              <a:lnTo>
                <a:pt x="4045762" y="141495"/>
              </a:lnTo>
              <a:lnTo>
                <a:pt x="4045762" y="238116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5A1339-D3ED-B14E-B7FF-1EE3845C5DA0}">
      <dsp:nvSpPr>
        <dsp:cNvPr id="0" name=""/>
        <dsp:cNvSpPr/>
      </dsp:nvSpPr>
      <dsp:spPr>
        <a:xfrm>
          <a:off x="5756393" y="1014253"/>
          <a:ext cx="2932314" cy="238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495"/>
              </a:lnTo>
              <a:lnTo>
                <a:pt x="2932314" y="141495"/>
              </a:lnTo>
              <a:lnTo>
                <a:pt x="2932314" y="23811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40085A-5903-6E49-BCB5-C10E2B049104}">
      <dsp:nvSpPr>
        <dsp:cNvPr id="0" name=""/>
        <dsp:cNvSpPr/>
      </dsp:nvSpPr>
      <dsp:spPr>
        <a:xfrm>
          <a:off x="7575260" y="1712472"/>
          <a:ext cx="1113447" cy="193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21"/>
              </a:lnTo>
              <a:lnTo>
                <a:pt x="1113447" y="96621"/>
              </a:lnTo>
              <a:lnTo>
                <a:pt x="1113447" y="193242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CD3AFF-6DD9-4247-894E-A37A943F7E82}">
      <dsp:nvSpPr>
        <dsp:cNvPr id="0" name=""/>
        <dsp:cNvSpPr/>
      </dsp:nvSpPr>
      <dsp:spPr>
        <a:xfrm>
          <a:off x="7207178" y="2365817"/>
          <a:ext cx="138030" cy="4232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294"/>
              </a:lnTo>
              <a:lnTo>
                <a:pt x="138030" y="42329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38D19-9DE5-A149-8A9A-6FA33A593227}">
      <dsp:nvSpPr>
        <dsp:cNvPr id="0" name=""/>
        <dsp:cNvSpPr/>
      </dsp:nvSpPr>
      <dsp:spPr>
        <a:xfrm>
          <a:off x="7529540" y="1712472"/>
          <a:ext cx="91440" cy="1932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2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700799-682D-F84B-9D9F-5BF84282D772}">
      <dsp:nvSpPr>
        <dsp:cNvPr id="0" name=""/>
        <dsp:cNvSpPr/>
      </dsp:nvSpPr>
      <dsp:spPr>
        <a:xfrm>
          <a:off x="6461812" y="1712472"/>
          <a:ext cx="1113447" cy="193242"/>
        </a:xfrm>
        <a:custGeom>
          <a:avLst/>
          <a:gdLst/>
          <a:ahLst/>
          <a:cxnLst/>
          <a:rect l="0" t="0" r="0" b="0"/>
          <a:pathLst>
            <a:path>
              <a:moveTo>
                <a:pt x="1113447" y="0"/>
              </a:moveTo>
              <a:lnTo>
                <a:pt x="1113447" y="96621"/>
              </a:lnTo>
              <a:lnTo>
                <a:pt x="0" y="96621"/>
              </a:lnTo>
              <a:lnTo>
                <a:pt x="0" y="193242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F01254-77C0-4D47-8E04-C5B61D75CD46}">
      <dsp:nvSpPr>
        <dsp:cNvPr id="0" name=""/>
        <dsp:cNvSpPr/>
      </dsp:nvSpPr>
      <dsp:spPr>
        <a:xfrm>
          <a:off x="5756393" y="1014253"/>
          <a:ext cx="1818867" cy="2381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495"/>
              </a:lnTo>
              <a:lnTo>
                <a:pt x="1818867" y="141495"/>
              </a:lnTo>
              <a:lnTo>
                <a:pt x="1818867" y="238116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B11E1-4D34-CC49-87BE-AF7B9C54540D}">
      <dsp:nvSpPr>
        <dsp:cNvPr id="0" name=""/>
        <dsp:cNvSpPr/>
      </dsp:nvSpPr>
      <dsp:spPr>
        <a:xfrm>
          <a:off x="2904329" y="1712472"/>
          <a:ext cx="2226895" cy="193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21"/>
              </a:lnTo>
              <a:lnTo>
                <a:pt x="2226895" y="96621"/>
              </a:lnTo>
              <a:lnTo>
                <a:pt x="2226895" y="193242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6AB53-3B92-6C4C-AA32-EA1E9B53223B}">
      <dsp:nvSpPr>
        <dsp:cNvPr id="0" name=""/>
        <dsp:cNvSpPr/>
      </dsp:nvSpPr>
      <dsp:spPr>
        <a:xfrm>
          <a:off x="2904329" y="1712472"/>
          <a:ext cx="896306" cy="193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21"/>
              </a:lnTo>
              <a:lnTo>
                <a:pt x="896306" y="96621"/>
              </a:lnTo>
              <a:lnTo>
                <a:pt x="896306" y="193242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A019C-FF72-7645-9B8F-17E09B4D82B6}">
      <dsp:nvSpPr>
        <dsp:cNvPr id="0" name=""/>
        <dsp:cNvSpPr/>
      </dsp:nvSpPr>
      <dsp:spPr>
        <a:xfrm>
          <a:off x="2687189" y="1712472"/>
          <a:ext cx="217140" cy="193242"/>
        </a:xfrm>
        <a:custGeom>
          <a:avLst/>
          <a:gdLst/>
          <a:ahLst/>
          <a:cxnLst/>
          <a:rect l="0" t="0" r="0" b="0"/>
          <a:pathLst>
            <a:path>
              <a:moveTo>
                <a:pt x="217140" y="0"/>
              </a:moveTo>
              <a:lnTo>
                <a:pt x="217140" y="96621"/>
              </a:lnTo>
              <a:lnTo>
                <a:pt x="0" y="96621"/>
              </a:lnTo>
              <a:lnTo>
                <a:pt x="0" y="193242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22F13E-3599-B041-A6A6-558667D28917}">
      <dsp:nvSpPr>
        <dsp:cNvPr id="0" name=""/>
        <dsp:cNvSpPr/>
      </dsp:nvSpPr>
      <dsp:spPr>
        <a:xfrm>
          <a:off x="1573741" y="1712472"/>
          <a:ext cx="1330588" cy="193242"/>
        </a:xfrm>
        <a:custGeom>
          <a:avLst/>
          <a:gdLst/>
          <a:ahLst/>
          <a:cxnLst/>
          <a:rect l="0" t="0" r="0" b="0"/>
          <a:pathLst>
            <a:path>
              <a:moveTo>
                <a:pt x="1330588" y="0"/>
              </a:moveTo>
              <a:lnTo>
                <a:pt x="1330588" y="96621"/>
              </a:lnTo>
              <a:lnTo>
                <a:pt x="0" y="96621"/>
              </a:lnTo>
              <a:lnTo>
                <a:pt x="0" y="193242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03D0A-F28D-5445-A1A7-9C2075EF723A}">
      <dsp:nvSpPr>
        <dsp:cNvPr id="0" name=""/>
        <dsp:cNvSpPr/>
      </dsp:nvSpPr>
      <dsp:spPr>
        <a:xfrm>
          <a:off x="92212" y="2365817"/>
          <a:ext cx="138030" cy="286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6986"/>
              </a:lnTo>
              <a:lnTo>
                <a:pt x="138030" y="286986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9B5B3-5CA0-3845-BF38-A0575980C6ED}">
      <dsp:nvSpPr>
        <dsp:cNvPr id="0" name=""/>
        <dsp:cNvSpPr/>
      </dsp:nvSpPr>
      <dsp:spPr>
        <a:xfrm>
          <a:off x="460294" y="1712472"/>
          <a:ext cx="2444035" cy="193242"/>
        </a:xfrm>
        <a:custGeom>
          <a:avLst/>
          <a:gdLst/>
          <a:ahLst/>
          <a:cxnLst/>
          <a:rect l="0" t="0" r="0" b="0"/>
          <a:pathLst>
            <a:path>
              <a:moveTo>
                <a:pt x="2444035" y="0"/>
              </a:moveTo>
              <a:lnTo>
                <a:pt x="2444035" y="96621"/>
              </a:lnTo>
              <a:lnTo>
                <a:pt x="0" y="96621"/>
              </a:lnTo>
              <a:lnTo>
                <a:pt x="0" y="193242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B1B01D-841A-2E47-B78E-91AB24272DF9}">
      <dsp:nvSpPr>
        <dsp:cNvPr id="0" name=""/>
        <dsp:cNvSpPr/>
      </dsp:nvSpPr>
      <dsp:spPr>
        <a:xfrm>
          <a:off x="2904329" y="1014253"/>
          <a:ext cx="2852063" cy="238116"/>
        </a:xfrm>
        <a:custGeom>
          <a:avLst/>
          <a:gdLst/>
          <a:ahLst/>
          <a:cxnLst/>
          <a:rect l="0" t="0" r="0" b="0"/>
          <a:pathLst>
            <a:path>
              <a:moveTo>
                <a:pt x="2852063" y="0"/>
              </a:moveTo>
              <a:lnTo>
                <a:pt x="2852063" y="141495"/>
              </a:lnTo>
              <a:lnTo>
                <a:pt x="0" y="141495"/>
              </a:lnTo>
              <a:lnTo>
                <a:pt x="0" y="238116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FCABF6-2BDF-974D-9A5A-0CB2F2D2E828}">
      <dsp:nvSpPr>
        <dsp:cNvPr id="0" name=""/>
        <dsp:cNvSpPr/>
      </dsp:nvSpPr>
      <dsp:spPr>
        <a:xfrm>
          <a:off x="4949972" y="420463"/>
          <a:ext cx="1612842" cy="593789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l</a:t>
          </a:r>
          <a:r>
            <a:rPr lang="en-BR" sz="1400" b="1" kern="1200" dirty="0"/>
            <a:t>ioncar</a:t>
          </a:r>
        </a:p>
      </dsp:txBody>
      <dsp:txXfrm>
        <a:off x="4949972" y="420463"/>
        <a:ext cx="1612842" cy="593789"/>
      </dsp:txXfrm>
    </dsp:sp>
    <dsp:sp modelId="{67F3DBBE-E3BC-2641-AC6B-EA83169808AA}">
      <dsp:nvSpPr>
        <dsp:cNvPr id="0" name=""/>
        <dsp:cNvSpPr/>
      </dsp:nvSpPr>
      <dsp:spPr>
        <a:xfrm>
          <a:off x="2444227" y="1252369"/>
          <a:ext cx="920204" cy="46010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</a:t>
          </a:r>
          <a:r>
            <a:rPr lang="en-BR" sz="1100" kern="1200"/>
            <a:t>rc</a:t>
          </a:r>
        </a:p>
      </dsp:txBody>
      <dsp:txXfrm>
        <a:off x="2444227" y="1252369"/>
        <a:ext cx="920204" cy="460102"/>
      </dsp:txXfrm>
    </dsp:sp>
    <dsp:sp modelId="{AC1AA0DA-C974-B844-BD26-794181D3E777}">
      <dsp:nvSpPr>
        <dsp:cNvPr id="0" name=""/>
        <dsp:cNvSpPr/>
      </dsp:nvSpPr>
      <dsp:spPr>
        <a:xfrm>
          <a:off x="191" y="1905715"/>
          <a:ext cx="920204" cy="46010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</a:t>
          </a:r>
          <a:r>
            <a:rPr lang="en-BR" sz="1100" kern="1200" dirty="0"/>
            <a:t>omponents</a:t>
          </a:r>
        </a:p>
      </dsp:txBody>
      <dsp:txXfrm>
        <a:off x="191" y="1905715"/>
        <a:ext cx="920204" cy="460102"/>
      </dsp:txXfrm>
    </dsp:sp>
    <dsp:sp modelId="{8551BB1D-11B4-0846-BDFB-00905BB57038}">
      <dsp:nvSpPr>
        <dsp:cNvPr id="0" name=""/>
        <dsp:cNvSpPr/>
      </dsp:nvSpPr>
      <dsp:spPr>
        <a:xfrm>
          <a:off x="230242" y="2559060"/>
          <a:ext cx="332598" cy="187487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t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R" sz="1800" b="1" kern="1200" dirty="0"/>
            <a:t>*</a:t>
          </a:r>
        </a:p>
      </dsp:txBody>
      <dsp:txXfrm>
        <a:off x="230242" y="2559060"/>
        <a:ext cx="332598" cy="187487"/>
      </dsp:txXfrm>
    </dsp:sp>
    <dsp:sp modelId="{C5AA8903-4AA0-F340-87D8-96F24C2CC210}">
      <dsp:nvSpPr>
        <dsp:cNvPr id="0" name=""/>
        <dsp:cNvSpPr/>
      </dsp:nvSpPr>
      <dsp:spPr>
        <a:xfrm>
          <a:off x="1113639" y="1905715"/>
          <a:ext cx="920204" cy="46010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R" sz="1100" kern="1200" dirty="0"/>
            <a:t>DB.js</a:t>
          </a:r>
        </a:p>
      </dsp:txBody>
      <dsp:txXfrm>
        <a:off x="1113639" y="1905715"/>
        <a:ext cx="920204" cy="460102"/>
      </dsp:txXfrm>
    </dsp:sp>
    <dsp:sp modelId="{F12F0013-4BE8-AC4A-8346-C2B582910130}">
      <dsp:nvSpPr>
        <dsp:cNvPr id="0" name=""/>
        <dsp:cNvSpPr/>
      </dsp:nvSpPr>
      <dsp:spPr>
        <a:xfrm>
          <a:off x="2227086" y="1905715"/>
          <a:ext cx="920204" cy="460102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</a:t>
          </a:r>
          <a:r>
            <a:rPr lang="en-BR" sz="1100" kern="1200"/>
            <a:t>ndex.css</a:t>
          </a:r>
        </a:p>
      </dsp:txBody>
      <dsp:txXfrm>
        <a:off x="2227086" y="1905715"/>
        <a:ext cx="920204" cy="460102"/>
      </dsp:txXfrm>
    </dsp:sp>
    <dsp:sp modelId="{357067C7-0641-5F49-A52C-0E59F687BA76}">
      <dsp:nvSpPr>
        <dsp:cNvPr id="0" name=""/>
        <dsp:cNvSpPr/>
      </dsp:nvSpPr>
      <dsp:spPr>
        <a:xfrm>
          <a:off x="3340534" y="1905715"/>
          <a:ext cx="920204" cy="46010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</a:t>
          </a:r>
          <a:r>
            <a:rPr lang="en-BR" sz="1100" kern="1200"/>
            <a:t>ndex.js</a:t>
          </a:r>
        </a:p>
      </dsp:txBody>
      <dsp:txXfrm>
        <a:off x="3340534" y="1905715"/>
        <a:ext cx="920204" cy="460102"/>
      </dsp:txXfrm>
    </dsp:sp>
    <dsp:sp modelId="{88652D95-A050-F24C-BFFF-E3B45A0D8EEE}">
      <dsp:nvSpPr>
        <dsp:cNvPr id="0" name=""/>
        <dsp:cNvSpPr/>
      </dsp:nvSpPr>
      <dsp:spPr>
        <a:xfrm>
          <a:off x="4453981" y="1905715"/>
          <a:ext cx="1354485" cy="46010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</a:t>
          </a:r>
          <a:r>
            <a:rPr lang="en-BR" sz="1100" kern="1200" dirty="0"/>
            <a:t>eportWebVitals.js</a:t>
          </a:r>
        </a:p>
      </dsp:txBody>
      <dsp:txXfrm>
        <a:off x="4453981" y="1905715"/>
        <a:ext cx="1354485" cy="460102"/>
      </dsp:txXfrm>
    </dsp:sp>
    <dsp:sp modelId="{C85EA9FB-9008-D741-A5AD-6D09EDB89A1D}">
      <dsp:nvSpPr>
        <dsp:cNvPr id="0" name=""/>
        <dsp:cNvSpPr/>
      </dsp:nvSpPr>
      <dsp:spPr>
        <a:xfrm>
          <a:off x="7115158" y="1252369"/>
          <a:ext cx="920204" cy="46010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</a:t>
          </a:r>
          <a:r>
            <a:rPr lang="en-BR" sz="1100" kern="1200"/>
            <a:t>ublic</a:t>
          </a:r>
        </a:p>
      </dsp:txBody>
      <dsp:txXfrm>
        <a:off x="7115158" y="1252369"/>
        <a:ext cx="920204" cy="460102"/>
      </dsp:txXfrm>
    </dsp:sp>
    <dsp:sp modelId="{8A3A4E56-FD66-364D-841A-6E4C67BCA681}">
      <dsp:nvSpPr>
        <dsp:cNvPr id="0" name=""/>
        <dsp:cNvSpPr/>
      </dsp:nvSpPr>
      <dsp:spPr>
        <a:xfrm>
          <a:off x="6001710" y="1905715"/>
          <a:ext cx="920204" cy="46010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</a:t>
          </a:r>
          <a:r>
            <a:rPr lang="en-BR" sz="1100" kern="1200"/>
            <a:t>avicon.ico</a:t>
          </a:r>
        </a:p>
      </dsp:txBody>
      <dsp:txXfrm>
        <a:off x="6001710" y="1905715"/>
        <a:ext cx="920204" cy="460102"/>
      </dsp:txXfrm>
    </dsp:sp>
    <dsp:sp modelId="{EC71BCC8-49B8-3A45-9D45-9D65877E40BE}">
      <dsp:nvSpPr>
        <dsp:cNvPr id="0" name=""/>
        <dsp:cNvSpPr/>
      </dsp:nvSpPr>
      <dsp:spPr>
        <a:xfrm>
          <a:off x="7115158" y="1905715"/>
          <a:ext cx="920204" cy="46010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</a:t>
          </a:r>
          <a:r>
            <a:rPr lang="en-BR" sz="1100" kern="1200"/>
            <a:t>mages</a:t>
          </a:r>
        </a:p>
      </dsp:txBody>
      <dsp:txXfrm>
        <a:off x="7115158" y="1905715"/>
        <a:ext cx="920204" cy="460102"/>
      </dsp:txXfrm>
    </dsp:sp>
    <dsp:sp modelId="{BBF6C285-A1A4-AD4A-AADB-B9984B3F3456}">
      <dsp:nvSpPr>
        <dsp:cNvPr id="0" name=""/>
        <dsp:cNvSpPr/>
      </dsp:nvSpPr>
      <dsp:spPr>
        <a:xfrm>
          <a:off x="7345209" y="2559060"/>
          <a:ext cx="1173012" cy="46010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R" sz="1100" kern="1200" dirty="0"/>
            <a:t>LOGO_LEAO.png</a:t>
          </a:r>
        </a:p>
      </dsp:txBody>
      <dsp:txXfrm>
        <a:off x="7345209" y="2559060"/>
        <a:ext cx="1173012" cy="460102"/>
      </dsp:txXfrm>
    </dsp:sp>
    <dsp:sp modelId="{90AE409F-50D0-244F-82EE-183CD4592B2A}">
      <dsp:nvSpPr>
        <dsp:cNvPr id="0" name=""/>
        <dsp:cNvSpPr/>
      </dsp:nvSpPr>
      <dsp:spPr>
        <a:xfrm>
          <a:off x="8228605" y="1905715"/>
          <a:ext cx="920204" cy="460102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R" sz="1100" kern="1200" dirty="0"/>
            <a:t>…</a:t>
          </a:r>
        </a:p>
      </dsp:txBody>
      <dsp:txXfrm>
        <a:off x="8228605" y="1905715"/>
        <a:ext cx="920204" cy="460102"/>
      </dsp:txXfrm>
    </dsp:sp>
    <dsp:sp modelId="{EA56967B-D91D-FD46-90C5-3D4A77706CDA}">
      <dsp:nvSpPr>
        <dsp:cNvPr id="0" name=""/>
        <dsp:cNvSpPr/>
      </dsp:nvSpPr>
      <dsp:spPr>
        <a:xfrm>
          <a:off x="8228605" y="1252369"/>
          <a:ext cx="920204" cy="46010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1" kern="1200" dirty="0">
              <a:solidFill>
                <a:schemeClr val="tx1"/>
              </a:solidFill>
            </a:rPr>
            <a:t>n</a:t>
          </a:r>
          <a:r>
            <a:rPr lang="en-BR" sz="1100" b="1" i="1" kern="1200" dirty="0">
              <a:solidFill>
                <a:schemeClr val="tx1"/>
              </a:solidFill>
            </a:rPr>
            <a:t>ode_modules</a:t>
          </a:r>
        </a:p>
      </dsp:txBody>
      <dsp:txXfrm>
        <a:off x="8228605" y="1252369"/>
        <a:ext cx="920204" cy="460102"/>
      </dsp:txXfrm>
    </dsp:sp>
    <dsp:sp modelId="{FC23B52F-DF45-C14D-8EDD-9ECCA9995510}">
      <dsp:nvSpPr>
        <dsp:cNvPr id="0" name=""/>
        <dsp:cNvSpPr/>
      </dsp:nvSpPr>
      <dsp:spPr>
        <a:xfrm>
          <a:off x="9342053" y="1252369"/>
          <a:ext cx="920204" cy="46010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1" kern="1200" dirty="0">
              <a:solidFill>
                <a:schemeClr val="tx1"/>
              </a:solidFill>
            </a:rPr>
            <a:t>p</a:t>
          </a:r>
          <a:r>
            <a:rPr lang="en-BR" sz="1100" b="1" i="1" kern="1200" dirty="0">
              <a:solidFill>
                <a:schemeClr val="tx1"/>
              </a:solidFill>
            </a:rPr>
            <a:t>ackage.json</a:t>
          </a:r>
        </a:p>
      </dsp:txBody>
      <dsp:txXfrm>
        <a:off x="9342053" y="1252369"/>
        <a:ext cx="920204" cy="460102"/>
      </dsp:txXfrm>
    </dsp:sp>
    <dsp:sp modelId="{6D65C0A0-3DE7-9643-9FC2-81D2DBE89084}">
      <dsp:nvSpPr>
        <dsp:cNvPr id="0" name=""/>
        <dsp:cNvSpPr/>
      </dsp:nvSpPr>
      <dsp:spPr>
        <a:xfrm>
          <a:off x="10455500" y="1252369"/>
          <a:ext cx="1119456" cy="46010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1" kern="1200" dirty="0">
              <a:solidFill>
                <a:schemeClr val="tx1"/>
              </a:solidFill>
            </a:rPr>
            <a:t>p</a:t>
          </a:r>
          <a:r>
            <a:rPr lang="en-BR" sz="1100" b="1" i="1" kern="1200" dirty="0">
              <a:solidFill>
                <a:schemeClr val="tx1"/>
              </a:solidFill>
            </a:rPr>
            <a:t>ackage-lock.json</a:t>
          </a:r>
        </a:p>
      </dsp:txBody>
      <dsp:txXfrm>
        <a:off x="10455500" y="1252369"/>
        <a:ext cx="1119456" cy="460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0EF3E-D596-1347-B708-DF3FA678896F}">
      <dsp:nvSpPr>
        <dsp:cNvPr id="0" name=""/>
        <dsp:cNvSpPr/>
      </dsp:nvSpPr>
      <dsp:spPr>
        <a:xfrm>
          <a:off x="9603404" y="2408778"/>
          <a:ext cx="140349" cy="1094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729"/>
              </a:lnTo>
              <a:lnTo>
                <a:pt x="140349" y="10947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51D5B-48EF-0A47-A5F0-B7D643A4979F}">
      <dsp:nvSpPr>
        <dsp:cNvPr id="0" name=""/>
        <dsp:cNvSpPr/>
      </dsp:nvSpPr>
      <dsp:spPr>
        <a:xfrm>
          <a:off x="9603404" y="2408778"/>
          <a:ext cx="140349" cy="430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406"/>
              </a:lnTo>
              <a:lnTo>
                <a:pt x="140349" y="430406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30576-C3DA-B042-8CF0-0F67870097A5}">
      <dsp:nvSpPr>
        <dsp:cNvPr id="0" name=""/>
        <dsp:cNvSpPr/>
      </dsp:nvSpPr>
      <dsp:spPr>
        <a:xfrm>
          <a:off x="8962473" y="1744455"/>
          <a:ext cx="1015197" cy="196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44"/>
              </a:lnTo>
              <a:lnTo>
                <a:pt x="1015197" y="98244"/>
              </a:lnTo>
              <a:lnTo>
                <a:pt x="1015197" y="19648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835789-9AB2-C24C-9550-921BAC3440DE}">
      <dsp:nvSpPr>
        <dsp:cNvPr id="0" name=""/>
        <dsp:cNvSpPr/>
      </dsp:nvSpPr>
      <dsp:spPr>
        <a:xfrm>
          <a:off x="8705164" y="3737423"/>
          <a:ext cx="140349" cy="1094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729"/>
              </a:lnTo>
              <a:lnTo>
                <a:pt x="140349" y="10947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2C5F43-AC88-2C42-9B1D-44A79732074F}">
      <dsp:nvSpPr>
        <dsp:cNvPr id="0" name=""/>
        <dsp:cNvSpPr/>
      </dsp:nvSpPr>
      <dsp:spPr>
        <a:xfrm>
          <a:off x="8705164" y="3737423"/>
          <a:ext cx="140349" cy="430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406"/>
              </a:lnTo>
              <a:lnTo>
                <a:pt x="140349" y="430406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2E844-7D56-CA49-89DE-51308CB7A053}">
      <dsp:nvSpPr>
        <dsp:cNvPr id="0" name=""/>
        <dsp:cNvSpPr/>
      </dsp:nvSpPr>
      <dsp:spPr>
        <a:xfrm>
          <a:off x="9033711" y="3073101"/>
          <a:ext cx="91440" cy="1964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48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9306BD-AF8F-A948-A3CD-634A01844841}">
      <dsp:nvSpPr>
        <dsp:cNvPr id="0" name=""/>
        <dsp:cNvSpPr/>
      </dsp:nvSpPr>
      <dsp:spPr>
        <a:xfrm>
          <a:off x="7947275" y="2408778"/>
          <a:ext cx="1132155" cy="196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44"/>
              </a:lnTo>
              <a:lnTo>
                <a:pt x="1132155" y="98244"/>
              </a:lnTo>
              <a:lnTo>
                <a:pt x="1132155" y="19648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EF6D1E-DD3A-CD4C-BA21-A86B6CDDB51E}">
      <dsp:nvSpPr>
        <dsp:cNvPr id="0" name=""/>
        <dsp:cNvSpPr/>
      </dsp:nvSpPr>
      <dsp:spPr>
        <a:xfrm>
          <a:off x="7901555" y="2408778"/>
          <a:ext cx="91440" cy="1964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489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2BE504-0BEC-B740-AB1B-5944381E73B2}">
      <dsp:nvSpPr>
        <dsp:cNvPr id="0" name=""/>
        <dsp:cNvSpPr/>
      </dsp:nvSpPr>
      <dsp:spPr>
        <a:xfrm>
          <a:off x="6815119" y="2408778"/>
          <a:ext cx="1132155" cy="196489"/>
        </a:xfrm>
        <a:custGeom>
          <a:avLst/>
          <a:gdLst/>
          <a:ahLst/>
          <a:cxnLst/>
          <a:rect l="0" t="0" r="0" b="0"/>
          <a:pathLst>
            <a:path>
              <a:moveTo>
                <a:pt x="1132155" y="0"/>
              </a:moveTo>
              <a:lnTo>
                <a:pt x="1132155" y="98244"/>
              </a:lnTo>
              <a:lnTo>
                <a:pt x="0" y="98244"/>
              </a:lnTo>
              <a:lnTo>
                <a:pt x="0" y="19648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065E7-DAF3-9341-93FA-C6A6E79D3087}">
      <dsp:nvSpPr>
        <dsp:cNvPr id="0" name=""/>
        <dsp:cNvSpPr/>
      </dsp:nvSpPr>
      <dsp:spPr>
        <a:xfrm>
          <a:off x="7947275" y="1744455"/>
          <a:ext cx="1015197" cy="196489"/>
        </a:xfrm>
        <a:custGeom>
          <a:avLst/>
          <a:gdLst/>
          <a:ahLst/>
          <a:cxnLst/>
          <a:rect l="0" t="0" r="0" b="0"/>
          <a:pathLst>
            <a:path>
              <a:moveTo>
                <a:pt x="1015197" y="0"/>
              </a:moveTo>
              <a:lnTo>
                <a:pt x="1015197" y="98244"/>
              </a:lnTo>
              <a:lnTo>
                <a:pt x="0" y="98244"/>
              </a:lnTo>
              <a:lnTo>
                <a:pt x="0" y="19648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E330E-2357-8345-A458-4DD4FB921EDE}">
      <dsp:nvSpPr>
        <dsp:cNvPr id="0" name=""/>
        <dsp:cNvSpPr/>
      </dsp:nvSpPr>
      <dsp:spPr>
        <a:xfrm>
          <a:off x="7830317" y="1080132"/>
          <a:ext cx="1132155" cy="196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44"/>
              </a:lnTo>
              <a:lnTo>
                <a:pt x="1132155" y="98244"/>
              </a:lnTo>
              <a:lnTo>
                <a:pt x="1132155" y="19648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A1901-E7DD-9B47-8181-8AEE080FE7AE}">
      <dsp:nvSpPr>
        <dsp:cNvPr id="0" name=""/>
        <dsp:cNvSpPr/>
      </dsp:nvSpPr>
      <dsp:spPr>
        <a:xfrm>
          <a:off x="7784597" y="1080132"/>
          <a:ext cx="91440" cy="1964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489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D97FD-BF36-5741-A918-CDBA884EEEBD}">
      <dsp:nvSpPr>
        <dsp:cNvPr id="0" name=""/>
        <dsp:cNvSpPr/>
      </dsp:nvSpPr>
      <dsp:spPr>
        <a:xfrm>
          <a:off x="6698161" y="1080132"/>
          <a:ext cx="1132155" cy="196489"/>
        </a:xfrm>
        <a:custGeom>
          <a:avLst/>
          <a:gdLst/>
          <a:ahLst/>
          <a:cxnLst/>
          <a:rect l="0" t="0" r="0" b="0"/>
          <a:pathLst>
            <a:path>
              <a:moveTo>
                <a:pt x="1132155" y="0"/>
              </a:moveTo>
              <a:lnTo>
                <a:pt x="1132155" y="98244"/>
              </a:lnTo>
              <a:lnTo>
                <a:pt x="0" y="98244"/>
              </a:lnTo>
              <a:lnTo>
                <a:pt x="0" y="19648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034356-681F-7845-9E16-2E17A5ACD813}">
      <dsp:nvSpPr>
        <dsp:cNvPr id="0" name=""/>
        <dsp:cNvSpPr/>
      </dsp:nvSpPr>
      <dsp:spPr>
        <a:xfrm>
          <a:off x="5116886" y="323211"/>
          <a:ext cx="2713431" cy="289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843"/>
              </a:lnTo>
              <a:lnTo>
                <a:pt x="2713431" y="190843"/>
              </a:lnTo>
              <a:lnTo>
                <a:pt x="2713431" y="289088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AC9C5-24A4-824A-8246-3AE4ACD2021B}">
      <dsp:nvSpPr>
        <dsp:cNvPr id="0" name=""/>
        <dsp:cNvSpPr/>
      </dsp:nvSpPr>
      <dsp:spPr>
        <a:xfrm>
          <a:off x="4957822" y="1080132"/>
          <a:ext cx="140349" cy="1094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729"/>
              </a:lnTo>
              <a:lnTo>
                <a:pt x="140349" y="10947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0969B-F4BC-B344-8150-0AFF3F05EDC2}">
      <dsp:nvSpPr>
        <dsp:cNvPr id="0" name=""/>
        <dsp:cNvSpPr/>
      </dsp:nvSpPr>
      <dsp:spPr>
        <a:xfrm>
          <a:off x="4957822" y="1080132"/>
          <a:ext cx="140349" cy="430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406"/>
              </a:lnTo>
              <a:lnTo>
                <a:pt x="140349" y="430406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8466AC-DB19-394E-8982-9FBE4C6A2ED2}">
      <dsp:nvSpPr>
        <dsp:cNvPr id="0" name=""/>
        <dsp:cNvSpPr/>
      </dsp:nvSpPr>
      <dsp:spPr>
        <a:xfrm>
          <a:off x="5116886" y="323211"/>
          <a:ext cx="215203" cy="2890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843"/>
              </a:lnTo>
              <a:lnTo>
                <a:pt x="215203" y="190843"/>
              </a:lnTo>
              <a:lnTo>
                <a:pt x="215203" y="28908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88BF42-B0CA-C148-97C6-6C70EFC2D378}">
      <dsp:nvSpPr>
        <dsp:cNvPr id="0" name=""/>
        <dsp:cNvSpPr/>
      </dsp:nvSpPr>
      <dsp:spPr>
        <a:xfrm>
          <a:off x="3825667" y="1080132"/>
          <a:ext cx="140349" cy="1094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729"/>
              </a:lnTo>
              <a:lnTo>
                <a:pt x="140349" y="10947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57F59-9FFD-9341-A5E9-B6FB0F3D9DB0}">
      <dsp:nvSpPr>
        <dsp:cNvPr id="0" name=""/>
        <dsp:cNvSpPr/>
      </dsp:nvSpPr>
      <dsp:spPr>
        <a:xfrm>
          <a:off x="3825667" y="1080132"/>
          <a:ext cx="140349" cy="430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406"/>
              </a:lnTo>
              <a:lnTo>
                <a:pt x="140349" y="430406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B19A8-21AE-5F4D-B67F-AC7CF9341254}">
      <dsp:nvSpPr>
        <dsp:cNvPr id="0" name=""/>
        <dsp:cNvSpPr/>
      </dsp:nvSpPr>
      <dsp:spPr>
        <a:xfrm>
          <a:off x="4199933" y="323211"/>
          <a:ext cx="916952" cy="289088"/>
        </a:xfrm>
        <a:custGeom>
          <a:avLst/>
          <a:gdLst/>
          <a:ahLst/>
          <a:cxnLst/>
          <a:rect l="0" t="0" r="0" b="0"/>
          <a:pathLst>
            <a:path>
              <a:moveTo>
                <a:pt x="916952" y="0"/>
              </a:moveTo>
              <a:lnTo>
                <a:pt x="916952" y="190843"/>
              </a:lnTo>
              <a:lnTo>
                <a:pt x="0" y="190843"/>
              </a:lnTo>
              <a:lnTo>
                <a:pt x="0" y="289088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118868-17BF-4148-8699-D2542638A877}">
      <dsp:nvSpPr>
        <dsp:cNvPr id="0" name=""/>
        <dsp:cNvSpPr/>
      </dsp:nvSpPr>
      <dsp:spPr>
        <a:xfrm>
          <a:off x="2797810" y="2408778"/>
          <a:ext cx="269967" cy="1094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4729"/>
              </a:lnTo>
              <a:lnTo>
                <a:pt x="269967" y="109472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BBBB3A-EC62-254F-B575-51A4A3A9E1FD}">
      <dsp:nvSpPr>
        <dsp:cNvPr id="0" name=""/>
        <dsp:cNvSpPr/>
      </dsp:nvSpPr>
      <dsp:spPr>
        <a:xfrm>
          <a:off x="2797810" y="2408778"/>
          <a:ext cx="269967" cy="430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406"/>
              </a:lnTo>
              <a:lnTo>
                <a:pt x="269967" y="430406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901F08-696F-2F46-9E3C-391398EB8153}">
      <dsp:nvSpPr>
        <dsp:cNvPr id="0" name=""/>
        <dsp:cNvSpPr/>
      </dsp:nvSpPr>
      <dsp:spPr>
        <a:xfrm>
          <a:off x="2735616" y="1744455"/>
          <a:ext cx="436460" cy="196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44"/>
              </a:lnTo>
              <a:lnTo>
                <a:pt x="436460" y="98244"/>
              </a:lnTo>
              <a:lnTo>
                <a:pt x="436460" y="19648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C7EAA0-F6A9-9F40-8A22-4DD8FC3C5C5E}">
      <dsp:nvSpPr>
        <dsp:cNvPr id="0" name=""/>
        <dsp:cNvSpPr/>
      </dsp:nvSpPr>
      <dsp:spPr>
        <a:xfrm>
          <a:off x="1579245" y="2406312"/>
          <a:ext cx="226206" cy="10971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97194"/>
              </a:lnTo>
              <a:lnTo>
                <a:pt x="226206" y="109719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3EEC96-F492-DC47-B193-B337163DB850}">
      <dsp:nvSpPr>
        <dsp:cNvPr id="0" name=""/>
        <dsp:cNvSpPr/>
      </dsp:nvSpPr>
      <dsp:spPr>
        <a:xfrm>
          <a:off x="1579245" y="2406312"/>
          <a:ext cx="217598" cy="4328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2871"/>
              </a:lnTo>
              <a:lnTo>
                <a:pt x="217598" y="43287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DEE666-631D-0242-9BC3-5510360CA977}">
      <dsp:nvSpPr>
        <dsp:cNvPr id="0" name=""/>
        <dsp:cNvSpPr/>
      </dsp:nvSpPr>
      <dsp:spPr>
        <a:xfrm>
          <a:off x="1953512" y="1744455"/>
          <a:ext cx="782104" cy="194024"/>
        </a:xfrm>
        <a:custGeom>
          <a:avLst/>
          <a:gdLst/>
          <a:ahLst/>
          <a:cxnLst/>
          <a:rect l="0" t="0" r="0" b="0"/>
          <a:pathLst>
            <a:path>
              <a:moveTo>
                <a:pt x="782104" y="0"/>
              </a:moveTo>
              <a:lnTo>
                <a:pt x="782104" y="95779"/>
              </a:lnTo>
              <a:lnTo>
                <a:pt x="0" y="95779"/>
              </a:lnTo>
              <a:lnTo>
                <a:pt x="0" y="19402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93EC2-A3FD-0849-8F5F-0F7A4CBBEBF7}">
      <dsp:nvSpPr>
        <dsp:cNvPr id="0" name=""/>
        <dsp:cNvSpPr/>
      </dsp:nvSpPr>
      <dsp:spPr>
        <a:xfrm>
          <a:off x="1603460" y="1080132"/>
          <a:ext cx="1132155" cy="196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244"/>
              </a:lnTo>
              <a:lnTo>
                <a:pt x="1132155" y="98244"/>
              </a:lnTo>
              <a:lnTo>
                <a:pt x="1132155" y="19648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173BA1-5AA4-B440-A516-49295F5F1413}">
      <dsp:nvSpPr>
        <dsp:cNvPr id="0" name=""/>
        <dsp:cNvSpPr/>
      </dsp:nvSpPr>
      <dsp:spPr>
        <a:xfrm>
          <a:off x="1557740" y="1080132"/>
          <a:ext cx="91440" cy="1964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6489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775095-7191-B740-9DF8-B332459B66CF}">
      <dsp:nvSpPr>
        <dsp:cNvPr id="0" name=""/>
        <dsp:cNvSpPr/>
      </dsp:nvSpPr>
      <dsp:spPr>
        <a:xfrm>
          <a:off x="471305" y="1080132"/>
          <a:ext cx="1132155" cy="196489"/>
        </a:xfrm>
        <a:custGeom>
          <a:avLst/>
          <a:gdLst/>
          <a:ahLst/>
          <a:cxnLst/>
          <a:rect l="0" t="0" r="0" b="0"/>
          <a:pathLst>
            <a:path>
              <a:moveTo>
                <a:pt x="1132155" y="0"/>
              </a:moveTo>
              <a:lnTo>
                <a:pt x="1132155" y="98244"/>
              </a:lnTo>
              <a:lnTo>
                <a:pt x="0" y="98244"/>
              </a:lnTo>
              <a:lnTo>
                <a:pt x="0" y="196489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29485E-5E74-B34E-AF28-7C37C5EB6422}">
      <dsp:nvSpPr>
        <dsp:cNvPr id="0" name=""/>
        <dsp:cNvSpPr/>
      </dsp:nvSpPr>
      <dsp:spPr>
        <a:xfrm>
          <a:off x="1603460" y="323211"/>
          <a:ext cx="3513425" cy="289088"/>
        </a:xfrm>
        <a:custGeom>
          <a:avLst/>
          <a:gdLst/>
          <a:ahLst/>
          <a:cxnLst/>
          <a:rect l="0" t="0" r="0" b="0"/>
          <a:pathLst>
            <a:path>
              <a:moveTo>
                <a:pt x="3513425" y="0"/>
              </a:moveTo>
              <a:lnTo>
                <a:pt x="3513425" y="190843"/>
              </a:lnTo>
              <a:lnTo>
                <a:pt x="0" y="190843"/>
              </a:lnTo>
              <a:lnTo>
                <a:pt x="0" y="289088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D5C05-E762-1948-AEB7-F91F116615E0}">
      <dsp:nvSpPr>
        <dsp:cNvPr id="0" name=""/>
        <dsp:cNvSpPr/>
      </dsp:nvSpPr>
      <dsp:spPr>
        <a:xfrm>
          <a:off x="4839849" y="86558"/>
          <a:ext cx="554073" cy="236653"/>
        </a:xfrm>
        <a:prstGeom prst="rect">
          <a:avLst/>
        </a:prstGeom>
        <a:solidFill>
          <a:schemeClr val="tx1"/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t" anchorCtr="1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R" sz="2000" kern="1200" dirty="0"/>
            <a:t>*</a:t>
          </a:r>
        </a:p>
      </dsp:txBody>
      <dsp:txXfrm>
        <a:off x="4839849" y="86558"/>
        <a:ext cx="554073" cy="236653"/>
      </dsp:txXfrm>
    </dsp:sp>
    <dsp:sp modelId="{7AE50998-DE9A-974F-8B41-A82FE5F11EE5}">
      <dsp:nvSpPr>
        <dsp:cNvPr id="0" name=""/>
        <dsp:cNvSpPr/>
      </dsp:nvSpPr>
      <dsp:spPr>
        <a:xfrm>
          <a:off x="1135627" y="612299"/>
          <a:ext cx="935665" cy="46783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R" sz="1200" kern="1200" dirty="0"/>
            <a:t>User</a:t>
          </a:r>
        </a:p>
      </dsp:txBody>
      <dsp:txXfrm>
        <a:off x="1135627" y="612299"/>
        <a:ext cx="935665" cy="467832"/>
      </dsp:txXfrm>
    </dsp:sp>
    <dsp:sp modelId="{483CE5DA-84B7-5A48-AA04-A9B62EC67979}">
      <dsp:nvSpPr>
        <dsp:cNvPr id="0" name=""/>
        <dsp:cNvSpPr/>
      </dsp:nvSpPr>
      <dsp:spPr>
        <a:xfrm>
          <a:off x="3472" y="1276622"/>
          <a:ext cx="935665" cy="46783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</a:t>
          </a:r>
          <a:r>
            <a:rPr lang="en-BR" sz="1200" kern="1200"/>
            <a:t>ndex.js</a:t>
          </a:r>
        </a:p>
      </dsp:txBody>
      <dsp:txXfrm>
        <a:off x="3472" y="1276622"/>
        <a:ext cx="935665" cy="467832"/>
      </dsp:txXfrm>
    </dsp:sp>
    <dsp:sp modelId="{03C0668E-3BDB-CE4D-A3D6-9858B56E1DAD}">
      <dsp:nvSpPr>
        <dsp:cNvPr id="0" name=""/>
        <dsp:cNvSpPr/>
      </dsp:nvSpPr>
      <dsp:spPr>
        <a:xfrm>
          <a:off x="1135627" y="1276622"/>
          <a:ext cx="935665" cy="467832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</a:t>
          </a:r>
          <a:r>
            <a:rPr lang="en-BR" sz="1200" kern="1200"/>
            <a:t>ser.css</a:t>
          </a:r>
        </a:p>
      </dsp:txBody>
      <dsp:txXfrm>
        <a:off x="1135627" y="1276622"/>
        <a:ext cx="935665" cy="467832"/>
      </dsp:txXfrm>
    </dsp:sp>
    <dsp:sp modelId="{C83F20A3-E92C-F04C-8B18-E250A1CD814D}">
      <dsp:nvSpPr>
        <dsp:cNvPr id="0" name=""/>
        <dsp:cNvSpPr/>
      </dsp:nvSpPr>
      <dsp:spPr>
        <a:xfrm>
          <a:off x="2267783" y="1276622"/>
          <a:ext cx="935665" cy="467832"/>
        </a:xfrm>
        <a:prstGeom prst="rect">
          <a:avLst/>
        </a:prstGeom>
        <a:solidFill>
          <a:srgbClr val="0070C0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</a:t>
          </a:r>
          <a:r>
            <a:rPr lang="en-BR" sz="1200" kern="1200"/>
            <a:t>omponents</a:t>
          </a:r>
        </a:p>
      </dsp:txBody>
      <dsp:txXfrm>
        <a:off x="2267783" y="1276622"/>
        <a:ext cx="935665" cy="467832"/>
      </dsp:txXfrm>
    </dsp:sp>
    <dsp:sp modelId="{8ABBAAE8-F2D5-4C40-A0EB-120E79E6A717}">
      <dsp:nvSpPr>
        <dsp:cNvPr id="0" name=""/>
        <dsp:cNvSpPr/>
      </dsp:nvSpPr>
      <dsp:spPr>
        <a:xfrm>
          <a:off x="1485679" y="1938479"/>
          <a:ext cx="935665" cy="46783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R" sz="1200" kern="1200"/>
            <a:t>Info</a:t>
          </a:r>
        </a:p>
      </dsp:txBody>
      <dsp:txXfrm>
        <a:off x="1485679" y="1938479"/>
        <a:ext cx="935665" cy="467832"/>
      </dsp:txXfrm>
    </dsp:sp>
    <dsp:sp modelId="{DB0B3976-E85C-8344-8805-5459E482BBE4}">
      <dsp:nvSpPr>
        <dsp:cNvPr id="0" name=""/>
        <dsp:cNvSpPr/>
      </dsp:nvSpPr>
      <dsp:spPr>
        <a:xfrm>
          <a:off x="1796844" y="2605268"/>
          <a:ext cx="935665" cy="46783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</a:t>
          </a:r>
          <a:r>
            <a:rPr lang="en-BR" sz="1200" kern="1200"/>
            <a:t>ndex.js</a:t>
          </a:r>
        </a:p>
      </dsp:txBody>
      <dsp:txXfrm>
        <a:off x="1796844" y="2605268"/>
        <a:ext cx="935665" cy="467832"/>
      </dsp:txXfrm>
    </dsp:sp>
    <dsp:sp modelId="{85B7D2B1-A912-1349-9035-BAFF6B4C9665}">
      <dsp:nvSpPr>
        <dsp:cNvPr id="0" name=""/>
        <dsp:cNvSpPr/>
      </dsp:nvSpPr>
      <dsp:spPr>
        <a:xfrm>
          <a:off x="1805452" y="3269590"/>
          <a:ext cx="935665" cy="467832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</a:t>
          </a:r>
          <a:r>
            <a:rPr lang="en-BR" sz="1200" kern="1200" dirty="0"/>
            <a:t>nfo.css</a:t>
          </a:r>
        </a:p>
      </dsp:txBody>
      <dsp:txXfrm>
        <a:off x="1805452" y="3269590"/>
        <a:ext cx="935665" cy="467832"/>
      </dsp:txXfrm>
    </dsp:sp>
    <dsp:sp modelId="{B67E70E6-02EE-B748-A19B-7B6EBBB4FF74}">
      <dsp:nvSpPr>
        <dsp:cNvPr id="0" name=""/>
        <dsp:cNvSpPr/>
      </dsp:nvSpPr>
      <dsp:spPr>
        <a:xfrm>
          <a:off x="2704243" y="1940945"/>
          <a:ext cx="935665" cy="46783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R" sz="1200" kern="1200"/>
            <a:t>postedCars</a:t>
          </a:r>
        </a:p>
      </dsp:txBody>
      <dsp:txXfrm>
        <a:off x="2704243" y="1940945"/>
        <a:ext cx="935665" cy="467832"/>
      </dsp:txXfrm>
    </dsp:sp>
    <dsp:sp modelId="{E3C98216-04F6-154F-A9AF-6353BED0F059}">
      <dsp:nvSpPr>
        <dsp:cNvPr id="0" name=""/>
        <dsp:cNvSpPr/>
      </dsp:nvSpPr>
      <dsp:spPr>
        <a:xfrm>
          <a:off x="3067777" y="2605268"/>
          <a:ext cx="935665" cy="46783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</a:t>
          </a:r>
          <a:r>
            <a:rPr lang="en-BR" sz="1200" kern="1200"/>
            <a:t>ndex.js</a:t>
          </a:r>
        </a:p>
      </dsp:txBody>
      <dsp:txXfrm>
        <a:off x="3067777" y="2605268"/>
        <a:ext cx="935665" cy="467832"/>
      </dsp:txXfrm>
    </dsp:sp>
    <dsp:sp modelId="{F0D0CC16-ACE5-3947-9DE3-381B81F4173B}">
      <dsp:nvSpPr>
        <dsp:cNvPr id="0" name=""/>
        <dsp:cNvSpPr/>
      </dsp:nvSpPr>
      <dsp:spPr>
        <a:xfrm>
          <a:off x="3067777" y="3269590"/>
          <a:ext cx="935665" cy="467832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R" sz="1200" kern="1200"/>
            <a:t>postedCars.css</a:t>
          </a:r>
        </a:p>
      </dsp:txBody>
      <dsp:txXfrm>
        <a:off x="3067777" y="3269590"/>
        <a:ext cx="935665" cy="467832"/>
      </dsp:txXfrm>
    </dsp:sp>
    <dsp:sp modelId="{27F36451-841D-7943-811A-5C044A6934FD}">
      <dsp:nvSpPr>
        <dsp:cNvPr id="0" name=""/>
        <dsp:cNvSpPr/>
      </dsp:nvSpPr>
      <dsp:spPr>
        <a:xfrm>
          <a:off x="3732100" y="612299"/>
          <a:ext cx="935665" cy="46783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R" sz="1200" kern="1200"/>
            <a:t>Login</a:t>
          </a:r>
        </a:p>
      </dsp:txBody>
      <dsp:txXfrm>
        <a:off x="3732100" y="612299"/>
        <a:ext cx="935665" cy="467832"/>
      </dsp:txXfrm>
    </dsp:sp>
    <dsp:sp modelId="{EF230ABE-B073-EB4E-9FA7-B6638B93733A}">
      <dsp:nvSpPr>
        <dsp:cNvPr id="0" name=""/>
        <dsp:cNvSpPr/>
      </dsp:nvSpPr>
      <dsp:spPr>
        <a:xfrm>
          <a:off x="3966017" y="1276622"/>
          <a:ext cx="935665" cy="46783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</a:t>
          </a:r>
          <a:r>
            <a:rPr lang="en-BR" sz="1200" kern="1200"/>
            <a:t>ndex.js</a:t>
          </a:r>
        </a:p>
      </dsp:txBody>
      <dsp:txXfrm>
        <a:off x="3966017" y="1276622"/>
        <a:ext cx="935665" cy="467832"/>
      </dsp:txXfrm>
    </dsp:sp>
    <dsp:sp modelId="{721FA5AB-B0E1-3E46-BDA0-F34BC42F8AEE}">
      <dsp:nvSpPr>
        <dsp:cNvPr id="0" name=""/>
        <dsp:cNvSpPr/>
      </dsp:nvSpPr>
      <dsp:spPr>
        <a:xfrm>
          <a:off x="3966017" y="1940945"/>
          <a:ext cx="935665" cy="467832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</a:t>
          </a:r>
          <a:r>
            <a:rPr lang="en-BR" sz="1200" kern="1200"/>
            <a:t>ogin.css</a:t>
          </a:r>
        </a:p>
      </dsp:txBody>
      <dsp:txXfrm>
        <a:off x="3966017" y="1940945"/>
        <a:ext cx="935665" cy="467832"/>
      </dsp:txXfrm>
    </dsp:sp>
    <dsp:sp modelId="{8E85268A-F55F-D049-9AA5-077A2FB15521}">
      <dsp:nvSpPr>
        <dsp:cNvPr id="0" name=""/>
        <dsp:cNvSpPr/>
      </dsp:nvSpPr>
      <dsp:spPr>
        <a:xfrm>
          <a:off x="4864256" y="612299"/>
          <a:ext cx="935665" cy="46783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R" sz="1200" kern="1200"/>
            <a:t>Register</a:t>
          </a:r>
        </a:p>
      </dsp:txBody>
      <dsp:txXfrm>
        <a:off x="4864256" y="612299"/>
        <a:ext cx="935665" cy="467832"/>
      </dsp:txXfrm>
    </dsp:sp>
    <dsp:sp modelId="{6343E516-EC51-914F-9CAA-0808B95EEEB5}">
      <dsp:nvSpPr>
        <dsp:cNvPr id="0" name=""/>
        <dsp:cNvSpPr/>
      </dsp:nvSpPr>
      <dsp:spPr>
        <a:xfrm>
          <a:off x="5098172" y="1276622"/>
          <a:ext cx="935665" cy="46783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</a:t>
          </a:r>
          <a:r>
            <a:rPr lang="en-BR" sz="1200" kern="1200"/>
            <a:t>ndex.js</a:t>
          </a:r>
        </a:p>
      </dsp:txBody>
      <dsp:txXfrm>
        <a:off x="5098172" y="1276622"/>
        <a:ext cx="935665" cy="467832"/>
      </dsp:txXfrm>
    </dsp:sp>
    <dsp:sp modelId="{4C328EA0-C194-FB46-B235-88A7FF24DE74}">
      <dsp:nvSpPr>
        <dsp:cNvPr id="0" name=""/>
        <dsp:cNvSpPr/>
      </dsp:nvSpPr>
      <dsp:spPr>
        <a:xfrm>
          <a:off x="5098172" y="1940945"/>
          <a:ext cx="935665" cy="467832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</a:t>
          </a:r>
          <a:r>
            <a:rPr lang="en-BR" sz="1200" kern="1200"/>
            <a:t>egister.css</a:t>
          </a:r>
        </a:p>
      </dsp:txBody>
      <dsp:txXfrm>
        <a:off x="5098172" y="1940945"/>
        <a:ext cx="935665" cy="467832"/>
      </dsp:txXfrm>
    </dsp:sp>
    <dsp:sp modelId="{F1E2D3BA-EE49-5B4A-BCA2-3080E78F7FD4}">
      <dsp:nvSpPr>
        <dsp:cNvPr id="0" name=""/>
        <dsp:cNvSpPr/>
      </dsp:nvSpPr>
      <dsp:spPr>
        <a:xfrm>
          <a:off x="7362484" y="612299"/>
          <a:ext cx="935665" cy="46783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R" sz="1200" kern="1200" dirty="0"/>
            <a:t>Home</a:t>
          </a:r>
        </a:p>
      </dsp:txBody>
      <dsp:txXfrm>
        <a:off x="7362484" y="612299"/>
        <a:ext cx="935665" cy="467832"/>
      </dsp:txXfrm>
    </dsp:sp>
    <dsp:sp modelId="{7448555D-32BA-1144-BA44-96AD41D826E5}">
      <dsp:nvSpPr>
        <dsp:cNvPr id="0" name=""/>
        <dsp:cNvSpPr/>
      </dsp:nvSpPr>
      <dsp:spPr>
        <a:xfrm>
          <a:off x="6230328" y="1276622"/>
          <a:ext cx="935665" cy="46783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</a:t>
          </a:r>
          <a:r>
            <a:rPr lang="en-BR" sz="1200" kern="1200"/>
            <a:t>ndex.js</a:t>
          </a:r>
        </a:p>
      </dsp:txBody>
      <dsp:txXfrm>
        <a:off x="6230328" y="1276622"/>
        <a:ext cx="935665" cy="467832"/>
      </dsp:txXfrm>
    </dsp:sp>
    <dsp:sp modelId="{7858C77B-0350-8648-BD28-456E07DA723A}">
      <dsp:nvSpPr>
        <dsp:cNvPr id="0" name=""/>
        <dsp:cNvSpPr/>
      </dsp:nvSpPr>
      <dsp:spPr>
        <a:xfrm>
          <a:off x="7362484" y="1276622"/>
          <a:ext cx="935665" cy="467832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</a:t>
          </a:r>
          <a:r>
            <a:rPr lang="en-BR" sz="1200" kern="1200"/>
            <a:t>ome.css</a:t>
          </a:r>
        </a:p>
      </dsp:txBody>
      <dsp:txXfrm>
        <a:off x="7362484" y="1276622"/>
        <a:ext cx="935665" cy="467832"/>
      </dsp:txXfrm>
    </dsp:sp>
    <dsp:sp modelId="{8977C0C5-6A43-414E-A0A3-63CF54E0AC17}">
      <dsp:nvSpPr>
        <dsp:cNvPr id="0" name=""/>
        <dsp:cNvSpPr/>
      </dsp:nvSpPr>
      <dsp:spPr>
        <a:xfrm>
          <a:off x="8494640" y="1276622"/>
          <a:ext cx="935665" cy="467832"/>
        </a:xfrm>
        <a:prstGeom prst="rect">
          <a:avLst/>
        </a:prstGeom>
        <a:solidFill>
          <a:srgbClr val="0070C0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</a:t>
          </a:r>
          <a:r>
            <a:rPr lang="en-BR" sz="1200" kern="1200"/>
            <a:t>omponents</a:t>
          </a:r>
        </a:p>
      </dsp:txBody>
      <dsp:txXfrm>
        <a:off x="8494640" y="1276622"/>
        <a:ext cx="935665" cy="467832"/>
      </dsp:txXfrm>
    </dsp:sp>
    <dsp:sp modelId="{4075DDC7-7BF3-3A44-84B4-E57AD4A628FD}">
      <dsp:nvSpPr>
        <dsp:cNvPr id="0" name=""/>
        <dsp:cNvSpPr/>
      </dsp:nvSpPr>
      <dsp:spPr>
        <a:xfrm>
          <a:off x="7479442" y="1940945"/>
          <a:ext cx="935665" cy="46783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R" sz="1200" kern="1200"/>
            <a:t>Catalogue</a:t>
          </a:r>
        </a:p>
      </dsp:txBody>
      <dsp:txXfrm>
        <a:off x="7479442" y="1940945"/>
        <a:ext cx="935665" cy="467832"/>
      </dsp:txXfrm>
    </dsp:sp>
    <dsp:sp modelId="{2D80F401-BCAC-2149-8E51-77514A35A90C}">
      <dsp:nvSpPr>
        <dsp:cNvPr id="0" name=""/>
        <dsp:cNvSpPr/>
      </dsp:nvSpPr>
      <dsp:spPr>
        <a:xfrm>
          <a:off x="6347286" y="2605268"/>
          <a:ext cx="935665" cy="46783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</a:t>
          </a:r>
          <a:r>
            <a:rPr lang="en-BR" sz="1200" kern="1200"/>
            <a:t>ndex.js</a:t>
          </a:r>
        </a:p>
      </dsp:txBody>
      <dsp:txXfrm>
        <a:off x="6347286" y="2605268"/>
        <a:ext cx="935665" cy="467832"/>
      </dsp:txXfrm>
    </dsp:sp>
    <dsp:sp modelId="{5B5BF771-680E-E24B-9C32-C76C0B37D4B8}">
      <dsp:nvSpPr>
        <dsp:cNvPr id="0" name=""/>
        <dsp:cNvSpPr/>
      </dsp:nvSpPr>
      <dsp:spPr>
        <a:xfrm>
          <a:off x="7479442" y="2605268"/>
          <a:ext cx="935665" cy="467832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</a:t>
          </a:r>
          <a:r>
            <a:rPr lang="en-BR" sz="1200" kern="1200"/>
            <a:t>atalogue.css</a:t>
          </a:r>
        </a:p>
      </dsp:txBody>
      <dsp:txXfrm>
        <a:off x="7479442" y="2605268"/>
        <a:ext cx="935665" cy="467832"/>
      </dsp:txXfrm>
    </dsp:sp>
    <dsp:sp modelId="{316E3CF2-06F8-404B-8086-69D3A09F4460}">
      <dsp:nvSpPr>
        <dsp:cNvPr id="0" name=""/>
        <dsp:cNvSpPr/>
      </dsp:nvSpPr>
      <dsp:spPr>
        <a:xfrm>
          <a:off x="8611598" y="2605268"/>
          <a:ext cx="935665" cy="467832"/>
        </a:xfrm>
        <a:prstGeom prst="rect">
          <a:avLst/>
        </a:prstGeom>
        <a:solidFill>
          <a:srgbClr val="0070C0"/>
        </a:solidFill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</a:t>
          </a:r>
          <a:r>
            <a:rPr lang="en-BR" sz="1200" kern="1200"/>
            <a:t>omponents</a:t>
          </a:r>
        </a:p>
      </dsp:txBody>
      <dsp:txXfrm>
        <a:off x="8611598" y="2605268"/>
        <a:ext cx="935665" cy="467832"/>
      </dsp:txXfrm>
    </dsp:sp>
    <dsp:sp modelId="{34EEAC00-32DF-BC44-A817-97D8ADE73396}">
      <dsp:nvSpPr>
        <dsp:cNvPr id="0" name=""/>
        <dsp:cNvSpPr/>
      </dsp:nvSpPr>
      <dsp:spPr>
        <a:xfrm>
          <a:off x="8611598" y="3269590"/>
          <a:ext cx="935665" cy="46783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R" sz="1200" kern="1200"/>
            <a:t>CarCard</a:t>
          </a:r>
        </a:p>
      </dsp:txBody>
      <dsp:txXfrm>
        <a:off x="8611598" y="3269590"/>
        <a:ext cx="935665" cy="467832"/>
      </dsp:txXfrm>
    </dsp:sp>
    <dsp:sp modelId="{4BF64C63-8189-A64F-A2F6-36445A23BBEF}">
      <dsp:nvSpPr>
        <dsp:cNvPr id="0" name=""/>
        <dsp:cNvSpPr/>
      </dsp:nvSpPr>
      <dsp:spPr>
        <a:xfrm>
          <a:off x="8845514" y="3933913"/>
          <a:ext cx="935665" cy="46783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</a:t>
          </a:r>
          <a:r>
            <a:rPr lang="en-BR" sz="1200" kern="1200"/>
            <a:t>ndex.js</a:t>
          </a:r>
        </a:p>
      </dsp:txBody>
      <dsp:txXfrm>
        <a:off x="8845514" y="3933913"/>
        <a:ext cx="935665" cy="467832"/>
      </dsp:txXfrm>
    </dsp:sp>
    <dsp:sp modelId="{9748963C-AFDD-F144-A742-B39972D8F6FF}">
      <dsp:nvSpPr>
        <dsp:cNvPr id="0" name=""/>
        <dsp:cNvSpPr/>
      </dsp:nvSpPr>
      <dsp:spPr>
        <a:xfrm>
          <a:off x="8845514" y="4598236"/>
          <a:ext cx="935665" cy="467832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</a:t>
          </a:r>
          <a:r>
            <a:rPr lang="en-BR" sz="1200" kern="1200"/>
            <a:t>arcard.css</a:t>
          </a:r>
        </a:p>
      </dsp:txBody>
      <dsp:txXfrm>
        <a:off x="8845514" y="4598236"/>
        <a:ext cx="935665" cy="467832"/>
      </dsp:txXfrm>
    </dsp:sp>
    <dsp:sp modelId="{BC855447-3123-FD47-8941-8FB93B432399}">
      <dsp:nvSpPr>
        <dsp:cNvPr id="0" name=""/>
        <dsp:cNvSpPr/>
      </dsp:nvSpPr>
      <dsp:spPr>
        <a:xfrm>
          <a:off x="9509837" y="1940945"/>
          <a:ext cx="935665" cy="467832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R" sz="1200" kern="1200"/>
            <a:t>Header</a:t>
          </a:r>
        </a:p>
      </dsp:txBody>
      <dsp:txXfrm>
        <a:off x="9509837" y="1940945"/>
        <a:ext cx="935665" cy="467832"/>
      </dsp:txXfrm>
    </dsp:sp>
    <dsp:sp modelId="{133CCDFF-A5DA-D541-934B-9C5B6E4F69AF}">
      <dsp:nvSpPr>
        <dsp:cNvPr id="0" name=""/>
        <dsp:cNvSpPr/>
      </dsp:nvSpPr>
      <dsp:spPr>
        <a:xfrm>
          <a:off x="9743754" y="2605268"/>
          <a:ext cx="935665" cy="467832"/>
        </a:xfrm>
        <a:prstGeom prst="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</a:t>
          </a:r>
          <a:r>
            <a:rPr lang="en-BR" sz="1200" kern="1200"/>
            <a:t>ndex.js</a:t>
          </a:r>
        </a:p>
      </dsp:txBody>
      <dsp:txXfrm>
        <a:off x="9743754" y="2605268"/>
        <a:ext cx="935665" cy="467832"/>
      </dsp:txXfrm>
    </dsp:sp>
    <dsp:sp modelId="{918A517D-2001-2545-BF62-BAD6F4048128}">
      <dsp:nvSpPr>
        <dsp:cNvPr id="0" name=""/>
        <dsp:cNvSpPr/>
      </dsp:nvSpPr>
      <dsp:spPr>
        <a:xfrm>
          <a:off x="9743754" y="3269590"/>
          <a:ext cx="935665" cy="467832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</a:t>
          </a:r>
          <a:r>
            <a:rPr lang="en-BR" sz="1200" kern="1200"/>
            <a:t>ead.css</a:t>
          </a:r>
        </a:p>
      </dsp:txBody>
      <dsp:txXfrm>
        <a:off x="9743754" y="3269590"/>
        <a:ext cx="935665" cy="467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E72CF6-D010-8B4F-AD53-D35DEE7417DA}">
      <dsp:nvSpPr>
        <dsp:cNvPr id="0" name=""/>
        <dsp:cNvSpPr/>
      </dsp:nvSpPr>
      <dsp:spPr>
        <a:xfrm>
          <a:off x="3874604" y="1005680"/>
          <a:ext cx="3322909" cy="230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340"/>
              </a:lnTo>
              <a:lnTo>
                <a:pt x="3322909" y="115340"/>
              </a:lnTo>
              <a:lnTo>
                <a:pt x="3322909" y="23068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98D160-FF60-DE42-9A36-B1D6BD8B0BEB}">
      <dsp:nvSpPr>
        <dsp:cNvPr id="0" name=""/>
        <dsp:cNvSpPr/>
      </dsp:nvSpPr>
      <dsp:spPr>
        <a:xfrm>
          <a:off x="3874604" y="1005680"/>
          <a:ext cx="1993745" cy="230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340"/>
              </a:lnTo>
              <a:lnTo>
                <a:pt x="1993745" y="115340"/>
              </a:lnTo>
              <a:lnTo>
                <a:pt x="1993745" y="23068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C766D9-6CCF-9849-A4A8-903FD8724C22}">
      <dsp:nvSpPr>
        <dsp:cNvPr id="0" name=""/>
        <dsp:cNvSpPr/>
      </dsp:nvSpPr>
      <dsp:spPr>
        <a:xfrm>
          <a:off x="3874604" y="1005680"/>
          <a:ext cx="664581" cy="2306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5340"/>
              </a:lnTo>
              <a:lnTo>
                <a:pt x="664581" y="115340"/>
              </a:lnTo>
              <a:lnTo>
                <a:pt x="664581" y="23068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9FD855-2361-CC44-AD6B-1A7977C54E23}">
      <dsp:nvSpPr>
        <dsp:cNvPr id="0" name=""/>
        <dsp:cNvSpPr/>
      </dsp:nvSpPr>
      <dsp:spPr>
        <a:xfrm>
          <a:off x="3210022" y="1005680"/>
          <a:ext cx="664581" cy="230681"/>
        </a:xfrm>
        <a:custGeom>
          <a:avLst/>
          <a:gdLst/>
          <a:ahLst/>
          <a:cxnLst/>
          <a:rect l="0" t="0" r="0" b="0"/>
          <a:pathLst>
            <a:path>
              <a:moveTo>
                <a:pt x="664581" y="0"/>
              </a:moveTo>
              <a:lnTo>
                <a:pt x="664581" y="115340"/>
              </a:lnTo>
              <a:lnTo>
                <a:pt x="0" y="115340"/>
              </a:lnTo>
              <a:lnTo>
                <a:pt x="0" y="23068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5E358E-F231-4F45-A813-1376E2CA9AA2}">
      <dsp:nvSpPr>
        <dsp:cNvPr id="0" name=""/>
        <dsp:cNvSpPr/>
      </dsp:nvSpPr>
      <dsp:spPr>
        <a:xfrm>
          <a:off x="1880858" y="1005680"/>
          <a:ext cx="1993745" cy="230681"/>
        </a:xfrm>
        <a:custGeom>
          <a:avLst/>
          <a:gdLst/>
          <a:ahLst/>
          <a:cxnLst/>
          <a:rect l="0" t="0" r="0" b="0"/>
          <a:pathLst>
            <a:path>
              <a:moveTo>
                <a:pt x="1993745" y="0"/>
              </a:moveTo>
              <a:lnTo>
                <a:pt x="1993745" y="115340"/>
              </a:lnTo>
              <a:lnTo>
                <a:pt x="0" y="115340"/>
              </a:lnTo>
              <a:lnTo>
                <a:pt x="0" y="23068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4FD761-A17C-1748-B140-DD44512E78E7}">
      <dsp:nvSpPr>
        <dsp:cNvPr id="0" name=""/>
        <dsp:cNvSpPr/>
      </dsp:nvSpPr>
      <dsp:spPr>
        <a:xfrm>
          <a:off x="551694" y="1005680"/>
          <a:ext cx="3322909" cy="230681"/>
        </a:xfrm>
        <a:custGeom>
          <a:avLst/>
          <a:gdLst/>
          <a:ahLst/>
          <a:cxnLst/>
          <a:rect l="0" t="0" r="0" b="0"/>
          <a:pathLst>
            <a:path>
              <a:moveTo>
                <a:pt x="3322909" y="0"/>
              </a:moveTo>
              <a:lnTo>
                <a:pt x="3322909" y="115340"/>
              </a:lnTo>
              <a:lnTo>
                <a:pt x="0" y="115340"/>
              </a:lnTo>
              <a:lnTo>
                <a:pt x="0" y="23068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7E83E-74A1-EC41-9338-4DA87A61D0C6}">
      <dsp:nvSpPr>
        <dsp:cNvPr id="0" name=""/>
        <dsp:cNvSpPr/>
      </dsp:nvSpPr>
      <dsp:spPr>
        <a:xfrm>
          <a:off x="2861018" y="209956"/>
          <a:ext cx="2027172" cy="795724"/>
        </a:xfrm>
        <a:prstGeom prst="rect">
          <a:avLst/>
        </a:prstGeom>
        <a:solidFill>
          <a:schemeClr val="accent2">
            <a:lumMod val="75000"/>
          </a:schemeClr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l</a:t>
          </a:r>
          <a:r>
            <a:rPr lang="en-BR" sz="1500" b="1" kern="1200" dirty="0"/>
            <a:t>ioncar</a:t>
          </a:r>
        </a:p>
      </dsp:txBody>
      <dsp:txXfrm>
        <a:off x="2861018" y="209956"/>
        <a:ext cx="2027172" cy="795724"/>
      </dsp:txXfrm>
    </dsp:sp>
    <dsp:sp modelId="{F0D7A76E-2F54-1746-B9DA-E156B4F66EB0}">
      <dsp:nvSpPr>
        <dsp:cNvPr id="0" name=""/>
        <dsp:cNvSpPr/>
      </dsp:nvSpPr>
      <dsp:spPr>
        <a:xfrm>
          <a:off x="2453" y="1236361"/>
          <a:ext cx="1098482" cy="549241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</a:t>
          </a:r>
          <a:r>
            <a:rPr lang="en-BR" sz="1500" kern="1200"/>
            <a:t>ettings.py</a:t>
          </a:r>
        </a:p>
      </dsp:txBody>
      <dsp:txXfrm>
        <a:off x="2453" y="1236361"/>
        <a:ext cx="1098482" cy="549241"/>
      </dsp:txXfrm>
    </dsp:sp>
    <dsp:sp modelId="{2FFCD896-47C6-544F-BE05-F78579C6F43F}">
      <dsp:nvSpPr>
        <dsp:cNvPr id="0" name=""/>
        <dsp:cNvSpPr/>
      </dsp:nvSpPr>
      <dsp:spPr>
        <a:xfrm>
          <a:off x="1331617" y="1236361"/>
          <a:ext cx="1098482" cy="549241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R" sz="1500" kern="1200"/>
            <a:t>Urls.py</a:t>
          </a:r>
        </a:p>
      </dsp:txBody>
      <dsp:txXfrm>
        <a:off x="1331617" y="1236361"/>
        <a:ext cx="1098482" cy="549241"/>
      </dsp:txXfrm>
    </dsp:sp>
    <dsp:sp modelId="{C6B2F081-C618-FA4A-8862-6F322383C5D6}">
      <dsp:nvSpPr>
        <dsp:cNvPr id="0" name=""/>
        <dsp:cNvSpPr/>
      </dsp:nvSpPr>
      <dsp:spPr>
        <a:xfrm>
          <a:off x="2660781" y="1236361"/>
          <a:ext cx="1098482" cy="549241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</a:t>
          </a:r>
          <a:r>
            <a:rPr lang="en-BR" sz="1500" kern="1200"/>
            <a:t>sgi.py</a:t>
          </a:r>
        </a:p>
      </dsp:txBody>
      <dsp:txXfrm>
        <a:off x="2660781" y="1236361"/>
        <a:ext cx="1098482" cy="549241"/>
      </dsp:txXfrm>
    </dsp:sp>
    <dsp:sp modelId="{70292A9D-9A9B-084E-9D89-5162772479E0}">
      <dsp:nvSpPr>
        <dsp:cNvPr id="0" name=""/>
        <dsp:cNvSpPr/>
      </dsp:nvSpPr>
      <dsp:spPr>
        <a:xfrm>
          <a:off x="3989945" y="1236361"/>
          <a:ext cx="1098482" cy="549241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</a:t>
          </a:r>
          <a:r>
            <a:rPr lang="en-BR" sz="1500" kern="1200"/>
            <a:t>sgi.py</a:t>
          </a:r>
        </a:p>
      </dsp:txBody>
      <dsp:txXfrm>
        <a:off x="3989945" y="1236361"/>
        <a:ext cx="1098482" cy="549241"/>
      </dsp:txXfrm>
    </dsp:sp>
    <dsp:sp modelId="{B859090D-F36F-604B-A4C3-9AC22075BE3F}">
      <dsp:nvSpPr>
        <dsp:cNvPr id="0" name=""/>
        <dsp:cNvSpPr/>
      </dsp:nvSpPr>
      <dsp:spPr>
        <a:xfrm>
          <a:off x="5319109" y="1236361"/>
          <a:ext cx="1098482" cy="549241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R" sz="1500" kern="1200"/>
            <a:t>__init__.py</a:t>
          </a:r>
        </a:p>
      </dsp:txBody>
      <dsp:txXfrm>
        <a:off x="5319109" y="1236361"/>
        <a:ext cx="1098482" cy="549241"/>
      </dsp:txXfrm>
    </dsp:sp>
    <dsp:sp modelId="{C56C5DA1-19E7-7843-B6FA-DB3FA4F21A63}">
      <dsp:nvSpPr>
        <dsp:cNvPr id="0" name=""/>
        <dsp:cNvSpPr/>
      </dsp:nvSpPr>
      <dsp:spPr>
        <a:xfrm>
          <a:off x="6648272" y="1236361"/>
          <a:ext cx="1098482" cy="549241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R" sz="1500" b="1" i="1" kern="1200" dirty="0">
              <a:solidFill>
                <a:schemeClr val="tx1"/>
              </a:solidFill>
            </a:rPr>
            <a:t>__pycache__</a:t>
          </a:r>
        </a:p>
      </dsp:txBody>
      <dsp:txXfrm>
        <a:off x="6648272" y="1236361"/>
        <a:ext cx="1098482" cy="5492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64D2E-1732-CD41-94A4-58E58156ADE8}">
      <dsp:nvSpPr>
        <dsp:cNvPr id="0" name=""/>
        <dsp:cNvSpPr/>
      </dsp:nvSpPr>
      <dsp:spPr>
        <a:xfrm>
          <a:off x="5061503" y="1044731"/>
          <a:ext cx="4634245" cy="178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365"/>
              </a:lnTo>
              <a:lnTo>
                <a:pt x="4634245" y="89365"/>
              </a:lnTo>
              <a:lnTo>
                <a:pt x="4634245" y="178731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A533C1-A6C7-7946-84AD-5C196B770A36}">
      <dsp:nvSpPr>
        <dsp:cNvPr id="0" name=""/>
        <dsp:cNvSpPr/>
      </dsp:nvSpPr>
      <dsp:spPr>
        <a:xfrm>
          <a:off x="5061503" y="1044731"/>
          <a:ext cx="3604413" cy="178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365"/>
              </a:lnTo>
              <a:lnTo>
                <a:pt x="3604413" y="89365"/>
              </a:lnTo>
              <a:lnTo>
                <a:pt x="3604413" y="178731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03C4F1-1587-7A45-BAEF-4FE2F535AB02}">
      <dsp:nvSpPr>
        <dsp:cNvPr id="0" name=""/>
        <dsp:cNvSpPr/>
      </dsp:nvSpPr>
      <dsp:spPr>
        <a:xfrm>
          <a:off x="5061503" y="1044731"/>
          <a:ext cx="2574580" cy="178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365"/>
              </a:lnTo>
              <a:lnTo>
                <a:pt x="2574580" y="89365"/>
              </a:lnTo>
              <a:lnTo>
                <a:pt x="2574580" y="178731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A6590A-69C1-944B-A9B6-1AA6EA0F29E4}">
      <dsp:nvSpPr>
        <dsp:cNvPr id="0" name=""/>
        <dsp:cNvSpPr/>
      </dsp:nvSpPr>
      <dsp:spPr>
        <a:xfrm>
          <a:off x="5061503" y="1044731"/>
          <a:ext cx="1544748" cy="178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365"/>
              </a:lnTo>
              <a:lnTo>
                <a:pt x="1544748" y="89365"/>
              </a:lnTo>
              <a:lnTo>
                <a:pt x="1544748" y="178731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58310C-B69B-0C49-93D2-F5EF4E8EB951}">
      <dsp:nvSpPr>
        <dsp:cNvPr id="0" name=""/>
        <dsp:cNvSpPr/>
      </dsp:nvSpPr>
      <dsp:spPr>
        <a:xfrm>
          <a:off x="5061503" y="1044731"/>
          <a:ext cx="514916" cy="1787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365"/>
              </a:lnTo>
              <a:lnTo>
                <a:pt x="514916" y="89365"/>
              </a:lnTo>
              <a:lnTo>
                <a:pt x="514916" y="17873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0E23D6-7AED-1F4B-84FA-12A29DB35CF0}">
      <dsp:nvSpPr>
        <dsp:cNvPr id="0" name=""/>
        <dsp:cNvSpPr/>
      </dsp:nvSpPr>
      <dsp:spPr>
        <a:xfrm>
          <a:off x="4546586" y="1044731"/>
          <a:ext cx="514916" cy="178731"/>
        </a:xfrm>
        <a:custGeom>
          <a:avLst/>
          <a:gdLst/>
          <a:ahLst/>
          <a:cxnLst/>
          <a:rect l="0" t="0" r="0" b="0"/>
          <a:pathLst>
            <a:path>
              <a:moveTo>
                <a:pt x="514916" y="0"/>
              </a:moveTo>
              <a:lnTo>
                <a:pt x="514916" y="89365"/>
              </a:lnTo>
              <a:lnTo>
                <a:pt x="0" y="89365"/>
              </a:lnTo>
              <a:lnTo>
                <a:pt x="0" y="17873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7785C9-5005-DD49-BCC1-266536E995CC}">
      <dsp:nvSpPr>
        <dsp:cNvPr id="0" name=""/>
        <dsp:cNvSpPr/>
      </dsp:nvSpPr>
      <dsp:spPr>
        <a:xfrm>
          <a:off x="3516754" y="1044731"/>
          <a:ext cx="1544748" cy="178731"/>
        </a:xfrm>
        <a:custGeom>
          <a:avLst/>
          <a:gdLst/>
          <a:ahLst/>
          <a:cxnLst/>
          <a:rect l="0" t="0" r="0" b="0"/>
          <a:pathLst>
            <a:path>
              <a:moveTo>
                <a:pt x="1544748" y="0"/>
              </a:moveTo>
              <a:lnTo>
                <a:pt x="1544748" y="89365"/>
              </a:lnTo>
              <a:lnTo>
                <a:pt x="0" y="89365"/>
              </a:lnTo>
              <a:lnTo>
                <a:pt x="0" y="17873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9AA29C-44FB-2C48-BD05-F162811B6346}">
      <dsp:nvSpPr>
        <dsp:cNvPr id="0" name=""/>
        <dsp:cNvSpPr/>
      </dsp:nvSpPr>
      <dsp:spPr>
        <a:xfrm>
          <a:off x="2486922" y="1044731"/>
          <a:ext cx="2574580" cy="178731"/>
        </a:xfrm>
        <a:custGeom>
          <a:avLst/>
          <a:gdLst/>
          <a:ahLst/>
          <a:cxnLst/>
          <a:rect l="0" t="0" r="0" b="0"/>
          <a:pathLst>
            <a:path>
              <a:moveTo>
                <a:pt x="2574580" y="0"/>
              </a:moveTo>
              <a:lnTo>
                <a:pt x="2574580" y="89365"/>
              </a:lnTo>
              <a:lnTo>
                <a:pt x="0" y="89365"/>
              </a:lnTo>
              <a:lnTo>
                <a:pt x="0" y="17873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2284B7-17A6-DA4C-8648-30593229AAAD}">
      <dsp:nvSpPr>
        <dsp:cNvPr id="0" name=""/>
        <dsp:cNvSpPr/>
      </dsp:nvSpPr>
      <dsp:spPr>
        <a:xfrm>
          <a:off x="1457089" y="1044731"/>
          <a:ext cx="3604413" cy="178731"/>
        </a:xfrm>
        <a:custGeom>
          <a:avLst/>
          <a:gdLst/>
          <a:ahLst/>
          <a:cxnLst/>
          <a:rect l="0" t="0" r="0" b="0"/>
          <a:pathLst>
            <a:path>
              <a:moveTo>
                <a:pt x="3604413" y="0"/>
              </a:moveTo>
              <a:lnTo>
                <a:pt x="3604413" y="89365"/>
              </a:lnTo>
              <a:lnTo>
                <a:pt x="0" y="89365"/>
              </a:lnTo>
              <a:lnTo>
                <a:pt x="0" y="178731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D0A955-8AC2-1846-8799-3E7F7413C810}">
      <dsp:nvSpPr>
        <dsp:cNvPr id="0" name=""/>
        <dsp:cNvSpPr/>
      </dsp:nvSpPr>
      <dsp:spPr>
        <a:xfrm>
          <a:off x="427257" y="1044731"/>
          <a:ext cx="4634245" cy="178731"/>
        </a:xfrm>
        <a:custGeom>
          <a:avLst/>
          <a:gdLst/>
          <a:ahLst/>
          <a:cxnLst/>
          <a:rect l="0" t="0" r="0" b="0"/>
          <a:pathLst>
            <a:path>
              <a:moveTo>
                <a:pt x="4634245" y="0"/>
              </a:moveTo>
              <a:lnTo>
                <a:pt x="4634245" y="89365"/>
              </a:lnTo>
              <a:lnTo>
                <a:pt x="0" y="89365"/>
              </a:lnTo>
              <a:lnTo>
                <a:pt x="0" y="178731"/>
              </a:lnTo>
            </a:path>
          </a:pathLst>
        </a:custGeom>
        <a:noFill/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CE1564-0360-3C44-9FE9-3B284A996293}">
      <dsp:nvSpPr>
        <dsp:cNvPr id="0" name=""/>
        <dsp:cNvSpPr/>
      </dsp:nvSpPr>
      <dsp:spPr>
        <a:xfrm>
          <a:off x="4002635" y="240981"/>
          <a:ext cx="2117735" cy="803750"/>
        </a:xfrm>
        <a:prstGeom prst="rect">
          <a:avLst/>
        </a:prstGeom>
        <a:solidFill>
          <a:srgbClr val="0070C0"/>
        </a:solidFill>
        <a:ln w="12700" cap="flat" cmpd="sng" algn="ctr">
          <a:noFill/>
          <a:prstDash val="solid"/>
          <a:miter lim="800000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</a:t>
          </a:r>
          <a:r>
            <a:rPr lang="en-BR" sz="1800" b="1" kern="1200" dirty="0"/>
            <a:t>ars</a:t>
          </a:r>
        </a:p>
      </dsp:txBody>
      <dsp:txXfrm>
        <a:off x="4002635" y="240981"/>
        <a:ext cx="2117735" cy="803750"/>
      </dsp:txXfrm>
    </dsp:sp>
    <dsp:sp modelId="{12195972-69EB-D54C-A9DD-3B90F733A3AC}">
      <dsp:nvSpPr>
        <dsp:cNvPr id="0" name=""/>
        <dsp:cNvSpPr/>
      </dsp:nvSpPr>
      <dsp:spPr>
        <a:xfrm>
          <a:off x="1706" y="1223462"/>
          <a:ext cx="851101" cy="425550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</a:t>
          </a:r>
          <a:r>
            <a:rPr lang="en-BR" sz="1200" kern="1200"/>
            <a:t>iews.py</a:t>
          </a:r>
        </a:p>
      </dsp:txBody>
      <dsp:txXfrm>
        <a:off x="1706" y="1223462"/>
        <a:ext cx="851101" cy="425550"/>
      </dsp:txXfrm>
    </dsp:sp>
    <dsp:sp modelId="{D4F7F5BD-1D3A-5848-8746-1AF776E0151E}">
      <dsp:nvSpPr>
        <dsp:cNvPr id="0" name=""/>
        <dsp:cNvSpPr/>
      </dsp:nvSpPr>
      <dsp:spPr>
        <a:xfrm>
          <a:off x="1031539" y="1223462"/>
          <a:ext cx="851101" cy="425550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</a:t>
          </a:r>
          <a:r>
            <a:rPr lang="en-BR" sz="1200" kern="1200"/>
            <a:t>odels.py</a:t>
          </a:r>
        </a:p>
      </dsp:txBody>
      <dsp:txXfrm>
        <a:off x="1031539" y="1223462"/>
        <a:ext cx="851101" cy="425550"/>
      </dsp:txXfrm>
    </dsp:sp>
    <dsp:sp modelId="{8E0FE10D-CE69-7C4D-81B5-CAF47A848795}">
      <dsp:nvSpPr>
        <dsp:cNvPr id="0" name=""/>
        <dsp:cNvSpPr/>
      </dsp:nvSpPr>
      <dsp:spPr>
        <a:xfrm>
          <a:off x="2061371" y="1223462"/>
          <a:ext cx="851101" cy="425550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</a:t>
          </a:r>
          <a:r>
            <a:rPr lang="en-BR" sz="1200" kern="1200"/>
            <a:t>erializers.py</a:t>
          </a:r>
        </a:p>
      </dsp:txBody>
      <dsp:txXfrm>
        <a:off x="2061371" y="1223462"/>
        <a:ext cx="851101" cy="425550"/>
      </dsp:txXfrm>
    </dsp:sp>
    <dsp:sp modelId="{AC40BB89-9633-9C4A-B3D6-52476BE0ACA6}">
      <dsp:nvSpPr>
        <dsp:cNvPr id="0" name=""/>
        <dsp:cNvSpPr/>
      </dsp:nvSpPr>
      <dsp:spPr>
        <a:xfrm>
          <a:off x="3091203" y="1223462"/>
          <a:ext cx="851101" cy="425550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</a:t>
          </a:r>
          <a:r>
            <a:rPr lang="en-BR" sz="1200" kern="1200"/>
            <a:t>ests.py</a:t>
          </a:r>
        </a:p>
      </dsp:txBody>
      <dsp:txXfrm>
        <a:off x="3091203" y="1223462"/>
        <a:ext cx="851101" cy="425550"/>
      </dsp:txXfrm>
    </dsp:sp>
    <dsp:sp modelId="{3746522B-1C0C-9B41-944E-A48DC64A3F5E}">
      <dsp:nvSpPr>
        <dsp:cNvPr id="0" name=""/>
        <dsp:cNvSpPr/>
      </dsp:nvSpPr>
      <dsp:spPr>
        <a:xfrm>
          <a:off x="4121036" y="1223462"/>
          <a:ext cx="851101" cy="425550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</a:t>
          </a:r>
          <a:r>
            <a:rPr lang="en-BR" sz="1200" kern="1200"/>
            <a:t>pps.py</a:t>
          </a:r>
        </a:p>
      </dsp:txBody>
      <dsp:txXfrm>
        <a:off x="4121036" y="1223462"/>
        <a:ext cx="851101" cy="425550"/>
      </dsp:txXfrm>
    </dsp:sp>
    <dsp:sp modelId="{9C9599C5-035E-DA43-8316-89668AA41277}">
      <dsp:nvSpPr>
        <dsp:cNvPr id="0" name=""/>
        <dsp:cNvSpPr/>
      </dsp:nvSpPr>
      <dsp:spPr>
        <a:xfrm>
          <a:off x="5150868" y="1223462"/>
          <a:ext cx="851101" cy="425550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</a:t>
          </a:r>
          <a:r>
            <a:rPr lang="en-BR" sz="1200" kern="1200"/>
            <a:t>rls.py</a:t>
          </a:r>
        </a:p>
      </dsp:txBody>
      <dsp:txXfrm>
        <a:off x="5150868" y="1223462"/>
        <a:ext cx="851101" cy="425550"/>
      </dsp:txXfrm>
    </dsp:sp>
    <dsp:sp modelId="{E221962D-6196-7F41-9BDA-831FD034D1A8}">
      <dsp:nvSpPr>
        <dsp:cNvPr id="0" name=""/>
        <dsp:cNvSpPr/>
      </dsp:nvSpPr>
      <dsp:spPr>
        <a:xfrm>
          <a:off x="6180700" y="1223462"/>
          <a:ext cx="851101" cy="425550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</a:t>
          </a:r>
          <a:r>
            <a:rPr lang="en-BR" sz="1200" kern="1200"/>
            <a:t>dmin.py</a:t>
          </a:r>
        </a:p>
      </dsp:txBody>
      <dsp:txXfrm>
        <a:off x="6180700" y="1223462"/>
        <a:ext cx="851101" cy="425550"/>
      </dsp:txXfrm>
    </dsp:sp>
    <dsp:sp modelId="{5148F3BD-9841-324B-A09D-BAFD2CE09F8A}">
      <dsp:nvSpPr>
        <dsp:cNvPr id="0" name=""/>
        <dsp:cNvSpPr/>
      </dsp:nvSpPr>
      <dsp:spPr>
        <a:xfrm>
          <a:off x="7210533" y="1223462"/>
          <a:ext cx="851101" cy="425550"/>
        </a:xfrm>
        <a:prstGeom prst="rect">
          <a:avLst/>
        </a:prstGeom>
        <a:solidFill>
          <a:srgbClr val="9315D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R" sz="1200" kern="1200"/>
            <a:t>__init__.py</a:t>
          </a:r>
        </a:p>
      </dsp:txBody>
      <dsp:txXfrm>
        <a:off x="7210533" y="1223462"/>
        <a:ext cx="851101" cy="425550"/>
      </dsp:txXfrm>
    </dsp:sp>
    <dsp:sp modelId="{6BB34B55-B453-3D4C-9D4C-E119461C76B1}">
      <dsp:nvSpPr>
        <dsp:cNvPr id="0" name=""/>
        <dsp:cNvSpPr/>
      </dsp:nvSpPr>
      <dsp:spPr>
        <a:xfrm>
          <a:off x="8240365" y="1223462"/>
          <a:ext cx="851101" cy="425550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R" sz="1200" b="1" i="1" kern="1200" dirty="0">
              <a:solidFill>
                <a:schemeClr val="tx1"/>
              </a:solidFill>
            </a:rPr>
            <a:t>__pycache__</a:t>
          </a:r>
        </a:p>
      </dsp:txBody>
      <dsp:txXfrm>
        <a:off x="8240365" y="1223462"/>
        <a:ext cx="851101" cy="425550"/>
      </dsp:txXfrm>
    </dsp:sp>
    <dsp:sp modelId="{0DC56AFF-E3A8-8C48-91A4-7D26E7467E73}">
      <dsp:nvSpPr>
        <dsp:cNvPr id="0" name=""/>
        <dsp:cNvSpPr/>
      </dsp:nvSpPr>
      <dsp:spPr>
        <a:xfrm>
          <a:off x="9270198" y="1223462"/>
          <a:ext cx="851101" cy="425550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BR" sz="1200" b="1" i="1" kern="1200" dirty="0">
              <a:solidFill>
                <a:schemeClr val="tx1"/>
              </a:solidFill>
            </a:rPr>
            <a:t>migrations</a:t>
          </a:r>
        </a:p>
      </dsp:txBody>
      <dsp:txXfrm>
        <a:off x="9270198" y="1223462"/>
        <a:ext cx="851101" cy="425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15486-0FF4-40A8-CB6B-CEC9CFC5E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53953-C649-F31A-8790-295B8BA4E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E27C9-BED7-B162-EBFF-A31E532D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0817-63D8-1B44-9EB6-1390227A010F}" type="datetimeFigureOut">
              <a:rPr lang="en-BR" smtClean="0"/>
              <a:t>23/11/23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DBD7-7F18-BC2D-749D-FDEC89B9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4AEFE-8B35-45B3-0B24-815E37271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A8EC-9FD7-2A44-8627-7490B851D9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9236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DECE-050A-B89F-0721-E94A4121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A580F4-4A88-7633-6BB4-777ED711B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ECD07-7100-27EF-B838-15AE2467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0817-63D8-1B44-9EB6-1390227A010F}" type="datetimeFigureOut">
              <a:rPr lang="en-BR" smtClean="0"/>
              <a:t>23/11/23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EE7D8-1DF1-DC9B-F7B8-EA84D629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E8C27-14C7-67A2-1A54-F2A12D591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A8EC-9FD7-2A44-8627-7490B851D9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7435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621B2-7096-9FF1-7706-9BDA13A2F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26B33-4AF0-C7FA-D759-FAD6D039C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F447-B535-028A-6ED6-FD645090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0817-63D8-1B44-9EB6-1390227A010F}" type="datetimeFigureOut">
              <a:rPr lang="en-BR" smtClean="0"/>
              <a:t>23/11/23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F0C19-02C1-2CCA-EC3D-DE890F4D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0644-4218-9779-241F-BD10D6CB2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A8EC-9FD7-2A44-8627-7490B851D9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15518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C56A0-9D9A-C3FE-A535-46CF6392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B0AC3-8B1B-1B83-CF25-04B50A1BB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F0552-AB97-DA98-BD1D-4BDB86F7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0817-63D8-1B44-9EB6-1390227A010F}" type="datetimeFigureOut">
              <a:rPr lang="en-BR" smtClean="0"/>
              <a:t>23/11/23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42D77-5A0A-3E62-780D-C47549329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CBA87-AC90-9AC5-088E-B11C6827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A8EC-9FD7-2A44-8627-7490B851D9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7421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D75E-24DB-7BE9-807B-DBE2A6B21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93386-2ADF-6FB5-6E69-A18DF4909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0830A-B160-2017-A95E-32EA42D4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0817-63D8-1B44-9EB6-1390227A010F}" type="datetimeFigureOut">
              <a:rPr lang="en-BR" smtClean="0"/>
              <a:t>23/11/23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804E-46A5-3457-EA3F-4E0D28B3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D3F77-6C24-2230-447D-F3E0CADA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A8EC-9FD7-2A44-8627-7490B851D9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63783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C00A8-AD1E-923B-7A13-A22680C6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6D023-11A9-90E5-DAA6-04AB7AFEC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8B93A-34B1-C7C8-57BD-C2E27CEA7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CCDAB-DB0A-C741-938C-7130F6387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0817-63D8-1B44-9EB6-1390227A010F}" type="datetimeFigureOut">
              <a:rPr lang="en-BR" smtClean="0"/>
              <a:t>23/11/23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AAA7FE-1F51-7C16-4F8B-1AF2BD10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A0EE0B-08A1-0947-7286-FB21C6A13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A8EC-9FD7-2A44-8627-7490B851D9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59332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3229-7072-1C92-FEAF-91314946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1FD46-F589-3C77-F800-B15435393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F9689-2C94-7AF3-EFC1-17841280C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D099A9-42D6-053A-1F67-42C0F4FDC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C34E6-9EA6-3F4C-EB4C-687B0722CC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60CA1B-E13D-CB17-418B-5C98F973D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0817-63D8-1B44-9EB6-1390227A010F}" type="datetimeFigureOut">
              <a:rPr lang="en-BR" smtClean="0"/>
              <a:t>23/11/23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E1772-68C3-5881-0C2B-A7D9CEAC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723AC3-1A20-B0E5-6DEE-D8447D4E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A8EC-9FD7-2A44-8627-7490B851D9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20598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C1674-C2C5-1FE6-AF33-B4BA21C3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015FE-1F7A-C4DD-ADF2-82362231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0817-63D8-1B44-9EB6-1390227A010F}" type="datetimeFigureOut">
              <a:rPr lang="en-BR" smtClean="0"/>
              <a:t>23/11/23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B9ECC-2D5F-0132-07D3-F157B1338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1FAB1-1F50-1624-F5AE-C98D60C45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A8EC-9FD7-2A44-8627-7490B851D9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1752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14B63-3355-BA59-EEE1-86757028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0817-63D8-1B44-9EB6-1390227A010F}" type="datetimeFigureOut">
              <a:rPr lang="en-BR" smtClean="0"/>
              <a:t>23/11/23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92619-95EB-2354-5F4A-0267065C2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88473-A30B-12D8-EFC9-DCC9FC19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A8EC-9FD7-2A44-8627-7490B851D9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12650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C2E8-E482-B9BB-53D1-0E142138B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1A45E-791A-D10C-0C79-5510E343A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FFF1F-339F-E996-A055-F51BA86AE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1E97D-C36A-104B-9618-5AA92FBB1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0817-63D8-1B44-9EB6-1390227A010F}" type="datetimeFigureOut">
              <a:rPr lang="en-BR" smtClean="0"/>
              <a:t>23/11/23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4D81B-88E0-1056-6EDE-01C08E89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6B22-5090-28B4-3A9F-EB128DFA4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A8EC-9FD7-2A44-8627-7490B851D9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01850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EBB75-8723-247A-AF1C-8BC21CB3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CE80C-622D-1BD5-6698-019B2DD92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2AB94-BBB8-08F8-0017-C2DCF5DB3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394AF-0E98-3EC2-49B1-BE368557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B0817-63D8-1B44-9EB6-1390227A010F}" type="datetimeFigureOut">
              <a:rPr lang="en-BR" smtClean="0"/>
              <a:t>23/11/23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BB01A-EC20-32B5-8AC0-7F839162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A28C0-364E-C362-BB3B-F93903D51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A8EC-9FD7-2A44-8627-7490B851D9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2236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F3521-7684-01CA-5619-A38BBCEF7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81695-0E8B-3F09-6D51-B9E62F264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4BFA1-CCD6-FE1E-8F83-23F3EF55B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B0817-63D8-1B44-9EB6-1390227A010F}" type="datetimeFigureOut">
              <a:rPr lang="en-BR" smtClean="0"/>
              <a:t>23/11/23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B444-2B3A-380A-BB3E-DC9E555640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EC535-B2B9-200F-01C9-3A999C048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FA8EC-9FD7-2A44-8627-7490B851D954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4753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CC190F6-F889-B01E-A488-B632DF88D3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031720"/>
              </p:ext>
            </p:extLst>
          </p:nvPr>
        </p:nvGraphicFramePr>
        <p:xfrm>
          <a:off x="308425" y="1127200"/>
          <a:ext cx="11575149" cy="3484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C846E07E-D162-9680-1925-9FE5BCD70EC9}"/>
              </a:ext>
            </a:extLst>
          </p:cNvPr>
          <p:cNvSpPr txBox="1">
            <a:spLocks/>
          </p:cNvSpPr>
          <p:nvPr/>
        </p:nvSpPr>
        <p:spPr>
          <a:xfrm>
            <a:off x="1500574" y="0"/>
            <a:ext cx="9190851" cy="744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R" sz="4800" dirty="0"/>
              <a:t>Diagrama de Arquitetura 1 – FrontEnd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8E203D1-F8C3-9FDA-7727-0542B2CDAA6A}"/>
              </a:ext>
            </a:extLst>
          </p:cNvPr>
          <p:cNvCxnSpPr>
            <a:cxnSpLocks/>
          </p:cNvCxnSpPr>
          <p:nvPr/>
        </p:nvCxnSpPr>
        <p:spPr>
          <a:xfrm>
            <a:off x="0" y="4992605"/>
            <a:ext cx="4652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60BDBFB-DCBB-484D-7ED4-39B157286422}"/>
              </a:ext>
            </a:extLst>
          </p:cNvPr>
          <p:cNvSpPr txBox="1">
            <a:spLocks/>
          </p:cNvSpPr>
          <p:nvPr/>
        </p:nvSpPr>
        <p:spPr>
          <a:xfrm>
            <a:off x="1665869" y="5046381"/>
            <a:ext cx="1348834" cy="362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R" sz="2400" b="1" dirty="0">
                <a:latin typeface="+mn-lt"/>
              </a:rPr>
              <a:t>Legenda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3A98C4-0BAE-9E2E-F88B-880437AF897E}"/>
              </a:ext>
            </a:extLst>
          </p:cNvPr>
          <p:cNvSpPr/>
          <p:nvPr/>
        </p:nvSpPr>
        <p:spPr>
          <a:xfrm>
            <a:off x="2340288" y="5485415"/>
            <a:ext cx="459251" cy="24538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83885A-5E44-D5BC-5F88-0D848F2980DC}"/>
              </a:ext>
            </a:extLst>
          </p:cNvPr>
          <p:cNvSpPr/>
          <p:nvPr/>
        </p:nvSpPr>
        <p:spPr>
          <a:xfrm>
            <a:off x="2340287" y="5853493"/>
            <a:ext cx="459251" cy="24538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4A11C2-6395-0145-1872-B98B531AB498}"/>
              </a:ext>
            </a:extLst>
          </p:cNvPr>
          <p:cNvSpPr/>
          <p:nvPr/>
        </p:nvSpPr>
        <p:spPr>
          <a:xfrm>
            <a:off x="2340286" y="6227873"/>
            <a:ext cx="459251" cy="245385"/>
          </a:xfrm>
          <a:prstGeom prst="rect">
            <a:avLst/>
          </a:prstGeom>
          <a:solidFill>
            <a:srgbClr val="9315D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2BC2EF-0908-4991-8077-AC5870B02A70}"/>
              </a:ext>
            </a:extLst>
          </p:cNvPr>
          <p:cNvSpPr/>
          <p:nvPr/>
        </p:nvSpPr>
        <p:spPr>
          <a:xfrm>
            <a:off x="179742" y="5577628"/>
            <a:ext cx="459251" cy="24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8FFD45-AA53-3E9F-5952-CFBE2FBAFB89}"/>
              </a:ext>
            </a:extLst>
          </p:cNvPr>
          <p:cNvSpPr/>
          <p:nvPr/>
        </p:nvSpPr>
        <p:spPr>
          <a:xfrm>
            <a:off x="179741" y="5991193"/>
            <a:ext cx="459251" cy="2453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1834C-2B95-237A-C824-08E59BAB77E8}"/>
              </a:ext>
            </a:extLst>
          </p:cNvPr>
          <p:cNvSpPr txBox="1"/>
          <p:nvPr/>
        </p:nvSpPr>
        <p:spPr>
          <a:xfrm>
            <a:off x="638992" y="5544523"/>
            <a:ext cx="142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Pastas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DB8ADE-8A57-920F-DAFA-6303313FE4A6}"/>
              </a:ext>
            </a:extLst>
          </p:cNvPr>
          <p:cNvSpPr txBox="1"/>
          <p:nvPr/>
        </p:nvSpPr>
        <p:spPr>
          <a:xfrm>
            <a:off x="576027" y="5960905"/>
            <a:ext cx="1629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Arquivos JavaScript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B0371-ADC8-7F65-FB91-87283E08560C}"/>
              </a:ext>
            </a:extLst>
          </p:cNvPr>
          <p:cNvSpPr txBox="1"/>
          <p:nvPr/>
        </p:nvSpPr>
        <p:spPr>
          <a:xfrm>
            <a:off x="2799537" y="5454218"/>
            <a:ext cx="1691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Pasta React App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60254E-25ED-A1B2-3356-70ED8A22D7A6}"/>
              </a:ext>
            </a:extLst>
          </p:cNvPr>
          <p:cNvSpPr txBox="1"/>
          <p:nvPr/>
        </p:nvSpPr>
        <p:spPr>
          <a:xfrm>
            <a:off x="2795989" y="5822296"/>
            <a:ext cx="1691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Aquivos de imagem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5D76B-5F6C-CE19-091A-5DED281DF117}"/>
              </a:ext>
            </a:extLst>
          </p:cNvPr>
          <p:cNvSpPr txBox="1"/>
          <p:nvPr/>
        </p:nvSpPr>
        <p:spPr>
          <a:xfrm>
            <a:off x="2795988" y="6196676"/>
            <a:ext cx="1691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Arquivos CSS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8571AB-E07E-7197-5D58-180E17D63B88}"/>
              </a:ext>
            </a:extLst>
          </p:cNvPr>
          <p:cNvCxnSpPr>
            <a:cxnSpLocks/>
          </p:cNvCxnSpPr>
          <p:nvPr/>
        </p:nvCxnSpPr>
        <p:spPr>
          <a:xfrm>
            <a:off x="4643717" y="5003419"/>
            <a:ext cx="0" cy="1854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67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846E07E-D162-9680-1925-9FE5BCD70EC9}"/>
              </a:ext>
            </a:extLst>
          </p:cNvPr>
          <p:cNvSpPr txBox="1">
            <a:spLocks/>
          </p:cNvSpPr>
          <p:nvPr/>
        </p:nvSpPr>
        <p:spPr>
          <a:xfrm>
            <a:off x="1500574" y="0"/>
            <a:ext cx="9190851" cy="744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R" sz="4800" dirty="0"/>
              <a:t>Diagrama de Arquitetura 2 – FrontEnd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71F4497-6A94-302A-21E6-408684A968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8981139"/>
              </p:ext>
            </p:extLst>
          </p:nvPr>
        </p:nvGraphicFramePr>
        <p:xfrm>
          <a:off x="1138047" y="710273"/>
          <a:ext cx="10682892" cy="5245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9A8E03-43D1-C75C-4DE8-882D470A420D}"/>
              </a:ext>
            </a:extLst>
          </p:cNvPr>
          <p:cNvCxnSpPr>
            <a:cxnSpLocks/>
          </p:cNvCxnSpPr>
          <p:nvPr/>
        </p:nvCxnSpPr>
        <p:spPr>
          <a:xfrm>
            <a:off x="0" y="4992605"/>
            <a:ext cx="3586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51F69E2D-FA39-151C-BF23-002CA64CC814}"/>
              </a:ext>
            </a:extLst>
          </p:cNvPr>
          <p:cNvSpPr txBox="1">
            <a:spLocks/>
          </p:cNvSpPr>
          <p:nvPr/>
        </p:nvSpPr>
        <p:spPr>
          <a:xfrm>
            <a:off x="1118989" y="5051787"/>
            <a:ext cx="1348834" cy="362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R" sz="2400" b="1" dirty="0">
                <a:latin typeface="+mn-lt"/>
              </a:rPr>
              <a:t>Legenda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45C89E-8D2E-1319-2129-18DA87993A97}"/>
              </a:ext>
            </a:extLst>
          </p:cNvPr>
          <p:cNvSpPr/>
          <p:nvPr/>
        </p:nvSpPr>
        <p:spPr>
          <a:xfrm>
            <a:off x="2325247" y="5580187"/>
            <a:ext cx="459251" cy="2453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F773D-1224-901E-D7CB-1B19743CA9E9}"/>
              </a:ext>
            </a:extLst>
          </p:cNvPr>
          <p:cNvSpPr/>
          <p:nvPr/>
        </p:nvSpPr>
        <p:spPr>
          <a:xfrm>
            <a:off x="179741" y="6408484"/>
            <a:ext cx="459251" cy="245385"/>
          </a:xfrm>
          <a:prstGeom prst="rect">
            <a:avLst/>
          </a:prstGeom>
          <a:solidFill>
            <a:srgbClr val="9315D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64B064-5D48-AAF1-306A-19015FCC44A6}"/>
              </a:ext>
            </a:extLst>
          </p:cNvPr>
          <p:cNvSpPr/>
          <p:nvPr/>
        </p:nvSpPr>
        <p:spPr>
          <a:xfrm>
            <a:off x="179742" y="5577628"/>
            <a:ext cx="459251" cy="24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6BC0AE-5BDF-E2DF-385C-D00E75A252A1}"/>
              </a:ext>
            </a:extLst>
          </p:cNvPr>
          <p:cNvSpPr/>
          <p:nvPr/>
        </p:nvSpPr>
        <p:spPr>
          <a:xfrm>
            <a:off x="179741" y="5991193"/>
            <a:ext cx="459251" cy="2453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72D377-4719-32F8-2188-DD7B659F280D}"/>
              </a:ext>
            </a:extLst>
          </p:cNvPr>
          <p:cNvSpPr txBox="1"/>
          <p:nvPr/>
        </p:nvSpPr>
        <p:spPr>
          <a:xfrm>
            <a:off x="638992" y="5544523"/>
            <a:ext cx="142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Componentes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5F47AF-5313-AD30-6085-CAE7AA8311F5}"/>
              </a:ext>
            </a:extLst>
          </p:cNvPr>
          <p:cNvSpPr txBox="1"/>
          <p:nvPr/>
        </p:nvSpPr>
        <p:spPr>
          <a:xfrm>
            <a:off x="647277" y="5960905"/>
            <a:ext cx="1629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Arquivos JavaScript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16F01-D252-B797-A714-5550CEC631C4}"/>
              </a:ext>
            </a:extLst>
          </p:cNvPr>
          <p:cNvSpPr txBox="1"/>
          <p:nvPr/>
        </p:nvSpPr>
        <p:spPr>
          <a:xfrm>
            <a:off x="2780949" y="5548990"/>
            <a:ext cx="1691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Pastas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466EA-0538-7F40-A5A6-B218DBE271C8}"/>
              </a:ext>
            </a:extLst>
          </p:cNvPr>
          <p:cNvSpPr txBox="1"/>
          <p:nvPr/>
        </p:nvSpPr>
        <p:spPr>
          <a:xfrm>
            <a:off x="635443" y="6377287"/>
            <a:ext cx="1691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Arquivos CSS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3141D0-2069-875A-1699-C31E9DB2C521}"/>
              </a:ext>
            </a:extLst>
          </p:cNvPr>
          <p:cNvCxnSpPr>
            <a:cxnSpLocks/>
          </p:cNvCxnSpPr>
          <p:nvPr/>
        </p:nvCxnSpPr>
        <p:spPr>
          <a:xfrm>
            <a:off x="3586813" y="4992605"/>
            <a:ext cx="0" cy="18653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30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7745D-23EA-2795-3A82-B2B50C2E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7274" y="79513"/>
            <a:ext cx="9146256" cy="725214"/>
          </a:xfrm>
        </p:spPr>
        <p:txBody>
          <a:bodyPr>
            <a:noAutofit/>
          </a:bodyPr>
          <a:lstStyle/>
          <a:p>
            <a:r>
              <a:rPr lang="en-BR" sz="4800" b="1" dirty="0"/>
              <a:t>Diagrama de Arquitetura - BackEnd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B2537C0A-226F-136C-D9E9-E94BE691AC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4688405"/>
              </p:ext>
            </p:extLst>
          </p:nvPr>
        </p:nvGraphicFramePr>
        <p:xfrm>
          <a:off x="409368" y="995323"/>
          <a:ext cx="7749209" cy="19955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9E1F88DA-4F08-7E26-5228-9ACC5D6109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9261967"/>
              </p:ext>
            </p:extLst>
          </p:nvPr>
        </p:nvGraphicFramePr>
        <p:xfrm>
          <a:off x="409366" y="2971705"/>
          <a:ext cx="10123006" cy="1889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A6864C35-FC38-3DF4-8206-73B31ABEA603}"/>
              </a:ext>
            </a:extLst>
          </p:cNvPr>
          <p:cNvSpPr/>
          <p:nvPr/>
        </p:nvSpPr>
        <p:spPr>
          <a:xfrm>
            <a:off x="9471991" y="2464396"/>
            <a:ext cx="1381539" cy="66592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dirty="0"/>
              <a:t>env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F82B6C-8AC9-85A3-2FDE-6815E6ACFD35}"/>
              </a:ext>
            </a:extLst>
          </p:cNvPr>
          <p:cNvSpPr/>
          <p:nvPr/>
        </p:nvSpPr>
        <p:spPr>
          <a:xfrm>
            <a:off x="9471992" y="1519115"/>
            <a:ext cx="1381539" cy="665922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  <a:r>
              <a:rPr lang="en-BR" dirty="0"/>
              <a:t>anage.py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2C7A0A-A814-4E42-F906-CA526A7EDDAF}"/>
              </a:ext>
            </a:extLst>
          </p:cNvPr>
          <p:cNvCxnSpPr>
            <a:cxnSpLocks/>
          </p:cNvCxnSpPr>
          <p:nvPr/>
        </p:nvCxnSpPr>
        <p:spPr>
          <a:xfrm>
            <a:off x="0" y="4992605"/>
            <a:ext cx="46526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>
            <a:extLst>
              <a:ext uri="{FF2B5EF4-FFF2-40B4-BE49-F238E27FC236}">
                <a16:creationId xmlns:a16="http://schemas.microsoft.com/office/drawing/2014/main" id="{5C196265-692F-E26E-5941-36EBD4A0ED65}"/>
              </a:ext>
            </a:extLst>
          </p:cNvPr>
          <p:cNvSpPr txBox="1">
            <a:spLocks/>
          </p:cNvSpPr>
          <p:nvPr/>
        </p:nvSpPr>
        <p:spPr>
          <a:xfrm>
            <a:off x="1665869" y="5046381"/>
            <a:ext cx="1348834" cy="3626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BR" sz="2400" b="1" dirty="0">
                <a:latin typeface="+mn-lt"/>
              </a:rPr>
              <a:t>Legenda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F4C101-356A-CAED-7665-2AF0445E7E56}"/>
              </a:ext>
            </a:extLst>
          </p:cNvPr>
          <p:cNvSpPr/>
          <p:nvPr/>
        </p:nvSpPr>
        <p:spPr>
          <a:xfrm>
            <a:off x="2340288" y="5485415"/>
            <a:ext cx="459251" cy="24538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438551-675F-DDE3-C1C0-1CA561ED8FA6}"/>
              </a:ext>
            </a:extLst>
          </p:cNvPr>
          <p:cNvSpPr/>
          <p:nvPr/>
        </p:nvSpPr>
        <p:spPr>
          <a:xfrm>
            <a:off x="2340287" y="5853493"/>
            <a:ext cx="459251" cy="24538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0CA43B-D983-60AC-43EC-1A146E9C057C}"/>
              </a:ext>
            </a:extLst>
          </p:cNvPr>
          <p:cNvSpPr/>
          <p:nvPr/>
        </p:nvSpPr>
        <p:spPr>
          <a:xfrm>
            <a:off x="2340286" y="6227873"/>
            <a:ext cx="459251" cy="245385"/>
          </a:xfrm>
          <a:prstGeom prst="rect">
            <a:avLst/>
          </a:prstGeom>
          <a:solidFill>
            <a:srgbClr val="9315D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A13BDE-32D9-19DC-ED3A-D405BD1898FD}"/>
              </a:ext>
            </a:extLst>
          </p:cNvPr>
          <p:cNvSpPr/>
          <p:nvPr/>
        </p:nvSpPr>
        <p:spPr>
          <a:xfrm>
            <a:off x="179742" y="5577628"/>
            <a:ext cx="459251" cy="24538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4F33C-3866-4964-85BC-2203FA11E817}"/>
              </a:ext>
            </a:extLst>
          </p:cNvPr>
          <p:cNvSpPr/>
          <p:nvPr/>
        </p:nvSpPr>
        <p:spPr>
          <a:xfrm>
            <a:off x="179741" y="5991193"/>
            <a:ext cx="459251" cy="24538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B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872344-0427-6053-4D90-E3FFCC3CE6AD}"/>
              </a:ext>
            </a:extLst>
          </p:cNvPr>
          <p:cNvSpPr txBox="1"/>
          <p:nvPr/>
        </p:nvSpPr>
        <p:spPr>
          <a:xfrm>
            <a:off x="638992" y="5544523"/>
            <a:ext cx="142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BR" sz="1400" dirty="0"/>
              <a:t>mbiente virtual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2D961B-51C8-CFD3-E285-A05E2522122C}"/>
              </a:ext>
            </a:extLst>
          </p:cNvPr>
          <p:cNvSpPr txBox="1"/>
          <p:nvPr/>
        </p:nvSpPr>
        <p:spPr>
          <a:xfrm>
            <a:off x="638992" y="5884779"/>
            <a:ext cx="1504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Programa com comandos Django</a:t>
            </a:r>
            <a:endParaRPr lang="en-B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3B8549B-AF30-DEA1-08F9-AE6D655FD828}"/>
              </a:ext>
            </a:extLst>
          </p:cNvPr>
          <p:cNvSpPr txBox="1"/>
          <p:nvPr/>
        </p:nvSpPr>
        <p:spPr>
          <a:xfrm>
            <a:off x="2799537" y="5454218"/>
            <a:ext cx="1691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Pasta Django project</a:t>
            </a:r>
            <a:endParaRPr lang="en-B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8DA57C-5DF9-2142-0CB6-1D50B949E147}"/>
              </a:ext>
            </a:extLst>
          </p:cNvPr>
          <p:cNvSpPr txBox="1"/>
          <p:nvPr/>
        </p:nvSpPr>
        <p:spPr>
          <a:xfrm>
            <a:off x="2795989" y="5822296"/>
            <a:ext cx="1691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Pasta Django app</a:t>
            </a:r>
            <a:endParaRPr lang="en-B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3AF6E7-6863-B780-3CA2-53F57237650E}"/>
              </a:ext>
            </a:extLst>
          </p:cNvPr>
          <p:cNvSpPr txBox="1"/>
          <p:nvPr/>
        </p:nvSpPr>
        <p:spPr>
          <a:xfrm>
            <a:off x="2795988" y="6196676"/>
            <a:ext cx="1691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R" sz="1400" dirty="0"/>
              <a:t>Arquivos Python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3E7B41-B66C-6233-3979-6CA73A153866}"/>
              </a:ext>
            </a:extLst>
          </p:cNvPr>
          <p:cNvCxnSpPr>
            <a:cxnSpLocks/>
          </p:cNvCxnSpPr>
          <p:nvPr/>
        </p:nvCxnSpPr>
        <p:spPr>
          <a:xfrm>
            <a:off x="4643717" y="5003419"/>
            <a:ext cx="0" cy="18545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646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254</Words>
  <Application>Microsoft Macintosh PowerPoint</Application>
  <PresentationFormat>Widescreen</PresentationFormat>
  <Paragraphs>87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Diagrama de Arquitetura - BackEnd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Affonso Ribeiro de Maia</dc:creator>
  <cp:lastModifiedBy>Felipe Affonso Ribeiro de Maia</cp:lastModifiedBy>
  <cp:revision>2</cp:revision>
  <dcterms:created xsi:type="dcterms:W3CDTF">2023-11-23T12:54:23Z</dcterms:created>
  <dcterms:modified xsi:type="dcterms:W3CDTF">2023-11-23T14:29:15Z</dcterms:modified>
</cp:coreProperties>
</file>