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631C-E6D9-4F33-8D34-4D9EF0F1F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348E0-AC7A-42D1-AD7F-8594A5626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932A4-52AE-48CD-8E80-A84FA950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11B7-2110-49E0-A27C-039DE301CA4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C1AF3-BB52-4574-BD43-7F32EAE5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371DA-8A11-46FC-AF14-91B07EDA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280C-8DA2-446F-990F-6123E3DE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4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57D2-222A-42D1-BF0B-D425F84B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57011-2084-4B07-85D1-E3EB0AA3A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C89C1-9366-42FF-85B2-B0675E00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11B7-2110-49E0-A27C-039DE301CA4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4526-F590-4160-AE26-D8C11086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2B1A9-A20A-4EAC-B45B-CD4F0DF7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280C-8DA2-446F-990F-6123E3DE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1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44D8C-26A2-4674-8BC0-7E69B07D9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208F2-BB1E-4C19-8C1D-D25C66798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EEA9-0EBF-4B90-B8FF-7F7EA910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11B7-2110-49E0-A27C-039DE301CA4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52173-65A0-4D81-AC77-1CDABB4E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CCE3-B0F7-4079-8CD7-72467CE7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280C-8DA2-446F-990F-6123E3DE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0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75F3-4E16-4FDA-A7FF-AE005064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720A-8653-49D9-852B-C4C236D21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547D-BD2C-4A43-AA00-42DEF3A7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11B7-2110-49E0-A27C-039DE301CA4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503B7-580B-4713-91ED-4CBBC367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8BB08-7A8B-4BE6-9D0D-C665BDE6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280C-8DA2-446F-990F-6123E3DE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63B8-8D4B-49EA-92D8-BC479B8A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25649-985D-47D7-8C46-8A7B49398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7BDA2-9FBC-427F-9D17-54EC4A4B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11B7-2110-49E0-A27C-039DE301CA4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49F96-03A5-4FD6-B0E5-BF9D45F0E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63C52-29CE-4FA6-8978-0CA6E277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280C-8DA2-446F-990F-6123E3DE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BE99-5A99-4A13-90EC-F8BD7F99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AB830-07A2-4F40-B908-331E28A3F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C4B44-E51D-4A0F-9586-D2F41A865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36A45-0677-4352-B8BE-1A8B97D9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11B7-2110-49E0-A27C-039DE301CA4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3E766-C68B-43D5-897E-4A729688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7B760-6107-47B9-8A24-0E0AC7F0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280C-8DA2-446F-990F-6123E3DE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0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E740-5EA3-40EB-8924-E27DA7AC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CF51B-42D6-48C1-82E1-C9C1CF05D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23C0C-180C-44D6-B6BB-0A383933F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FE783-8BD7-41A0-9ACC-CEB4DC725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AC69B3-4A3F-471C-991E-829DBA357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BBFAB-4EFF-4A90-9910-3E2E2677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11B7-2110-49E0-A27C-039DE301CA4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FB3AF-5CDB-4A14-AAF0-6CAE4EF1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50CFF-226D-48CE-9CE5-09723985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280C-8DA2-446F-990F-6123E3DE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7E2B-CFB6-4858-B351-F2D8A73B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10813-6589-4882-A9D5-751DB475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11B7-2110-49E0-A27C-039DE301CA4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06FC6-C662-41A5-8F44-42A7B608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B2AA0-4FD0-49FF-A87D-916DA6A0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280C-8DA2-446F-990F-6123E3DE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3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BB3FC-24FE-4B76-9D5C-9FFBAA04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11B7-2110-49E0-A27C-039DE301CA4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C9B163-618B-43BD-A7BD-4A4829CE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6BC5C-45BC-4404-B291-D182C29F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280C-8DA2-446F-990F-6123E3DE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3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FDE4-940D-4FD7-A4CB-EF6AA5FEF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54FE4-DC3E-435E-98B0-EB18411DF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3A5CE-E85D-4113-887B-DC8D5C1A3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7DD82-B545-40B6-808C-7D72D4EB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11B7-2110-49E0-A27C-039DE301CA4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8B4CB-41D7-4ABF-B6BF-A3AB34A3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F1C9D-B620-4674-97BA-78AEB64C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280C-8DA2-446F-990F-6123E3DE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7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B9C9-E5C3-41FD-AE46-F2B9EB20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C5199-DCDD-4FAF-BFBB-792331705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E9A93-8F8C-4C04-AC5A-3550987BF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5630D-2FE0-4AE3-A473-E94CA250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11B7-2110-49E0-A27C-039DE301CA4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B575F-8654-460E-9700-F1537CFF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922A7-F777-4ED8-B25C-336AD7CB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280C-8DA2-446F-990F-6123E3DE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5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A41B2-8D87-4B59-8013-B6E95A5DF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7719F-C390-44BC-9B3D-ABB7F6329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B97A4-ED38-453F-8327-C490003D0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911B7-2110-49E0-A27C-039DE301CA48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6A244-815E-48CE-87EA-1380D5FDF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AC625-F153-4CC2-BEDE-93032C596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280C-8DA2-446F-990F-6123E3DE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10A6-EDA9-4368-8640-7341E50CA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Union Find Data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FE024-AF38-4D8C-9562-68DD79E93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3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3AE2-9247-442E-AF5F-E94E05DD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aka Disjoint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19D1E-3018-4FB1-ADF4-789B27EEA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Kruskal’s Minimum Spanning Tree</a:t>
            </a:r>
          </a:p>
          <a:p>
            <a:r>
              <a:rPr lang="en-US" dirty="0"/>
              <a:t>think of union as merging groups of elements</a:t>
            </a:r>
          </a:p>
          <a:p>
            <a:r>
              <a:rPr lang="en-US" dirty="0"/>
              <a:t>think of find as ‘finding which group, an element belongs to’</a:t>
            </a:r>
          </a:p>
          <a:p>
            <a:r>
              <a:rPr lang="en-US" dirty="0"/>
              <a:t>remarkable data structure – with path compression, both union &amp; find amount to amortized constant time, complexity</a:t>
            </a:r>
          </a:p>
          <a:p>
            <a:r>
              <a:rPr lang="en-US" dirty="0"/>
              <a:t>path compression – making all nodes of a component, point to same root node of that component, instead of hopping, to determine root node.</a:t>
            </a:r>
          </a:p>
        </p:txBody>
      </p:sp>
    </p:spTree>
    <p:extLst>
      <p:ext uri="{BB962C8B-B14F-4D97-AF65-F5344CB8AC3E}">
        <p14:creationId xmlns:p14="http://schemas.microsoft.com/office/powerpoint/2010/main" val="251763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82</Words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Union Find Data Structure</vt:lpstr>
      <vt:lpstr>aka Disjoint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2020-09-27T17:57:13Z</dcterms:created>
  <dcterms:modified xsi:type="dcterms:W3CDTF">2020-09-27T18:13:25Z</dcterms:modified>
</cp:coreProperties>
</file>