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5"/>
    <p:sldMasterId id="214748371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Prata"/>
      <p:regular r:id="rId26"/>
    </p:embeddedFont>
    <p:embeddedFont>
      <p:font typeface="Josefin Slab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Yanone Kaffeesatz"/>
      <p:regular r:id="rId35"/>
      <p:bold r:id="rId36"/>
    </p:embeddedFont>
    <p:embeddedFont>
      <p:font typeface="Francois One"/>
      <p:regular r:id="rId37"/>
    </p:embeddedFont>
    <p:embeddedFont>
      <p:font typeface="Passion One"/>
      <p:regular r:id="rId38"/>
      <p:bold r:id="rId39"/>
    </p:embeddedFont>
    <p:embeddedFont>
      <p:font typeface="DM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6D2CCA-0F15-4B71-A310-8E96D339F8E0}">
  <a:tblStyle styleId="{5B6D2CCA-0F15-4B71-A310-8E96D339F8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regular.fntdata"/><Relationship Id="rId20" Type="http://schemas.openxmlformats.org/officeDocument/2006/relationships/slide" Target="slides/slide13.xml"/><Relationship Id="rId42" Type="http://schemas.openxmlformats.org/officeDocument/2006/relationships/font" Target="fonts/DMSans-italic.fntdata"/><Relationship Id="rId41" Type="http://schemas.openxmlformats.org/officeDocument/2006/relationships/font" Target="fonts/DMSans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font" Target="fonts/DMSans-boldItalic.fntdata"/><Relationship Id="rId24" Type="http://schemas.openxmlformats.org/officeDocument/2006/relationships/font" Target="fonts/RobotoSlab-regular.fntdata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rata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JosefinSlab-bold.fntdata"/><Relationship Id="rId27" Type="http://schemas.openxmlformats.org/officeDocument/2006/relationships/font" Target="fonts/JosefinSlab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JosefinSlab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font" Target="fonts/JosefinSlab-boldItalic.fntdata"/><Relationship Id="rId11" Type="http://schemas.openxmlformats.org/officeDocument/2006/relationships/slide" Target="slides/slide4.xml"/><Relationship Id="rId33" Type="http://schemas.openxmlformats.org/officeDocument/2006/relationships/font" Target="fonts/Roboto-italic.fntdata"/><Relationship Id="rId10" Type="http://schemas.openxmlformats.org/officeDocument/2006/relationships/slide" Target="slides/slide3.xml"/><Relationship Id="rId32" Type="http://schemas.openxmlformats.org/officeDocument/2006/relationships/font" Target="fonts/Roboto-bold.fntdata"/><Relationship Id="rId13" Type="http://schemas.openxmlformats.org/officeDocument/2006/relationships/slide" Target="slides/slide6.xml"/><Relationship Id="rId35" Type="http://schemas.openxmlformats.org/officeDocument/2006/relationships/font" Target="fonts/YanoneKaffeesatz-regular.fntdata"/><Relationship Id="rId12" Type="http://schemas.openxmlformats.org/officeDocument/2006/relationships/slide" Target="slides/slide5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8.xml"/><Relationship Id="rId37" Type="http://schemas.openxmlformats.org/officeDocument/2006/relationships/font" Target="fonts/FrancoisOne-regular.fntdata"/><Relationship Id="rId14" Type="http://schemas.openxmlformats.org/officeDocument/2006/relationships/slide" Target="slides/slide7.xml"/><Relationship Id="rId36" Type="http://schemas.openxmlformats.org/officeDocument/2006/relationships/font" Target="fonts/YanoneKaffeesatz-bold.fntdata"/><Relationship Id="rId17" Type="http://schemas.openxmlformats.org/officeDocument/2006/relationships/slide" Target="slides/slide10.xml"/><Relationship Id="rId39" Type="http://schemas.openxmlformats.org/officeDocument/2006/relationships/font" Target="fonts/PassionOne-bold.fntdata"/><Relationship Id="rId16" Type="http://schemas.openxmlformats.org/officeDocument/2006/relationships/slide" Target="slides/slide9.xml"/><Relationship Id="rId38" Type="http://schemas.openxmlformats.org/officeDocument/2006/relationships/font" Target="fonts/PassionOne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011e8d81e_5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7011e8d81e_5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page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7011e8d81e_5_1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7011e8d81e_5_1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7011e8d81e_6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7011e8d81e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701d99e63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701d99e63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mockup of a personalized home page you would see after you authenticate as a user.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top left we display weather for the user’s current location.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have a personalized welcome message based on the user’s name and time of day.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a dropdown menu where you can select how you’re feeling and below you’ll be shown a recommended outfit.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Above on our nav bar we’ll have links to a page with the users saved outfits, a page to create new outfits, and a page that contains all uploaded wardrobe items.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settings menu in the top right indicated by 3 horizontal bars leads to user settings and a logout link.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7011e8d81e_5_1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7011e8d81e_5_1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of the resources our team will be using.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VSCode to code in python, html, 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tech such as bootstrap/flask/sqlalchemy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Docs and google slides for collaboration on presentations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 for team communication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365 suite for Excel/Word for admin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as a repository for our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for database integration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 as a project board for team collaboration - track our progress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Figma for UI design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27011e8d81e_5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27011e8d81e_5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 Review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7011e8d81e_5_1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7011e8d81e_5_1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Project Planning Retro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7011e8d81e_5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27011e8d81e_5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7011e8d81e_5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7011e8d81e_5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team members with contact information and explain how we collaborate with each other.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7011e8d81e_5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7011e8d81e_5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of everyone’s duties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7011e8d81e_5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7011e8d81e_5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your application do?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7011e8d81e_5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7011e8d81e_5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specific problem does our application help our users solve? 1/2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7011e8d81e_5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7011e8d81e_5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specific problem does our application help our users solve? 2/2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7011e8d81e_5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7011e8d81e_5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the target market?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7011e8d81e_5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7011e8d81e_5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your web app different from any similar, existing app? 1/2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7011e8d81e_5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7011e8d81e_5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 is your web app different from any similar, existing app? 2/2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type="ctrTitle"/>
          </p:nvPr>
        </p:nvSpPr>
        <p:spPr>
          <a:xfrm>
            <a:off x="713225" y="852550"/>
            <a:ext cx="52290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713225" y="4312925"/>
            <a:ext cx="4653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13"/>
          <p:cNvSpPr txBox="1"/>
          <p:nvPr>
            <p:ph idx="2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713250" y="2576175"/>
            <a:ext cx="18549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type="title"/>
          </p:nvPr>
        </p:nvSpPr>
        <p:spPr>
          <a:xfrm>
            <a:off x="713800" y="1823846"/>
            <a:ext cx="957600" cy="57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2" type="subTitle"/>
          </p:nvPr>
        </p:nvSpPr>
        <p:spPr>
          <a:xfrm>
            <a:off x="713250" y="3355125"/>
            <a:ext cx="1854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3"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4" type="subTitle"/>
          </p:nvPr>
        </p:nvSpPr>
        <p:spPr>
          <a:xfrm>
            <a:off x="2976300" y="2576175"/>
            <a:ext cx="18549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hasCustomPrompt="1" idx="5" type="title"/>
          </p:nvPr>
        </p:nvSpPr>
        <p:spPr>
          <a:xfrm>
            <a:off x="2976850" y="1823846"/>
            <a:ext cx="957600" cy="57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" name="Google Shape;72;p14"/>
          <p:cNvSpPr txBox="1"/>
          <p:nvPr>
            <p:ph idx="6" type="subTitle"/>
          </p:nvPr>
        </p:nvSpPr>
        <p:spPr>
          <a:xfrm>
            <a:off x="2976300" y="3355125"/>
            <a:ext cx="1854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7" type="subTitle"/>
          </p:nvPr>
        </p:nvSpPr>
        <p:spPr>
          <a:xfrm>
            <a:off x="5239350" y="2576175"/>
            <a:ext cx="18549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hasCustomPrompt="1" idx="8" type="title"/>
          </p:nvPr>
        </p:nvSpPr>
        <p:spPr>
          <a:xfrm>
            <a:off x="5239900" y="1823846"/>
            <a:ext cx="957600" cy="57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/>
          <p:nvPr>
            <p:ph idx="9" type="subTitle"/>
          </p:nvPr>
        </p:nvSpPr>
        <p:spPr>
          <a:xfrm>
            <a:off x="5239350" y="3355125"/>
            <a:ext cx="1854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7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2087850" y="2987950"/>
            <a:ext cx="4968300" cy="64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2087850" y="1514450"/>
            <a:ext cx="4968300" cy="120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713228" y="1876349"/>
            <a:ext cx="5087400" cy="21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dvent Pro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713243" y="1101725"/>
            <a:ext cx="5087400" cy="53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hasCustomPrompt="1" type="title"/>
          </p:nvPr>
        </p:nvSpPr>
        <p:spPr>
          <a:xfrm>
            <a:off x="3514075" y="677987"/>
            <a:ext cx="1487100" cy="1137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17"/>
          <p:cNvSpPr txBox="1"/>
          <p:nvPr>
            <p:ph idx="2" type="title"/>
          </p:nvPr>
        </p:nvSpPr>
        <p:spPr>
          <a:xfrm>
            <a:off x="3514075" y="2335451"/>
            <a:ext cx="4916700" cy="18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3514075" y="4203632"/>
            <a:ext cx="4916700" cy="39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17"/>
          <p:cNvSpPr txBox="1"/>
          <p:nvPr>
            <p:ph idx="3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713225" y="2533800"/>
            <a:ext cx="41445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713225" y="1490700"/>
            <a:ext cx="4144500" cy="75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type="title"/>
          </p:nvPr>
        </p:nvSpPr>
        <p:spPr>
          <a:xfrm>
            <a:off x="4838700" y="3523475"/>
            <a:ext cx="3308700" cy="47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4838700" y="1023375"/>
            <a:ext cx="3308700" cy="24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713250" y="1809750"/>
            <a:ext cx="47160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2" type="subTitle"/>
          </p:nvPr>
        </p:nvSpPr>
        <p:spPr>
          <a:xfrm>
            <a:off x="713525" y="2250175"/>
            <a:ext cx="47154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3" type="subTitle"/>
          </p:nvPr>
        </p:nvSpPr>
        <p:spPr>
          <a:xfrm>
            <a:off x="713250" y="3360775"/>
            <a:ext cx="47160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4" type="subTitle"/>
          </p:nvPr>
        </p:nvSpPr>
        <p:spPr>
          <a:xfrm>
            <a:off x="713525" y="3801225"/>
            <a:ext cx="47154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4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5568113" y="1286025"/>
            <a:ext cx="2519700" cy="4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2" type="subTitle"/>
          </p:nvPr>
        </p:nvSpPr>
        <p:spPr>
          <a:xfrm>
            <a:off x="5568303" y="1644225"/>
            <a:ext cx="2519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3" type="subTitle"/>
          </p:nvPr>
        </p:nvSpPr>
        <p:spPr>
          <a:xfrm>
            <a:off x="5567963" y="2442175"/>
            <a:ext cx="2519700" cy="4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4" type="subTitle"/>
          </p:nvPr>
        </p:nvSpPr>
        <p:spPr>
          <a:xfrm>
            <a:off x="5568153" y="2800375"/>
            <a:ext cx="2519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5" type="subTitle"/>
          </p:nvPr>
        </p:nvSpPr>
        <p:spPr>
          <a:xfrm>
            <a:off x="5568163" y="3598325"/>
            <a:ext cx="2519700" cy="4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6" type="subTitle"/>
          </p:nvPr>
        </p:nvSpPr>
        <p:spPr>
          <a:xfrm>
            <a:off x="5568353" y="3956525"/>
            <a:ext cx="2519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713100" y="3598953"/>
            <a:ext cx="25749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2" type="subTitle"/>
          </p:nvPr>
        </p:nvSpPr>
        <p:spPr>
          <a:xfrm>
            <a:off x="3798414" y="2028950"/>
            <a:ext cx="25749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3" type="subTitle"/>
          </p:nvPr>
        </p:nvSpPr>
        <p:spPr>
          <a:xfrm>
            <a:off x="713750" y="2028950"/>
            <a:ext cx="25749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4" type="subTitle"/>
          </p:nvPr>
        </p:nvSpPr>
        <p:spPr>
          <a:xfrm>
            <a:off x="713106" y="2397209"/>
            <a:ext cx="25749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5" type="subTitle"/>
          </p:nvPr>
        </p:nvSpPr>
        <p:spPr>
          <a:xfrm>
            <a:off x="3798412" y="2397234"/>
            <a:ext cx="25749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6" type="subTitle"/>
          </p:nvPr>
        </p:nvSpPr>
        <p:spPr>
          <a:xfrm>
            <a:off x="713106" y="3967100"/>
            <a:ext cx="25749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7" type="subTitle"/>
          </p:nvPr>
        </p:nvSpPr>
        <p:spPr>
          <a:xfrm>
            <a:off x="3799225" y="3599000"/>
            <a:ext cx="25749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8" type="subTitle"/>
          </p:nvPr>
        </p:nvSpPr>
        <p:spPr>
          <a:xfrm>
            <a:off x="3799715" y="3967130"/>
            <a:ext cx="257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5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715075" y="1869361"/>
            <a:ext cx="2325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2" type="subTitle"/>
          </p:nvPr>
        </p:nvSpPr>
        <p:spPr>
          <a:xfrm>
            <a:off x="715509" y="3531271"/>
            <a:ext cx="2325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3" type="subTitle"/>
          </p:nvPr>
        </p:nvSpPr>
        <p:spPr>
          <a:xfrm>
            <a:off x="6103093" y="1866900"/>
            <a:ext cx="23253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30" name="Google Shape;130;p23"/>
          <p:cNvSpPr txBox="1"/>
          <p:nvPr>
            <p:ph idx="4" type="subTitle"/>
          </p:nvPr>
        </p:nvSpPr>
        <p:spPr>
          <a:xfrm>
            <a:off x="3413524" y="3531271"/>
            <a:ext cx="2325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31" name="Google Shape;131;p23"/>
          <p:cNvSpPr txBox="1"/>
          <p:nvPr>
            <p:ph idx="5" type="subTitle"/>
          </p:nvPr>
        </p:nvSpPr>
        <p:spPr>
          <a:xfrm>
            <a:off x="6104393" y="3531271"/>
            <a:ext cx="2325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32" name="Google Shape;132;p23"/>
          <p:cNvSpPr txBox="1"/>
          <p:nvPr>
            <p:ph idx="6" type="subTitle"/>
          </p:nvPr>
        </p:nvSpPr>
        <p:spPr>
          <a:xfrm>
            <a:off x="3413665" y="1866900"/>
            <a:ext cx="23253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7" type="subTitle"/>
          </p:nvPr>
        </p:nvSpPr>
        <p:spPr>
          <a:xfrm>
            <a:off x="714968" y="2299922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8" type="subTitle"/>
          </p:nvPr>
        </p:nvSpPr>
        <p:spPr>
          <a:xfrm>
            <a:off x="713175" y="3961043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9" type="subTitle"/>
          </p:nvPr>
        </p:nvSpPr>
        <p:spPr>
          <a:xfrm>
            <a:off x="6103849" y="2299922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3" type="subTitle"/>
          </p:nvPr>
        </p:nvSpPr>
        <p:spPr>
          <a:xfrm>
            <a:off x="3412371" y="3961043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4" type="subTitle"/>
          </p:nvPr>
        </p:nvSpPr>
        <p:spPr>
          <a:xfrm>
            <a:off x="6102042" y="3961043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5" type="subTitle"/>
          </p:nvPr>
        </p:nvSpPr>
        <p:spPr>
          <a:xfrm>
            <a:off x="3414413" y="2299922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hasCustomPrompt="1" type="title"/>
          </p:nvPr>
        </p:nvSpPr>
        <p:spPr>
          <a:xfrm>
            <a:off x="941825" y="1667300"/>
            <a:ext cx="4692600" cy="13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941825" y="3038800"/>
            <a:ext cx="4692600" cy="43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2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>
            <p:ph hasCustomPrompt="1" type="title"/>
          </p:nvPr>
        </p:nvSpPr>
        <p:spPr>
          <a:xfrm>
            <a:off x="2494950" y="661575"/>
            <a:ext cx="4154100" cy="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2494950" y="1415775"/>
            <a:ext cx="4154100" cy="39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hasCustomPrompt="1" idx="2" type="title"/>
          </p:nvPr>
        </p:nvSpPr>
        <p:spPr>
          <a:xfrm>
            <a:off x="2494950" y="1998548"/>
            <a:ext cx="4154100" cy="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idx="3" type="subTitle"/>
          </p:nvPr>
        </p:nvSpPr>
        <p:spPr>
          <a:xfrm>
            <a:off x="2494950" y="2752800"/>
            <a:ext cx="4154100" cy="39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hasCustomPrompt="1" idx="4" type="title"/>
          </p:nvPr>
        </p:nvSpPr>
        <p:spPr>
          <a:xfrm>
            <a:off x="2494950" y="3335572"/>
            <a:ext cx="4154100" cy="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25"/>
          <p:cNvSpPr txBox="1"/>
          <p:nvPr>
            <p:ph idx="5" type="subTitle"/>
          </p:nvPr>
        </p:nvSpPr>
        <p:spPr>
          <a:xfrm>
            <a:off x="2494950" y="4089825"/>
            <a:ext cx="4154100" cy="39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>
            <p:ph idx="1" type="subTitle"/>
          </p:nvPr>
        </p:nvSpPr>
        <p:spPr>
          <a:xfrm>
            <a:off x="1606667" y="4042325"/>
            <a:ext cx="593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1606625" y="2970550"/>
            <a:ext cx="5930700" cy="107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713225" y="2924175"/>
            <a:ext cx="4498800" cy="156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>
            <p:ph type="ctrTitle"/>
          </p:nvPr>
        </p:nvSpPr>
        <p:spPr>
          <a:xfrm>
            <a:off x="3648075" y="1323150"/>
            <a:ext cx="47829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8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 txBox="1"/>
          <p:nvPr>
            <p:ph idx="1" type="subTitle"/>
          </p:nvPr>
        </p:nvSpPr>
        <p:spPr>
          <a:xfrm>
            <a:off x="713198" y="3819425"/>
            <a:ext cx="2572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166" name="Google Shape;166;p29"/>
          <p:cNvSpPr txBox="1"/>
          <p:nvPr>
            <p:ph hasCustomPrompt="1" type="title"/>
          </p:nvPr>
        </p:nvSpPr>
        <p:spPr>
          <a:xfrm>
            <a:off x="713200" y="3188825"/>
            <a:ext cx="2572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7" name="Google Shape;167;p29"/>
          <p:cNvSpPr txBox="1"/>
          <p:nvPr>
            <p:ph idx="2" type="subTitle"/>
          </p:nvPr>
        </p:nvSpPr>
        <p:spPr>
          <a:xfrm>
            <a:off x="713230" y="4221425"/>
            <a:ext cx="25725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idx="3" type="subTitle"/>
          </p:nvPr>
        </p:nvSpPr>
        <p:spPr>
          <a:xfrm>
            <a:off x="3285718" y="3819425"/>
            <a:ext cx="2572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169" name="Google Shape;169;p29"/>
          <p:cNvSpPr txBox="1"/>
          <p:nvPr>
            <p:ph hasCustomPrompt="1" idx="4" type="title"/>
          </p:nvPr>
        </p:nvSpPr>
        <p:spPr>
          <a:xfrm>
            <a:off x="3285775" y="3188825"/>
            <a:ext cx="2572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0" name="Google Shape;170;p29"/>
          <p:cNvSpPr txBox="1"/>
          <p:nvPr>
            <p:ph idx="5" type="subTitle"/>
          </p:nvPr>
        </p:nvSpPr>
        <p:spPr>
          <a:xfrm>
            <a:off x="3285750" y="4221425"/>
            <a:ext cx="25725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9"/>
          <p:cNvSpPr txBox="1"/>
          <p:nvPr>
            <p:ph idx="6" type="subTitle"/>
          </p:nvPr>
        </p:nvSpPr>
        <p:spPr>
          <a:xfrm>
            <a:off x="5858237" y="3819425"/>
            <a:ext cx="2572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172" name="Google Shape;172;p29"/>
          <p:cNvSpPr txBox="1"/>
          <p:nvPr>
            <p:ph hasCustomPrompt="1" idx="7" type="title"/>
          </p:nvPr>
        </p:nvSpPr>
        <p:spPr>
          <a:xfrm>
            <a:off x="5858275" y="3188825"/>
            <a:ext cx="2572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3" name="Google Shape;173;p29"/>
          <p:cNvSpPr txBox="1"/>
          <p:nvPr>
            <p:ph idx="8" type="subTitle"/>
          </p:nvPr>
        </p:nvSpPr>
        <p:spPr>
          <a:xfrm>
            <a:off x="5858270" y="4221425"/>
            <a:ext cx="25725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9"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 1">
  <p:cSld name="CUSTOM_3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>
            <p:ph idx="1" type="subTitle"/>
          </p:nvPr>
        </p:nvSpPr>
        <p:spPr>
          <a:xfrm>
            <a:off x="1442525" y="3371850"/>
            <a:ext cx="26340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78" name="Google Shape;178;p30"/>
          <p:cNvSpPr txBox="1"/>
          <p:nvPr>
            <p:ph idx="2" type="subTitle"/>
          </p:nvPr>
        </p:nvSpPr>
        <p:spPr>
          <a:xfrm>
            <a:off x="5067775" y="3371850"/>
            <a:ext cx="26337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79" name="Google Shape;179;p30"/>
          <p:cNvSpPr txBox="1"/>
          <p:nvPr>
            <p:ph idx="3" type="subTitle"/>
          </p:nvPr>
        </p:nvSpPr>
        <p:spPr>
          <a:xfrm>
            <a:off x="5067446" y="3852277"/>
            <a:ext cx="26340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idx="4" type="subTitle"/>
          </p:nvPr>
        </p:nvSpPr>
        <p:spPr>
          <a:xfrm>
            <a:off x="1442525" y="3852050"/>
            <a:ext cx="26340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53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777626" y="2675493"/>
            <a:ext cx="3858900" cy="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AutoNum type="alphaUcPeriod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85" name="Google Shape;185;p31"/>
          <p:cNvSpPr txBox="1"/>
          <p:nvPr>
            <p:ph type="title"/>
          </p:nvPr>
        </p:nvSpPr>
        <p:spPr>
          <a:xfrm>
            <a:off x="777625" y="1583648"/>
            <a:ext cx="3858900" cy="1091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404588" y="2463070"/>
            <a:ext cx="47256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9pPr>
          </a:lstStyle>
          <a:p/>
        </p:txBody>
      </p:sp>
      <p:sp>
        <p:nvSpPr>
          <p:cNvPr id="189" name="Google Shape;189;p32"/>
          <p:cNvSpPr txBox="1"/>
          <p:nvPr>
            <p:ph type="title"/>
          </p:nvPr>
        </p:nvSpPr>
        <p:spPr>
          <a:xfrm>
            <a:off x="3404588" y="1867220"/>
            <a:ext cx="4725600" cy="50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3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3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1089757" y="2524345"/>
            <a:ext cx="50685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AutoNum type="alphaUcPeriod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93" name="Google Shape;193;p33"/>
          <p:cNvSpPr txBox="1"/>
          <p:nvPr>
            <p:ph type="title"/>
          </p:nvPr>
        </p:nvSpPr>
        <p:spPr>
          <a:xfrm>
            <a:off x="1089798" y="1812145"/>
            <a:ext cx="5068500" cy="71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9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4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 txBox="1"/>
          <p:nvPr>
            <p:ph type="title"/>
          </p:nvPr>
        </p:nvSpPr>
        <p:spPr>
          <a:xfrm>
            <a:off x="1060893" y="752475"/>
            <a:ext cx="4515900" cy="7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197" name="Google Shape;197;p34"/>
          <p:cNvSpPr txBox="1"/>
          <p:nvPr>
            <p:ph idx="1" type="subTitle"/>
          </p:nvPr>
        </p:nvSpPr>
        <p:spPr>
          <a:xfrm>
            <a:off x="1060900" y="1531275"/>
            <a:ext cx="4602900" cy="13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98" name="Google Shape;198;p34"/>
          <p:cNvSpPr txBox="1"/>
          <p:nvPr/>
        </p:nvSpPr>
        <p:spPr>
          <a:xfrm>
            <a:off x="1060900" y="3912275"/>
            <a:ext cx="35286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5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5"/>
          <p:cNvSpPr txBox="1"/>
          <p:nvPr>
            <p:ph idx="1" type="subTitle"/>
          </p:nvPr>
        </p:nvSpPr>
        <p:spPr>
          <a:xfrm>
            <a:off x="713250" y="1114000"/>
            <a:ext cx="7717500" cy="15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2" name="Google Shape;202;p35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54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6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>
            <p:ph idx="1" type="subTitle"/>
          </p:nvPr>
        </p:nvSpPr>
        <p:spPr>
          <a:xfrm>
            <a:off x="713250" y="1114000"/>
            <a:ext cx="7717500" cy="3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6" name="Google Shape;206;p36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8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8"/>
          <p:cNvSpPr txBox="1"/>
          <p:nvPr>
            <p:ph type="ctrTitle"/>
          </p:nvPr>
        </p:nvSpPr>
        <p:spPr>
          <a:xfrm>
            <a:off x="713225" y="852550"/>
            <a:ext cx="52290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3" name="Google Shape;213;p38"/>
          <p:cNvSpPr txBox="1"/>
          <p:nvPr>
            <p:ph idx="1" type="subTitle"/>
          </p:nvPr>
        </p:nvSpPr>
        <p:spPr>
          <a:xfrm>
            <a:off x="713225" y="4312925"/>
            <a:ext cx="4653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4" name="Google Shape;214;p38"/>
          <p:cNvSpPr txBox="1"/>
          <p:nvPr>
            <p:ph idx="2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9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9"/>
          <p:cNvSpPr txBox="1"/>
          <p:nvPr>
            <p:ph hasCustomPrompt="1" type="title"/>
          </p:nvPr>
        </p:nvSpPr>
        <p:spPr>
          <a:xfrm>
            <a:off x="3514075" y="677987"/>
            <a:ext cx="1487100" cy="1137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39"/>
          <p:cNvSpPr txBox="1"/>
          <p:nvPr>
            <p:ph idx="2" type="title"/>
          </p:nvPr>
        </p:nvSpPr>
        <p:spPr>
          <a:xfrm>
            <a:off x="3514075" y="2335451"/>
            <a:ext cx="4916700" cy="18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39"/>
          <p:cNvSpPr txBox="1"/>
          <p:nvPr>
            <p:ph idx="1" type="subTitle"/>
          </p:nvPr>
        </p:nvSpPr>
        <p:spPr>
          <a:xfrm>
            <a:off x="3514075" y="4203632"/>
            <a:ext cx="4916700" cy="39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39"/>
          <p:cNvSpPr txBox="1"/>
          <p:nvPr>
            <p:ph idx="3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0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0"/>
          <p:cNvSpPr txBox="1"/>
          <p:nvPr>
            <p:ph idx="1" type="subTitle"/>
          </p:nvPr>
        </p:nvSpPr>
        <p:spPr>
          <a:xfrm>
            <a:off x="1606667" y="4042325"/>
            <a:ext cx="593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0"/>
          <p:cNvSpPr txBox="1"/>
          <p:nvPr>
            <p:ph type="title"/>
          </p:nvPr>
        </p:nvSpPr>
        <p:spPr>
          <a:xfrm>
            <a:off x="1606625" y="2970550"/>
            <a:ext cx="5930700" cy="107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1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1"/>
          <p:cNvSpPr txBox="1"/>
          <p:nvPr>
            <p:ph idx="1" type="subTitle"/>
          </p:nvPr>
        </p:nvSpPr>
        <p:spPr>
          <a:xfrm>
            <a:off x="713250" y="1809750"/>
            <a:ext cx="47160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28" name="Google Shape;228;p41"/>
          <p:cNvSpPr txBox="1"/>
          <p:nvPr>
            <p:ph idx="2" type="subTitle"/>
          </p:nvPr>
        </p:nvSpPr>
        <p:spPr>
          <a:xfrm>
            <a:off x="713525" y="2250175"/>
            <a:ext cx="47154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1"/>
          <p:cNvSpPr txBox="1"/>
          <p:nvPr>
            <p:ph idx="3" type="subTitle"/>
          </p:nvPr>
        </p:nvSpPr>
        <p:spPr>
          <a:xfrm>
            <a:off x="713250" y="3360775"/>
            <a:ext cx="47160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30" name="Google Shape;230;p41"/>
          <p:cNvSpPr txBox="1"/>
          <p:nvPr>
            <p:ph idx="4" type="subTitle"/>
          </p:nvPr>
        </p:nvSpPr>
        <p:spPr>
          <a:xfrm>
            <a:off x="713525" y="3801225"/>
            <a:ext cx="47154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1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2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2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3"/>
          <p:cNvSpPr txBox="1"/>
          <p:nvPr>
            <p:ph idx="1" type="subTitle"/>
          </p:nvPr>
        </p:nvSpPr>
        <p:spPr>
          <a:xfrm>
            <a:off x="713228" y="1876349"/>
            <a:ext cx="5087400" cy="21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dvent Pro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238" name="Google Shape;238;p43"/>
          <p:cNvSpPr txBox="1"/>
          <p:nvPr>
            <p:ph type="title"/>
          </p:nvPr>
        </p:nvSpPr>
        <p:spPr>
          <a:xfrm>
            <a:off x="713243" y="1101725"/>
            <a:ext cx="5087400" cy="53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4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4"/>
          <p:cNvSpPr txBox="1"/>
          <p:nvPr>
            <p:ph type="ctrTitle"/>
          </p:nvPr>
        </p:nvSpPr>
        <p:spPr>
          <a:xfrm>
            <a:off x="3648075" y="1323150"/>
            <a:ext cx="47829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2" name="Google Shape;242;p44"/>
          <p:cNvSpPr txBox="1"/>
          <p:nvPr>
            <p:ph idx="1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5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5"/>
          <p:cNvSpPr txBox="1"/>
          <p:nvPr>
            <p:ph idx="1" type="subTitle"/>
          </p:nvPr>
        </p:nvSpPr>
        <p:spPr>
          <a:xfrm>
            <a:off x="713225" y="2533800"/>
            <a:ext cx="41445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5"/>
          <p:cNvSpPr txBox="1"/>
          <p:nvPr>
            <p:ph type="title"/>
          </p:nvPr>
        </p:nvSpPr>
        <p:spPr>
          <a:xfrm>
            <a:off x="713225" y="1490700"/>
            <a:ext cx="4144500" cy="75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6"/>
          <p:cNvSpPr txBox="1"/>
          <p:nvPr>
            <p:ph type="title"/>
          </p:nvPr>
        </p:nvSpPr>
        <p:spPr>
          <a:xfrm>
            <a:off x="713225" y="2924175"/>
            <a:ext cx="4498800" cy="156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7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7"/>
          <p:cNvSpPr txBox="1"/>
          <p:nvPr>
            <p:ph hasCustomPrompt="1" type="title"/>
          </p:nvPr>
        </p:nvSpPr>
        <p:spPr>
          <a:xfrm>
            <a:off x="941825" y="1667300"/>
            <a:ext cx="4692600" cy="13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2" name="Google Shape;252;p47"/>
          <p:cNvSpPr txBox="1"/>
          <p:nvPr>
            <p:ph idx="1" type="subTitle"/>
          </p:nvPr>
        </p:nvSpPr>
        <p:spPr>
          <a:xfrm>
            <a:off x="941825" y="3038800"/>
            <a:ext cx="4692600" cy="43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47"/>
          <p:cNvSpPr txBox="1"/>
          <p:nvPr>
            <p:ph idx="2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9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9"/>
          <p:cNvSpPr txBox="1"/>
          <p:nvPr>
            <p:ph idx="1" type="subTitle"/>
          </p:nvPr>
        </p:nvSpPr>
        <p:spPr>
          <a:xfrm>
            <a:off x="713250" y="2576175"/>
            <a:ext cx="18549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258" name="Google Shape;258;p49"/>
          <p:cNvSpPr txBox="1"/>
          <p:nvPr>
            <p:ph hasCustomPrompt="1" type="title"/>
          </p:nvPr>
        </p:nvSpPr>
        <p:spPr>
          <a:xfrm>
            <a:off x="713800" y="1823846"/>
            <a:ext cx="957600" cy="57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59" name="Google Shape;259;p49"/>
          <p:cNvSpPr txBox="1"/>
          <p:nvPr>
            <p:ph idx="2" type="subTitle"/>
          </p:nvPr>
        </p:nvSpPr>
        <p:spPr>
          <a:xfrm>
            <a:off x="713250" y="3355125"/>
            <a:ext cx="1854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9"/>
          <p:cNvSpPr txBox="1"/>
          <p:nvPr>
            <p:ph idx="3"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61" name="Google Shape;261;p49"/>
          <p:cNvSpPr txBox="1"/>
          <p:nvPr>
            <p:ph idx="4" type="subTitle"/>
          </p:nvPr>
        </p:nvSpPr>
        <p:spPr>
          <a:xfrm>
            <a:off x="2976300" y="2576175"/>
            <a:ext cx="18549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262" name="Google Shape;262;p49"/>
          <p:cNvSpPr txBox="1"/>
          <p:nvPr>
            <p:ph hasCustomPrompt="1" idx="5" type="title"/>
          </p:nvPr>
        </p:nvSpPr>
        <p:spPr>
          <a:xfrm>
            <a:off x="2976850" y="1823846"/>
            <a:ext cx="957600" cy="57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63" name="Google Shape;263;p49"/>
          <p:cNvSpPr txBox="1"/>
          <p:nvPr>
            <p:ph idx="6" type="subTitle"/>
          </p:nvPr>
        </p:nvSpPr>
        <p:spPr>
          <a:xfrm>
            <a:off x="2976300" y="3355125"/>
            <a:ext cx="1854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9"/>
          <p:cNvSpPr txBox="1"/>
          <p:nvPr>
            <p:ph idx="7" type="subTitle"/>
          </p:nvPr>
        </p:nvSpPr>
        <p:spPr>
          <a:xfrm>
            <a:off x="5239350" y="2576175"/>
            <a:ext cx="18549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265" name="Google Shape;265;p49"/>
          <p:cNvSpPr txBox="1"/>
          <p:nvPr>
            <p:ph hasCustomPrompt="1" idx="8" type="title"/>
          </p:nvPr>
        </p:nvSpPr>
        <p:spPr>
          <a:xfrm>
            <a:off x="5239900" y="1823846"/>
            <a:ext cx="957600" cy="57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66" name="Google Shape;266;p49"/>
          <p:cNvSpPr txBox="1"/>
          <p:nvPr>
            <p:ph idx="9" type="subTitle"/>
          </p:nvPr>
        </p:nvSpPr>
        <p:spPr>
          <a:xfrm>
            <a:off x="5239350" y="3355125"/>
            <a:ext cx="1854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2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50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0"/>
          <p:cNvSpPr txBox="1"/>
          <p:nvPr>
            <p:ph hasCustomPrompt="1" type="title"/>
          </p:nvPr>
        </p:nvSpPr>
        <p:spPr>
          <a:xfrm>
            <a:off x="2494950" y="661575"/>
            <a:ext cx="4154100" cy="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50"/>
          <p:cNvSpPr txBox="1"/>
          <p:nvPr>
            <p:ph idx="1" type="subTitle"/>
          </p:nvPr>
        </p:nvSpPr>
        <p:spPr>
          <a:xfrm>
            <a:off x="2494950" y="1415775"/>
            <a:ext cx="4154100" cy="39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50"/>
          <p:cNvSpPr txBox="1"/>
          <p:nvPr>
            <p:ph hasCustomPrompt="1" idx="2" type="title"/>
          </p:nvPr>
        </p:nvSpPr>
        <p:spPr>
          <a:xfrm>
            <a:off x="2494950" y="1998548"/>
            <a:ext cx="4154100" cy="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2" name="Google Shape;272;p50"/>
          <p:cNvSpPr txBox="1"/>
          <p:nvPr>
            <p:ph idx="3" type="subTitle"/>
          </p:nvPr>
        </p:nvSpPr>
        <p:spPr>
          <a:xfrm>
            <a:off x="2494950" y="2752800"/>
            <a:ext cx="4154100" cy="39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0"/>
          <p:cNvSpPr txBox="1"/>
          <p:nvPr>
            <p:ph hasCustomPrompt="1" idx="4" type="title"/>
          </p:nvPr>
        </p:nvSpPr>
        <p:spPr>
          <a:xfrm>
            <a:off x="2494950" y="3335572"/>
            <a:ext cx="4154100" cy="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4" name="Google Shape;274;p50"/>
          <p:cNvSpPr txBox="1"/>
          <p:nvPr>
            <p:ph idx="5" type="subTitle"/>
          </p:nvPr>
        </p:nvSpPr>
        <p:spPr>
          <a:xfrm>
            <a:off x="2494950" y="4089825"/>
            <a:ext cx="4154100" cy="39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8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51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1"/>
          <p:cNvSpPr txBox="1"/>
          <p:nvPr>
            <p:ph idx="1" type="subTitle"/>
          </p:nvPr>
        </p:nvSpPr>
        <p:spPr>
          <a:xfrm>
            <a:off x="713198" y="3819425"/>
            <a:ext cx="2572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278" name="Google Shape;278;p51"/>
          <p:cNvSpPr txBox="1"/>
          <p:nvPr>
            <p:ph hasCustomPrompt="1" type="title"/>
          </p:nvPr>
        </p:nvSpPr>
        <p:spPr>
          <a:xfrm>
            <a:off x="713200" y="3188825"/>
            <a:ext cx="2572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9" name="Google Shape;279;p51"/>
          <p:cNvSpPr txBox="1"/>
          <p:nvPr>
            <p:ph idx="2" type="subTitle"/>
          </p:nvPr>
        </p:nvSpPr>
        <p:spPr>
          <a:xfrm>
            <a:off x="713230" y="4221425"/>
            <a:ext cx="25725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51"/>
          <p:cNvSpPr txBox="1"/>
          <p:nvPr>
            <p:ph idx="3" type="subTitle"/>
          </p:nvPr>
        </p:nvSpPr>
        <p:spPr>
          <a:xfrm>
            <a:off x="3285718" y="3819425"/>
            <a:ext cx="2572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281" name="Google Shape;281;p51"/>
          <p:cNvSpPr txBox="1"/>
          <p:nvPr>
            <p:ph hasCustomPrompt="1" idx="4" type="title"/>
          </p:nvPr>
        </p:nvSpPr>
        <p:spPr>
          <a:xfrm>
            <a:off x="3285775" y="3188825"/>
            <a:ext cx="2572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2" name="Google Shape;282;p51"/>
          <p:cNvSpPr txBox="1"/>
          <p:nvPr>
            <p:ph idx="5" type="subTitle"/>
          </p:nvPr>
        </p:nvSpPr>
        <p:spPr>
          <a:xfrm>
            <a:off x="3285750" y="4221425"/>
            <a:ext cx="25725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51"/>
          <p:cNvSpPr txBox="1"/>
          <p:nvPr>
            <p:ph idx="6" type="subTitle"/>
          </p:nvPr>
        </p:nvSpPr>
        <p:spPr>
          <a:xfrm>
            <a:off x="5858237" y="3819425"/>
            <a:ext cx="2572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284" name="Google Shape;284;p51"/>
          <p:cNvSpPr txBox="1"/>
          <p:nvPr>
            <p:ph hasCustomPrompt="1" idx="7" type="title"/>
          </p:nvPr>
        </p:nvSpPr>
        <p:spPr>
          <a:xfrm>
            <a:off x="5858275" y="3188825"/>
            <a:ext cx="2572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5" name="Google Shape;285;p51"/>
          <p:cNvSpPr txBox="1"/>
          <p:nvPr>
            <p:ph idx="8" type="subTitle"/>
          </p:nvPr>
        </p:nvSpPr>
        <p:spPr>
          <a:xfrm>
            <a:off x="5858270" y="4221425"/>
            <a:ext cx="25725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51"/>
          <p:cNvSpPr txBox="1"/>
          <p:nvPr>
            <p:ph idx="9"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52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2"/>
          <p:cNvSpPr txBox="1"/>
          <p:nvPr>
            <p:ph type="title"/>
          </p:nvPr>
        </p:nvSpPr>
        <p:spPr>
          <a:xfrm>
            <a:off x="4838700" y="3523475"/>
            <a:ext cx="3308700" cy="47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90" name="Google Shape;290;p52"/>
          <p:cNvSpPr txBox="1"/>
          <p:nvPr>
            <p:ph idx="1" type="subTitle"/>
          </p:nvPr>
        </p:nvSpPr>
        <p:spPr>
          <a:xfrm>
            <a:off x="4838700" y="1023375"/>
            <a:ext cx="3308700" cy="24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4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3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3"/>
          <p:cNvSpPr txBox="1"/>
          <p:nvPr>
            <p:ph idx="1" type="subTitle"/>
          </p:nvPr>
        </p:nvSpPr>
        <p:spPr>
          <a:xfrm>
            <a:off x="5568113" y="1286025"/>
            <a:ext cx="2519700" cy="4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94" name="Google Shape;294;p53"/>
          <p:cNvSpPr txBox="1"/>
          <p:nvPr>
            <p:ph idx="2" type="subTitle"/>
          </p:nvPr>
        </p:nvSpPr>
        <p:spPr>
          <a:xfrm>
            <a:off x="5568303" y="1644225"/>
            <a:ext cx="2519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53"/>
          <p:cNvSpPr txBox="1"/>
          <p:nvPr>
            <p:ph idx="3" type="subTitle"/>
          </p:nvPr>
        </p:nvSpPr>
        <p:spPr>
          <a:xfrm>
            <a:off x="5567963" y="2442175"/>
            <a:ext cx="2519700" cy="4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96" name="Google Shape;296;p53"/>
          <p:cNvSpPr txBox="1"/>
          <p:nvPr>
            <p:ph idx="4" type="subTitle"/>
          </p:nvPr>
        </p:nvSpPr>
        <p:spPr>
          <a:xfrm>
            <a:off x="5568153" y="2800375"/>
            <a:ext cx="2519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53"/>
          <p:cNvSpPr txBox="1"/>
          <p:nvPr>
            <p:ph idx="5" type="subTitle"/>
          </p:nvPr>
        </p:nvSpPr>
        <p:spPr>
          <a:xfrm>
            <a:off x="5568163" y="3598325"/>
            <a:ext cx="2519700" cy="4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98" name="Google Shape;298;p53"/>
          <p:cNvSpPr txBox="1"/>
          <p:nvPr>
            <p:ph idx="6" type="subTitle"/>
          </p:nvPr>
        </p:nvSpPr>
        <p:spPr>
          <a:xfrm>
            <a:off x="5568353" y="3956525"/>
            <a:ext cx="2519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53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4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4"/>
          <p:cNvSpPr txBox="1"/>
          <p:nvPr>
            <p:ph idx="1" type="subTitle"/>
          </p:nvPr>
        </p:nvSpPr>
        <p:spPr>
          <a:xfrm>
            <a:off x="713100" y="3598953"/>
            <a:ext cx="25749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03" name="Google Shape;303;p54"/>
          <p:cNvSpPr txBox="1"/>
          <p:nvPr>
            <p:ph idx="2" type="subTitle"/>
          </p:nvPr>
        </p:nvSpPr>
        <p:spPr>
          <a:xfrm>
            <a:off x="3798414" y="2028950"/>
            <a:ext cx="25749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04" name="Google Shape;304;p54"/>
          <p:cNvSpPr txBox="1"/>
          <p:nvPr>
            <p:ph idx="3" type="subTitle"/>
          </p:nvPr>
        </p:nvSpPr>
        <p:spPr>
          <a:xfrm>
            <a:off x="713750" y="2028950"/>
            <a:ext cx="25749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05" name="Google Shape;305;p54"/>
          <p:cNvSpPr txBox="1"/>
          <p:nvPr>
            <p:ph idx="4" type="subTitle"/>
          </p:nvPr>
        </p:nvSpPr>
        <p:spPr>
          <a:xfrm>
            <a:off x="713106" y="2397209"/>
            <a:ext cx="25749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54"/>
          <p:cNvSpPr txBox="1"/>
          <p:nvPr>
            <p:ph idx="5" type="subTitle"/>
          </p:nvPr>
        </p:nvSpPr>
        <p:spPr>
          <a:xfrm>
            <a:off x="3798412" y="2397234"/>
            <a:ext cx="25749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54"/>
          <p:cNvSpPr txBox="1"/>
          <p:nvPr>
            <p:ph idx="6" type="subTitle"/>
          </p:nvPr>
        </p:nvSpPr>
        <p:spPr>
          <a:xfrm>
            <a:off x="713106" y="3967100"/>
            <a:ext cx="25749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54"/>
          <p:cNvSpPr txBox="1"/>
          <p:nvPr>
            <p:ph idx="7" type="subTitle"/>
          </p:nvPr>
        </p:nvSpPr>
        <p:spPr>
          <a:xfrm>
            <a:off x="3799225" y="3599000"/>
            <a:ext cx="25749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09" name="Google Shape;309;p54"/>
          <p:cNvSpPr txBox="1"/>
          <p:nvPr>
            <p:ph idx="8" type="subTitle"/>
          </p:nvPr>
        </p:nvSpPr>
        <p:spPr>
          <a:xfrm>
            <a:off x="3799715" y="3967130"/>
            <a:ext cx="257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54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5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55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5"/>
          <p:cNvSpPr txBox="1"/>
          <p:nvPr>
            <p:ph idx="1" type="subTitle"/>
          </p:nvPr>
        </p:nvSpPr>
        <p:spPr>
          <a:xfrm>
            <a:off x="715075" y="1869361"/>
            <a:ext cx="2325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14" name="Google Shape;314;p55"/>
          <p:cNvSpPr txBox="1"/>
          <p:nvPr>
            <p:ph idx="2" type="subTitle"/>
          </p:nvPr>
        </p:nvSpPr>
        <p:spPr>
          <a:xfrm>
            <a:off x="715509" y="3531271"/>
            <a:ext cx="2325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15" name="Google Shape;315;p55"/>
          <p:cNvSpPr txBox="1"/>
          <p:nvPr>
            <p:ph idx="3" type="subTitle"/>
          </p:nvPr>
        </p:nvSpPr>
        <p:spPr>
          <a:xfrm>
            <a:off x="6103093" y="1866900"/>
            <a:ext cx="23253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16" name="Google Shape;316;p55"/>
          <p:cNvSpPr txBox="1"/>
          <p:nvPr>
            <p:ph idx="4" type="subTitle"/>
          </p:nvPr>
        </p:nvSpPr>
        <p:spPr>
          <a:xfrm>
            <a:off x="3413524" y="3531271"/>
            <a:ext cx="2325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17" name="Google Shape;317;p55"/>
          <p:cNvSpPr txBox="1"/>
          <p:nvPr>
            <p:ph idx="5" type="subTitle"/>
          </p:nvPr>
        </p:nvSpPr>
        <p:spPr>
          <a:xfrm>
            <a:off x="6104393" y="3531271"/>
            <a:ext cx="2325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18" name="Google Shape;318;p55"/>
          <p:cNvSpPr txBox="1"/>
          <p:nvPr>
            <p:ph idx="6" type="subTitle"/>
          </p:nvPr>
        </p:nvSpPr>
        <p:spPr>
          <a:xfrm>
            <a:off x="3413665" y="1866900"/>
            <a:ext cx="23253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19" name="Google Shape;319;p55"/>
          <p:cNvSpPr txBox="1"/>
          <p:nvPr>
            <p:ph idx="7" type="subTitle"/>
          </p:nvPr>
        </p:nvSpPr>
        <p:spPr>
          <a:xfrm>
            <a:off x="714968" y="2299922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55"/>
          <p:cNvSpPr txBox="1"/>
          <p:nvPr>
            <p:ph idx="8" type="subTitle"/>
          </p:nvPr>
        </p:nvSpPr>
        <p:spPr>
          <a:xfrm>
            <a:off x="713175" y="3961043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55"/>
          <p:cNvSpPr txBox="1"/>
          <p:nvPr>
            <p:ph idx="9" type="subTitle"/>
          </p:nvPr>
        </p:nvSpPr>
        <p:spPr>
          <a:xfrm>
            <a:off x="6103849" y="2299922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55"/>
          <p:cNvSpPr txBox="1"/>
          <p:nvPr>
            <p:ph idx="13" type="subTitle"/>
          </p:nvPr>
        </p:nvSpPr>
        <p:spPr>
          <a:xfrm>
            <a:off x="3412371" y="3961043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55"/>
          <p:cNvSpPr txBox="1"/>
          <p:nvPr>
            <p:ph idx="14" type="subTitle"/>
          </p:nvPr>
        </p:nvSpPr>
        <p:spPr>
          <a:xfrm>
            <a:off x="6102042" y="3961043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55"/>
          <p:cNvSpPr txBox="1"/>
          <p:nvPr>
            <p:ph idx="15" type="subTitle"/>
          </p:nvPr>
        </p:nvSpPr>
        <p:spPr>
          <a:xfrm>
            <a:off x="3414413" y="2299922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55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56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6"/>
          <p:cNvSpPr txBox="1"/>
          <p:nvPr>
            <p:ph idx="1" type="subTitle"/>
          </p:nvPr>
        </p:nvSpPr>
        <p:spPr>
          <a:xfrm>
            <a:off x="1442525" y="3371850"/>
            <a:ext cx="26340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29" name="Google Shape;329;p56"/>
          <p:cNvSpPr txBox="1"/>
          <p:nvPr>
            <p:ph idx="2" type="subTitle"/>
          </p:nvPr>
        </p:nvSpPr>
        <p:spPr>
          <a:xfrm>
            <a:off x="5067775" y="3371850"/>
            <a:ext cx="26337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30" name="Google Shape;330;p56"/>
          <p:cNvSpPr txBox="1"/>
          <p:nvPr>
            <p:ph idx="3" type="subTitle"/>
          </p:nvPr>
        </p:nvSpPr>
        <p:spPr>
          <a:xfrm>
            <a:off x="5067446" y="3852277"/>
            <a:ext cx="26340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56"/>
          <p:cNvSpPr txBox="1"/>
          <p:nvPr>
            <p:ph idx="4" type="subTitle"/>
          </p:nvPr>
        </p:nvSpPr>
        <p:spPr>
          <a:xfrm>
            <a:off x="1442525" y="3852050"/>
            <a:ext cx="26340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56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7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7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7"/>
          <p:cNvSpPr txBox="1"/>
          <p:nvPr>
            <p:ph idx="1" type="subTitle"/>
          </p:nvPr>
        </p:nvSpPr>
        <p:spPr>
          <a:xfrm>
            <a:off x="2087850" y="2987950"/>
            <a:ext cx="4968300" cy="64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36" name="Google Shape;336;p57"/>
          <p:cNvSpPr txBox="1"/>
          <p:nvPr>
            <p:ph type="title"/>
          </p:nvPr>
        </p:nvSpPr>
        <p:spPr>
          <a:xfrm>
            <a:off x="2087850" y="1514450"/>
            <a:ext cx="4968300" cy="120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2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58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8"/>
          <p:cNvSpPr txBox="1"/>
          <p:nvPr>
            <p:ph idx="1" type="body"/>
          </p:nvPr>
        </p:nvSpPr>
        <p:spPr>
          <a:xfrm>
            <a:off x="3404588" y="2463070"/>
            <a:ext cx="47256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9pPr>
          </a:lstStyle>
          <a:p/>
        </p:txBody>
      </p:sp>
      <p:sp>
        <p:nvSpPr>
          <p:cNvPr id="340" name="Google Shape;340;p58"/>
          <p:cNvSpPr txBox="1"/>
          <p:nvPr>
            <p:ph type="title"/>
          </p:nvPr>
        </p:nvSpPr>
        <p:spPr>
          <a:xfrm>
            <a:off x="3404588" y="1867220"/>
            <a:ext cx="4725600" cy="50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3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9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9"/>
          <p:cNvSpPr txBox="1"/>
          <p:nvPr>
            <p:ph idx="1" type="body"/>
          </p:nvPr>
        </p:nvSpPr>
        <p:spPr>
          <a:xfrm>
            <a:off x="1089757" y="2524345"/>
            <a:ext cx="50685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AutoNum type="alphaUcPeriod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44" name="Google Shape;344;p59"/>
          <p:cNvSpPr txBox="1"/>
          <p:nvPr>
            <p:ph type="title"/>
          </p:nvPr>
        </p:nvSpPr>
        <p:spPr>
          <a:xfrm>
            <a:off x="1089798" y="1812145"/>
            <a:ext cx="5068500" cy="71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60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0"/>
          <p:cNvSpPr txBox="1"/>
          <p:nvPr>
            <p:ph idx="1" type="subTitle"/>
          </p:nvPr>
        </p:nvSpPr>
        <p:spPr>
          <a:xfrm>
            <a:off x="713250" y="1114000"/>
            <a:ext cx="7717500" cy="15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8" name="Google Shape;348;p60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53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61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1"/>
          <p:cNvSpPr txBox="1"/>
          <p:nvPr>
            <p:ph idx="1" type="body"/>
          </p:nvPr>
        </p:nvSpPr>
        <p:spPr>
          <a:xfrm>
            <a:off x="777626" y="2675493"/>
            <a:ext cx="3858900" cy="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AutoNum type="alphaUcPeriod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52" name="Google Shape;352;p61"/>
          <p:cNvSpPr txBox="1"/>
          <p:nvPr>
            <p:ph type="title"/>
          </p:nvPr>
        </p:nvSpPr>
        <p:spPr>
          <a:xfrm>
            <a:off x="777625" y="1583648"/>
            <a:ext cx="3858900" cy="1091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54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62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62"/>
          <p:cNvSpPr txBox="1"/>
          <p:nvPr>
            <p:ph idx="1" type="subTitle"/>
          </p:nvPr>
        </p:nvSpPr>
        <p:spPr>
          <a:xfrm>
            <a:off x="713250" y="1114000"/>
            <a:ext cx="7717500" cy="3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6" name="Google Shape;356;p62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9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63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63"/>
          <p:cNvSpPr txBox="1"/>
          <p:nvPr>
            <p:ph type="title"/>
          </p:nvPr>
        </p:nvSpPr>
        <p:spPr>
          <a:xfrm>
            <a:off x="1060893" y="752475"/>
            <a:ext cx="4515900" cy="7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360" name="Google Shape;360;p63"/>
          <p:cNvSpPr txBox="1"/>
          <p:nvPr>
            <p:ph idx="1" type="subTitle"/>
          </p:nvPr>
        </p:nvSpPr>
        <p:spPr>
          <a:xfrm>
            <a:off x="1060900" y="1531275"/>
            <a:ext cx="4602900" cy="13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61" name="Google Shape;361;p63"/>
          <p:cNvSpPr txBox="1"/>
          <p:nvPr/>
        </p:nvSpPr>
        <p:spPr>
          <a:xfrm>
            <a:off x="1060900" y="3912275"/>
            <a:ext cx="35286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6">
    <p:bg>
      <p:bgPr>
        <a:solidFill>
          <a:schemeClr val="dk2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64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6_1">
    <p:bg>
      <p:bgPr>
        <a:solidFill>
          <a:schemeClr val="accent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65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3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ata"/>
              <a:buNone/>
              <a:defRPr sz="36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bains101@my.bcit.ca" TargetMode="External"/><Relationship Id="rId4" Type="http://schemas.openxmlformats.org/officeDocument/2006/relationships/hyperlink" Target="mailto:tbansal7@my.bcit.ca" TargetMode="External"/><Relationship Id="rId5" Type="http://schemas.openxmlformats.org/officeDocument/2006/relationships/hyperlink" Target="mailto:mchow123@my.bcit.ca" TargetMode="External"/><Relationship Id="rId6" Type="http://schemas.openxmlformats.org/officeDocument/2006/relationships/hyperlink" Target="mailto:ckim170@my.bcit.ca" TargetMode="External"/><Relationship Id="rId7" Type="http://schemas.openxmlformats.org/officeDocument/2006/relationships/hyperlink" Target="mailto:cliao32@my.bcit.ca" TargetMode="External"/><Relationship Id="rId8" Type="http://schemas.openxmlformats.org/officeDocument/2006/relationships/hyperlink" Target="mailto:mmakaroff@my.bcit.c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6"/>
          <p:cNvSpPr txBox="1"/>
          <p:nvPr>
            <p:ph idx="2" type="subTitle"/>
          </p:nvPr>
        </p:nvSpPr>
        <p:spPr>
          <a:xfrm>
            <a:off x="713225" y="247650"/>
            <a:ext cx="19728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ACIT 2911 Agile Development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Group 11 - Week #1</a:t>
            </a:r>
            <a:endParaRPr/>
          </a:p>
        </p:txBody>
      </p:sp>
      <p:sp>
        <p:nvSpPr>
          <p:cNvPr id="371" name="Google Shape;371;p66"/>
          <p:cNvSpPr txBox="1"/>
          <p:nvPr>
            <p:ph type="ctrTitle"/>
          </p:nvPr>
        </p:nvSpPr>
        <p:spPr>
          <a:xfrm>
            <a:off x="713225" y="1629888"/>
            <a:ext cx="5229000" cy="13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300"/>
              <a:t>StyleSync</a:t>
            </a:r>
            <a:endParaRPr i="1" sz="8300"/>
          </a:p>
        </p:txBody>
      </p:sp>
      <p:grpSp>
        <p:nvGrpSpPr>
          <p:cNvPr id="372" name="Google Shape;372;p66"/>
          <p:cNvGrpSpPr/>
          <p:nvPr/>
        </p:nvGrpSpPr>
        <p:grpSpPr>
          <a:xfrm flipH="1">
            <a:off x="5282124" y="284100"/>
            <a:ext cx="2992148" cy="4706688"/>
            <a:chOff x="4512991" y="541775"/>
            <a:chExt cx="2580995" cy="4059940"/>
          </a:xfrm>
        </p:grpSpPr>
        <p:sp>
          <p:nvSpPr>
            <p:cNvPr id="373" name="Google Shape;373;p66"/>
            <p:cNvSpPr/>
            <p:nvPr/>
          </p:nvSpPr>
          <p:spPr>
            <a:xfrm>
              <a:off x="5165450" y="1633664"/>
              <a:ext cx="366113" cy="298748"/>
            </a:xfrm>
            <a:custGeom>
              <a:rect b="b" l="l" r="r" t="t"/>
              <a:pathLst>
                <a:path extrusionOk="0" h="6120" w="7500">
                  <a:moveTo>
                    <a:pt x="5346" y="1"/>
                  </a:moveTo>
                  <a:cubicBezTo>
                    <a:pt x="5275" y="1"/>
                    <a:pt x="5203" y="22"/>
                    <a:pt x="5136" y="70"/>
                  </a:cubicBezTo>
                  <a:cubicBezTo>
                    <a:pt x="4363" y="621"/>
                    <a:pt x="3778" y="1358"/>
                    <a:pt x="3186" y="2093"/>
                  </a:cubicBezTo>
                  <a:cubicBezTo>
                    <a:pt x="2978" y="2321"/>
                    <a:pt x="2784" y="2554"/>
                    <a:pt x="2600" y="2789"/>
                  </a:cubicBezTo>
                  <a:cubicBezTo>
                    <a:pt x="2475" y="2948"/>
                    <a:pt x="2441" y="3125"/>
                    <a:pt x="2469" y="3291"/>
                  </a:cubicBezTo>
                  <a:cubicBezTo>
                    <a:pt x="1665" y="3915"/>
                    <a:pt x="920" y="4597"/>
                    <a:pt x="290" y="5325"/>
                  </a:cubicBezTo>
                  <a:cubicBezTo>
                    <a:pt x="1" y="5657"/>
                    <a:pt x="254" y="6119"/>
                    <a:pt x="621" y="6119"/>
                  </a:cubicBezTo>
                  <a:cubicBezTo>
                    <a:pt x="694" y="6119"/>
                    <a:pt x="772" y="6101"/>
                    <a:pt x="851" y="6059"/>
                  </a:cubicBezTo>
                  <a:cubicBezTo>
                    <a:pt x="1800" y="5560"/>
                    <a:pt x="2659" y="4923"/>
                    <a:pt x="3515" y="4279"/>
                  </a:cubicBezTo>
                  <a:cubicBezTo>
                    <a:pt x="3557" y="4289"/>
                    <a:pt x="3601" y="4294"/>
                    <a:pt x="3646" y="4294"/>
                  </a:cubicBezTo>
                  <a:cubicBezTo>
                    <a:pt x="3758" y="4294"/>
                    <a:pt x="3876" y="4260"/>
                    <a:pt x="3993" y="4178"/>
                  </a:cubicBezTo>
                  <a:cubicBezTo>
                    <a:pt x="4876" y="3569"/>
                    <a:pt x="5777" y="2994"/>
                    <a:pt x="6549" y="2242"/>
                  </a:cubicBezTo>
                  <a:cubicBezTo>
                    <a:pt x="6688" y="2110"/>
                    <a:pt x="6750" y="1958"/>
                    <a:pt x="6754" y="1805"/>
                  </a:cubicBezTo>
                  <a:cubicBezTo>
                    <a:pt x="6979" y="1532"/>
                    <a:pt x="7169" y="1220"/>
                    <a:pt x="7311" y="849"/>
                  </a:cubicBezTo>
                  <a:cubicBezTo>
                    <a:pt x="7499" y="375"/>
                    <a:pt x="7032" y="41"/>
                    <a:pt x="6619" y="41"/>
                  </a:cubicBezTo>
                  <a:cubicBezTo>
                    <a:pt x="6582" y="41"/>
                    <a:pt x="6546" y="44"/>
                    <a:pt x="6511" y="49"/>
                  </a:cubicBezTo>
                  <a:cubicBezTo>
                    <a:pt x="6244" y="87"/>
                    <a:pt x="5985" y="156"/>
                    <a:pt x="5728" y="250"/>
                  </a:cubicBezTo>
                  <a:cubicBezTo>
                    <a:pt x="5654" y="106"/>
                    <a:pt x="5504" y="1"/>
                    <a:pt x="5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6"/>
            <p:cNvSpPr/>
            <p:nvPr/>
          </p:nvSpPr>
          <p:spPr>
            <a:xfrm>
              <a:off x="4782742" y="964365"/>
              <a:ext cx="402968" cy="295721"/>
            </a:xfrm>
            <a:custGeom>
              <a:rect b="b" l="l" r="r" t="t"/>
              <a:pathLst>
                <a:path extrusionOk="0" h="6058" w="8255">
                  <a:moveTo>
                    <a:pt x="6163" y="0"/>
                  </a:moveTo>
                  <a:cubicBezTo>
                    <a:pt x="5940" y="0"/>
                    <a:pt x="5714" y="145"/>
                    <a:pt x="5705" y="434"/>
                  </a:cubicBezTo>
                  <a:lnTo>
                    <a:pt x="5691" y="631"/>
                  </a:lnTo>
                  <a:cubicBezTo>
                    <a:pt x="5625" y="1230"/>
                    <a:pt x="5358" y="1778"/>
                    <a:pt x="5202" y="2363"/>
                  </a:cubicBezTo>
                  <a:cubicBezTo>
                    <a:pt x="5175" y="2349"/>
                    <a:pt x="5151" y="2339"/>
                    <a:pt x="5119" y="2332"/>
                  </a:cubicBezTo>
                  <a:cubicBezTo>
                    <a:pt x="4451" y="2121"/>
                    <a:pt x="3700" y="1979"/>
                    <a:pt x="2962" y="1979"/>
                  </a:cubicBezTo>
                  <a:cubicBezTo>
                    <a:pt x="2487" y="1979"/>
                    <a:pt x="2017" y="2038"/>
                    <a:pt x="1579" y="2176"/>
                  </a:cubicBezTo>
                  <a:cubicBezTo>
                    <a:pt x="1509" y="2082"/>
                    <a:pt x="1397" y="2020"/>
                    <a:pt x="1284" y="2020"/>
                  </a:cubicBezTo>
                  <a:cubicBezTo>
                    <a:pt x="1202" y="2020"/>
                    <a:pt x="1119" y="2052"/>
                    <a:pt x="1049" y="2128"/>
                  </a:cubicBezTo>
                  <a:cubicBezTo>
                    <a:pt x="876" y="2315"/>
                    <a:pt x="751" y="2512"/>
                    <a:pt x="654" y="2717"/>
                  </a:cubicBezTo>
                  <a:cubicBezTo>
                    <a:pt x="186" y="3198"/>
                    <a:pt x="20" y="3880"/>
                    <a:pt x="252" y="4532"/>
                  </a:cubicBezTo>
                  <a:cubicBezTo>
                    <a:pt x="249" y="4559"/>
                    <a:pt x="245" y="4587"/>
                    <a:pt x="238" y="4618"/>
                  </a:cubicBezTo>
                  <a:cubicBezTo>
                    <a:pt x="159" y="4868"/>
                    <a:pt x="93" y="5124"/>
                    <a:pt x="58" y="5387"/>
                  </a:cubicBezTo>
                  <a:cubicBezTo>
                    <a:pt x="0" y="5790"/>
                    <a:pt x="315" y="6057"/>
                    <a:pt x="618" y="6057"/>
                  </a:cubicBezTo>
                  <a:cubicBezTo>
                    <a:pt x="729" y="6057"/>
                    <a:pt x="839" y="6021"/>
                    <a:pt x="928" y="5942"/>
                  </a:cubicBezTo>
                  <a:cubicBezTo>
                    <a:pt x="1077" y="5921"/>
                    <a:pt x="1208" y="5841"/>
                    <a:pt x="1292" y="5692"/>
                  </a:cubicBezTo>
                  <a:cubicBezTo>
                    <a:pt x="1305" y="5664"/>
                    <a:pt x="1323" y="5640"/>
                    <a:pt x="1337" y="5613"/>
                  </a:cubicBezTo>
                  <a:cubicBezTo>
                    <a:pt x="2757" y="5200"/>
                    <a:pt x="4032" y="4324"/>
                    <a:pt x="5286" y="3569"/>
                  </a:cubicBezTo>
                  <a:cubicBezTo>
                    <a:pt x="5306" y="3555"/>
                    <a:pt x="5327" y="3538"/>
                    <a:pt x="5348" y="3527"/>
                  </a:cubicBezTo>
                  <a:cubicBezTo>
                    <a:pt x="5414" y="3561"/>
                    <a:pt x="5486" y="3580"/>
                    <a:pt x="5559" y="3580"/>
                  </a:cubicBezTo>
                  <a:cubicBezTo>
                    <a:pt x="5636" y="3580"/>
                    <a:pt x="5714" y="3559"/>
                    <a:pt x="5788" y="3513"/>
                  </a:cubicBezTo>
                  <a:cubicBezTo>
                    <a:pt x="6574" y="2994"/>
                    <a:pt x="7323" y="2460"/>
                    <a:pt x="7960" y="1754"/>
                  </a:cubicBezTo>
                  <a:cubicBezTo>
                    <a:pt x="8254" y="1418"/>
                    <a:pt x="8033" y="950"/>
                    <a:pt x="7610" y="915"/>
                  </a:cubicBezTo>
                  <a:cubicBezTo>
                    <a:pt x="7229" y="881"/>
                    <a:pt x="6938" y="597"/>
                    <a:pt x="6602" y="416"/>
                  </a:cubicBezTo>
                  <a:cubicBezTo>
                    <a:pt x="6597" y="139"/>
                    <a:pt x="6382" y="0"/>
                    <a:pt x="6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6"/>
            <p:cNvSpPr/>
            <p:nvPr/>
          </p:nvSpPr>
          <p:spPr>
            <a:xfrm>
              <a:off x="4611890" y="1379534"/>
              <a:ext cx="2360010" cy="3222181"/>
            </a:xfrm>
            <a:custGeom>
              <a:rect b="b" l="l" r="r" t="t"/>
              <a:pathLst>
                <a:path extrusionOk="0" h="66008" w="48346">
                  <a:moveTo>
                    <a:pt x="11844" y="2072"/>
                  </a:moveTo>
                  <a:lnTo>
                    <a:pt x="11844" y="2072"/>
                  </a:lnTo>
                  <a:cubicBezTo>
                    <a:pt x="11204" y="2373"/>
                    <a:pt x="10608" y="2768"/>
                    <a:pt x="9974" y="3125"/>
                  </a:cubicBezTo>
                  <a:cubicBezTo>
                    <a:pt x="9496" y="3211"/>
                    <a:pt x="9004" y="3267"/>
                    <a:pt x="8515" y="3315"/>
                  </a:cubicBezTo>
                  <a:cubicBezTo>
                    <a:pt x="9350" y="2979"/>
                    <a:pt x="10192" y="2660"/>
                    <a:pt x="10992" y="2266"/>
                  </a:cubicBezTo>
                  <a:cubicBezTo>
                    <a:pt x="11283" y="2217"/>
                    <a:pt x="11567" y="2151"/>
                    <a:pt x="11844" y="2072"/>
                  </a:cubicBezTo>
                  <a:close/>
                  <a:moveTo>
                    <a:pt x="5727" y="9076"/>
                  </a:moveTo>
                  <a:cubicBezTo>
                    <a:pt x="5661" y="9100"/>
                    <a:pt x="5602" y="9128"/>
                    <a:pt x="5540" y="9173"/>
                  </a:cubicBezTo>
                  <a:cubicBezTo>
                    <a:pt x="5332" y="9329"/>
                    <a:pt x="5138" y="9492"/>
                    <a:pt x="4951" y="9665"/>
                  </a:cubicBezTo>
                  <a:cubicBezTo>
                    <a:pt x="4968" y="9540"/>
                    <a:pt x="4979" y="9412"/>
                    <a:pt x="4986" y="9280"/>
                  </a:cubicBezTo>
                  <a:cubicBezTo>
                    <a:pt x="4992" y="9232"/>
                    <a:pt x="4982" y="9190"/>
                    <a:pt x="4968" y="9152"/>
                  </a:cubicBezTo>
                  <a:cubicBezTo>
                    <a:pt x="5032" y="9121"/>
                    <a:pt x="5102" y="9104"/>
                    <a:pt x="5175" y="9104"/>
                  </a:cubicBezTo>
                  <a:cubicBezTo>
                    <a:pt x="5200" y="9104"/>
                    <a:pt x="5226" y="9106"/>
                    <a:pt x="5252" y="9111"/>
                  </a:cubicBezTo>
                  <a:cubicBezTo>
                    <a:pt x="5297" y="9119"/>
                    <a:pt x="5340" y="9123"/>
                    <a:pt x="5383" y="9123"/>
                  </a:cubicBezTo>
                  <a:cubicBezTo>
                    <a:pt x="5460" y="9123"/>
                    <a:pt x="5533" y="9110"/>
                    <a:pt x="5602" y="9083"/>
                  </a:cubicBezTo>
                  <a:cubicBezTo>
                    <a:pt x="5614" y="9083"/>
                    <a:pt x="5624" y="9084"/>
                    <a:pt x="5633" y="9084"/>
                  </a:cubicBezTo>
                  <a:cubicBezTo>
                    <a:pt x="5638" y="9084"/>
                    <a:pt x="5643" y="9084"/>
                    <a:pt x="5647" y="9083"/>
                  </a:cubicBezTo>
                  <a:cubicBezTo>
                    <a:pt x="5675" y="9083"/>
                    <a:pt x="5703" y="9076"/>
                    <a:pt x="5727" y="9076"/>
                  </a:cubicBezTo>
                  <a:close/>
                  <a:moveTo>
                    <a:pt x="7341" y="14272"/>
                  </a:moveTo>
                  <a:cubicBezTo>
                    <a:pt x="7074" y="14788"/>
                    <a:pt x="6759" y="15284"/>
                    <a:pt x="6413" y="15769"/>
                  </a:cubicBezTo>
                  <a:cubicBezTo>
                    <a:pt x="5938" y="16150"/>
                    <a:pt x="5502" y="16569"/>
                    <a:pt x="5083" y="17009"/>
                  </a:cubicBezTo>
                  <a:cubicBezTo>
                    <a:pt x="5470" y="16506"/>
                    <a:pt x="5852" y="16004"/>
                    <a:pt x="6208" y="15484"/>
                  </a:cubicBezTo>
                  <a:cubicBezTo>
                    <a:pt x="6562" y="15058"/>
                    <a:pt x="6939" y="14646"/>
                    <a:pt x="7341" y="14272"/>
                  </a:cubicBezTo>
                  <a:close/>
                  <a:moveTo>
                    <a:pt x="8283" y="20985"/>
                  </a:moveTo>
                  <a:lnTo>
                    <a:pt x="8283" y="20985"/>
                  </a:lnTo>
                  <a:cubicBezTo>
                    <a:pt x="8086" y="21276"/>
                    <a:pt x="7885" y="21560"/>
                    <a:pt x="7670" y="21841"/>
                  </a:cubicBezTo>
                  <a:lnTo>
                    <a:pt x="7296" y="22181"/>
                  </a:lnTo>
                  <a:lnTo>
                    <a:pt x="7303" y="22170"/>
                  </a:lnTo>
                  <a:cubicBezTo>
                    <a:pt x="7611" y="21789"/>
                    <a:pt x="7930" y="21377"/>
                    <a:pt x="8283" y="20985"/>
                  </a:cubicBezTo>
                  <a:close/>
                  <a:moveTo>
                    <a:pt x="3219" y="21942"/>
                  </a:moveTo>
                  <a:lnTo>
                    <a:pt x="3219" y="21942"/>
                  </a:lnTo>
                  <a:cubicBezTo>
                    <a:pt x="3115" y="22070"/>
                    <a:pt x="3018" y="22201"/>
                    <a:pt x="2917" y="22330"/>
                  </a:cubicBezTo>
                  <a:cubicBezTo>
                    <a:pt x="2904" y="22226"/>
                    <a:pt x="2886" y="22118"/>
                    <a:pt x="2872" y="22014"/>
                  </a:cubicBezTo>
                  <a:lnTo>
                    <a:pt x="2872" y="22014"/>
                  </a:lnTo>
                  <a:cubicBezTo>
                    <a:pt x="2892" y="22016"/>
                    <a:pt x="2912" y="22017"/>
                    <a:pt x="2931" y="22017"/>
                  </a:cubicBezTo>
                  <a:cubicBezTo>
                    <a:pt x="3032" y="22017"/>
                    <a:pt x="3129" y="21994"/>
                    <a:pt x="3219" y="21942"/>
                  </a:cubicBezTo>
                  <a:close/>
                  <a:moveTo>
                    <a:pt x="3146" y="23746"/>
                  </a:moveTo>
                  <a:cubicBezTo>
                    <a:pt x="3261" y="23796"/>
                    <a:pt x="3386" y="23826"/>
                    <a:pt x="3508" y="23826"/>
                  </a:cubicBezTo>
                  <a:cubicBezTo>
                    <a:pt x="3514" y="23826"/>
                    <a:pt x="3521" y="23826"/>
                    <a:pt x="3527" y="23826"/>
                  </a:cubicBezTo>
                  <a:lnTo>
                    <a:pt x="3527" y="23826"/>
                  </a:lnTo>
                  <a:cubicBezTo>
                    <a:pt x="3427" y="23954"/>
                    <a:pt x="3333" y="24086"/>
                    <a:pt x="3233" y="24217"/>
                  </a:cubicBezTo>
                  <a:cubicBezTo>
                    <a:pt x="3202" y="24062"/>
                    <a:pt x="3174" y="23909"/>
                    <a:pt x="3146" y="23746"/>
                  </a:cubicBezTo>
                  <a:close/>
                  <a:moveTo>
                    <a:pt x="3700" y="25981"/>
                  </a:moveTo>
                  <a:lnTo>
                    <a:pt x="3700" y="25981"/>
                  </a:lnTo>
                  <a:cubicBezTo>
                    <a:pt x="3676" y="26008"/>
                    <a:pt x="3652" y="26040"/>
                    <a:pt x="3628" y="26064"/>
                  </a:cubicBezTo>
                  <a:cubicBezTo>
                    <a:pt x="3624" y="26040"/>
                    <a:pt x="3614" y="26012"/>
                    <a:pt x="3610" y="25981"/>
                  </a:cubicBezTo>
                  <a:lnTo>
                    <a:pt x="3610" y="25981"/>
                  </a:lnTo>
                  <a:cubicBezTo>
                    <a:pt x="3622" y="25984"/>
                    <a:pt x="3637" y="25986"/>
                    <a:pt x="3653" y="25986"/>
                  </a:cubicBezTo>
                  <a:cubicBezTo>
                    <a:pt x="3668" y="25986"/>
                    <a:pt x="3685" y="25984"/>
                    <a:pt x="3700" y="25981"/>
                  </a:cubicBezTo>
                  <a:close/>
                  <a:moveTo>
                    <a:pt x="11695" y="28925"/>
                  </a:moveTo>
                  <a:cubicBezTo>
                    <a:pt x="11695" y="28932"/>
                    <a:pt x="11695" y="28936"/>
                    <a:pt x="11699" y="28939"/>
                  </a:cubicBezTo>
                  <a:cubicBezTo>
                    <a:pt x="11695" y="28942"/>
                    <a:pt x="11689" y="28942"/>
                    <a:pt x="11685" y="28942"/>
                  </a:cubicBezTo>
                  <a:cubicBezTo>
                    <a:pt x="11689" y="28939"/>
                    <a:pt x="11695" y="28932"/>
                    <a:pt x="11695" y="28925"/>
                  </a:cubicBezTo>
                  <a:close/>
                  <a:moveTo>
                    <a:pt x="4459" y="27692"/>
                  </a:moveTo>
                  <a:lnTo>
                    <a:pt x="4459" y="27692"/>
                  </a:lnTo>
                  <a:cubicBezTo>
                    <a:pt x="4177" y="28276"/>
                    <a:pt x="4636" y="28935"/>
                    <a:pt x="5180" y="28935"/>
                  </a:cubicBezTo>
                  <a:cubicBezTo>
                    <a:pt x="5365" y="28935"/>
                    <a:pt x="5561" y="28858"/>
                    <a:pt x="5741" y="28676"/>
                  </a:cubicBezTo>
                  <a:cubicBezTo>
                    <a:pt x="5810" y="28606"/>
                    <a:pt x="5879" y="28534"/>
                    <a:pt x="5949" y="28457"/>
                  </a:cubicBezTo>
                  <a:lnTo>
                    <a:pt x="5949" y="28457"/>
                  </a:lnTo>
                  <a:cubicBezTo>
                    <a:pt x="5803" y="28797"/>
                    <a:pt x="5987" y="29133"/>
                    <a:pt x="6281" y="29320"/>
                  </a:cubicBezTo>
                  <a:cubicBezTo>
                    <a:pt x="5914" y="29767"/>
                    <a:pt x="5543" y="30217"/>
                    <a:pt x="5190" y="30671"/>
                  </a:cubicBezTo>
                  <a:cubicBezTo>
                    <a:pt x="5114" y="30785"/>
                    <a:pt x="5055" y="30893"/>
                    <a:pt x="5027" y="31000"/>
                  </a:cubicBezTo>
                  <a:cubicBezTo>
                    <a:pt x="4691" y="29982"/>
                    <a:pt x="4379" y="28960"/>
                    <a:pt x="4099" y="27931"/>
                  </a:cubicBezTo>
                  <a:cubicBezTo>
                    <a:pt x="4210" y="27889"/>
                    <a:pt x="4324" y="27827"/>
                    <a:pt x="4428" y="27723"/>
                  </a:cubicBezTo>
                  <a:lnTo>
                    <a:pt x="4459" y="27692"/>
                  </a:lnTo>
                  <a:close/>
                  <a:moveTo>
                    <a:pt x="13628" y="32795"/>
                  </a:moveTo>
                  <a:cubicBezTo>
                    <a:pt x="13656" y="32850"/>
                    <a:pt x="13687" y="32909"/>
                    <a:pt x="13715" y="32968"/>
                  </a:cubicBezTo>
                  <a:cubicBezTo>
                    <a:pt x="13601" y="33044"/>
                    <a:pt x="13486" y="33124"/>
                    <a:pt x="13379" y="33203"/>
                  </a:cubicBezTo>
                  <a:cubicBezTo>
                    <a:pt x="13466" y="33072"/>
                    <a:pt x="13549" y="32933"/>
                    <a:pt x="13628" y="32795"/>
                  </a:cubicBezTo>
                  <a:close/>
                  <a:moveTo>
                    <a:pt x="17532" y="37083"/>
                  </a:moveTo>
                  <a:lnTo>
                    <a:pt x="17532" y="37083"/>
                  </a:lnTo>
                  <a:cubicBezTo>
                    <a:pt x="17508" y="37125"/>
                    <a:pt x="17487" y="37163"/>
                    <a:pt x="17463" y="37201"/>
                  </a:cubicBezTo>
                  <a:cubicBezTo>
                    <a:pt x="17453" y="37187"/>
                    <a:pt x="17449" y="37177"/>
                    <a:pt x="17439" y="37163"/>
                  </a:cubicBezTo>
                  <a:lnTo>
                    <a:pt x="17532" y="37083"/>
                  </a:lnTo>
                  <a:close/>
                  <a:moveTo>
                    <a:pt x="19881" y="38569"/>
                  </a:moveTo>
                  <a:lnTo>
                    <a:pt x="19881" y="38569"/>
                  </a:lnTo>
                  <a:cubicBezTo>
                    <a:pt x="19874" y="38590"/>
                    <a:pt x="19864" y="38607"/>
                    <a:pt x="19860" y="38631"/>
                  </a:cubicBezTo>
                  <a:cubicBezTo>
                    <a:pt x="19819" y="38642"/>
                    <a:pt x="19774" y="38652"/>
                    <a:pt x="19725" y="38659"/>
                  </a:cubicBezTo>
                  <a:lnTo>
                    <a:pt x="19881" y="38569"/>
                  </a:lnTo>
                  <a:close/>
                  <a:moveTo>
                    <a:pt x="15402" y="37107"/>
                  </a:moveTo>
                  <a:cubicBezTo>
                    <a:pt x="15447" y="37218"/>
                    <a:pt x="15499" y="37326"/>
                    <a:pt x="15548" y="37440"/>
                  </a:cubicBezTo>
                  <a:cubicBezTo>
                    <a:pt x="15073" y="37921"/>
                    <a:pt x="14612" y="38424"/>
                    <a:pt x="14145" y="38909"/>
                  </a:cubicBezTo>
                  <a:cubicBezTo>
                    <a:pt x="14564" y="38309"/>
                    <a:pt x="14986" y="37714"/>
                    <a:pt x="15402" y="37107"/>
                  </a:cubicBezTo>
                  <a:close/>
                  <a:moveTo>
                    <a:pt x="24263" y="38760"/>
                  </a:moveTo>
                  <a:cubicBezTo>
                    <a:pt x="24274" y="38812"/>
                    <a:pt x="24287" y="38864"/>
                    <a:pt x="24298" y="38916"/>
                  </a:cubicBezTo>
                  <a:cubicBezTo>
                    <a:pt x="24201" y="38985"/>
                    <a:pt x="24104" y="39054"/>
                    <a:pt x="24010" y="39127"/>
                  </a:cubicBezTo>
                  <a:cubicBezTo>
                    <a:pt x="24035" y="39037"/>
                    <a:pt x="24035" y="38950"/>
                    <a:pt x="24017" y="38874"/>
                  </a:cubicBezTo>
                  <a:cubicBezTo>
                    <a:pt x="24100" y="38832"/>
                    <a:pt x="24184" y="38794"/>
                    <a:pt x="24263" y="38760"/>
                  </a:cubicBezTo>
                  <a:close/>
                  <a:moveTo>
                    <a:pt x="18547" y="44268"/>
                  </a:moveTo>
                  <a:lnTo>
                    <a:pt x="18547" y="44268"/>
                  </a:lnTo>
                  <a:cubicBezTo>
                    <a:pt x="18253" y="44659"/>
                    <a:pt x="17986" y="45064"/>
                    <a:pt x="17771" y="45501"/>
                  </a:cubicBezTo>
                  <a:cubicBezTo>
                    <a:pt x="17490" y="46081"/>
                    <a:pt x="17920" y="46816"/>
                    <a:pt x="18504" y="46816"/>
                  </a:cubicBezTo>
                  <a:cubicBezTo>
                    <a:pt x="18645" y="46816"/>
                    <a:pt x="18795" y="46774"/>
                    <a:pt x="18946" y="46675"/>
                  </a:cubicBezTo>
                  <a:cubicBezTo>
                    <a:pt x="19147" y="46547"/>
                    <a:pt x="19341" y="46401"/>
                    <a:pt x="19528" y="46259"/>
                  </a:cubicBezTo>
                  <a:lnTo>
                    <a:pt x="19528" y="46259"/>
                  </a:lnTo>
                  <a:cubicBezTo>
                    <a:pt x="19355" y="46516"/>
                    <a:pt x="19185" y="46772"/>
                    <a:pt x="19026" y="47032"/>
                  </a:cubicBezTo>
                  <a:cubicBezTo>
                    <a:pt x="18592" y="47730"/>
                    <a:pt x="19227" y="48462"/>
                    <a:pt x="19890" y="48462"/>
                  </a:cubicBezTo>
                  <a:cubicBezTo>
                    <a:pt x="20070" y="48462"/>
                    <a:pt x="20252" y="48408"/>
                    <a:pt x="20415" y="48286"/>
                  </a:cubicBezTo>
                  <a:lnTo>
                    <a:pt x="20415" y="48286"/>
                  </a:lnTo>
                  <a:cubicBezTo>
                    <a:pt x="20198" y="48982"/>
                    <a:pt x="20742" y="49540"/>
                    <a:pt x="21329" y="49540"/>
                  </a:cubicBezTo>
                  <a:cubicBezTo>
                    <a:pt x="21399" y="49540"/>
                    <a:pt x="21470" y="49532"/>
                    <a:pt x="21540" y="49516"/>
                  </a:cubicBezTo>
                  <a:cubicBezTo>
                    <a:pt x="21575" y="49668"/>
                    <a:pt x="21624" y="49820"/>
                    <a:pt x="21679" y="49966"/>
                  </a:cubicBezTo>
                  <a:cubicBezTo>
                    <a:pt x="20747" y="49755"/>
                    <a:pt x="19850" y="49232"/>
                    <a:pt x="19102" y="48712"/>
                  </a:cubicBezTo>
                  <a:cubicBezTo>
                    <a:pt x="18495" y="48289"/>
                    <a:pt x="17106" y="47257"/>
                    <a:pt x="17075" y="46419"/>
                  </a:cubicBezTo>
                  <a:cubicBezTo>
                    <a:pt x="17068" y="46173"/>
                    <a:pt x="16975" y="45982"/>
                    <a:pt x="16840" y="45844"/>
                  </a:cubicBezTo>
                  <a:cubicBezTo>
                    <a:pt x="16888" y="45819"/>
                    <a:pt x="16937" y="45785"/>
                    <a:pt x="16985" y="45743"/>
                  </a:cubicBezTo>
                  <a:cubicBezTo>
                    <a:pt x="17539" y="45289"/>
                    <a:pt x="18056" y="44787"/>
                    <a:pt x="18547" y="44268"/>
                  </a:cubicBezTo>
                  <a:close/>
                  <a:moveTo>
                    <a:pt x="28396" y="49866"/>
                  </a:moveTo>
                  <a:cubicBezTo>
                    <a:pt x="28570" y="49866"/>
                    <a:pt x="28730" y="49985"/>
                    <a:pt x="28864" y="50122"/>
                  </a:cubicBezTo>
                  <a:cubicBezTo>
                    <a:pt x="28295" y="50371"/>
                    <a:pt x="27797" y="50780"/>
                    <a:pt x="27409" y="51279"/>
                  </a:cubicBezTo>
                  <a:cubicBezTo>
                    <a:pt x="27222" y="51275"/>
                    <a:pt x="27034" y="51258"/>
                    <a:pt x="26861" y="51223"/>
                  </a:cubicBezTo>
                  <a:cubicBezTo>
                    <a:pt x="26820" y="51213"/>
                    <a:pt x="26771" y="51206"/>
                    <a:pt x="26730" y="51192"/>
                  </a:cubicBezTo>
                  <a:cubicBezTo>
                    <a:pt x="26768" y="51120"/>
                    <a:pt x="26806" y="51050"/>
                    <a:pt x="26854" y="50977"/>
                  </a:cubicBezTo>
                  <a:cubicBezTo>
                    <a:pt x="27166" y="50718"/>
                    <a:pt x="27457" y="50430"/>
                    <a:pt x="27707" y="50132"/>
                  </a:cubicBezTo>
                  <a:cubicBezTo>
                    <a:pt x="27897" y="50014"/>
                    <a:pt x="28101" y="49924"/>
                    <a:pt x="28309" y="49876"/>
                  </a:cubicBezTo>
                  <a:cubicBezTo>
                    <a:pt x="28339" y="49869"/>
                    <a:pt x="28367" y="49866"/>
                    <a:pt x="28396" y="49866"/>
                  </a:cubicBezTo>
                  <a:close/>
                  <a:moveTo>
                    <a:pt x="26352" y="53025"/>
                  </a:moveTo>
                  <a:lnTo>
                    <a:pt x="26352" y="53025"/>
                  </a:lnTo>
                  <a:cubicBezTo>
                    <a:pt x="26428" y="53042"/>
                    <a:pt x="26508" y="53052"/>
                    <a:pt x="26584" y="53063"/>
                  </a:cubicBezTo>
                  <a:cubicBezTo>
                    <a:pt x="26556" y="53222"/>
                    <a:pt x="26529" y="53382"/>
                    <a:pt x="26518" y="53544"/>
                  </a:cubicBezTo>
                  <a:cubicBezTo>
                    <a:pt x="26425" y="53395"/>
                    <a:pt x="26373" y="53219"/>
                    <a:pt x="26352" y="53025"/>
                  </a:cubicBezTo>
                  <a:close/>
                  <a:moveTo>
                    <a:pt x="26245" y="57220"/>
                  </a:moveTo>
                  <a:cubicBezTo>
                    <a:pt x="26272" y="57327"/>
                    <a:pt x="26307" y="57435"/>
                    <a:pt x="26352" y="57538"/>
                  </a:cubicBezTo>
                  <a:cubicBezTo>
                    <a:pt x="26352" y="57590"/>
                    <a:pt x="26349" y="57649"/>
                    <a:pt x="26352" y="57705"/>
                  </a:cubicBezTo>
                  <a:cubicBezTo>
                    <a:pt x="26352" y="57729"/>
                    <a:pt x="26356" y="57757"/>
                    <a:pt x="26359" y="57788"/>
                  </a:cubicBezTo>
                  <a:cubicBezTo>
                    <a:pt x="26321" y="57587"/>
                    <a:pt x="26248" y="57396"/>
                    <a:pt x="26144" y="57223"/>
                  </a:cubicBezTo>
                  <a:cubicBezTo>
                    <a:pt x="26179" y="57220"/>
                    <a:pt x="26214" y="57220"/>
                    <a:pt x="26245" y="57220"/>
                  </a:cubicBezTo>
                  <a:close/>
                  <a:moveTo>
                    <a:pt x="31356" y="58955"/>
                  </a:moveTo>
                  <a:cubicBezTo>
                    <a:pt x="31357" y="58955"/>
                    <a:pt x="31352" y="58962"/>
                    <a:pt x="31340" y="58976"/>
                  </a:cubicBezTo>
                  <a:cubicBezTo>
                    <a:pt x="31349" y="58962"/>
                    <a:pt x="31355" y="58955"/>
                    <a:pt x="31356" y="58955"/>
                  </a:cubicBezTo>
                  <a:close/>
                  <a:moveTo>
                    <a:pt x="26352" y="58637"/>
                  </a:moveTo>
                  <a:cubicBezTo>
                    <a:pt x="26390" y="59063"/>
                    <a:pt x="26577" y="59478"/>
                    <a:pt x="26868" y="59825"/>
                  </a:cubicBezTo>
                  <a:cubicBezTo>
                    <a:pt x="26584" y="59749"/>
                    <a:pt x="26338" y="59527"/>
                    <a:pt x="26099" y="59277"/>
                  </a:cubicBezTo>
                  <a:cubicBezTo>
                    <a:pt x="26220" y="59080"/>
                    <a:pt x="26304" y="58862"/>
                    <a:pt x="26352" y="58637"/>
                  </a:cubicBezTo>
                  <a:close/>
                  <a:moveTo>
                    <a:pt x="13735" y="61625"/>
                  </a:moveTo>
                  <a:cubicBezTo>
                    <a:pt x="13984" y="61625"/>
                    <a:pt x="14233" y="61654"/>
                    <a:pt x="14477" y="61709"/>
                  </a:cubicBezTo>
                  <a:lnTo>
                    <a:pt x="14581" y="61737"/>
                  </a:lnTo>
                  <a:cubicBezTo>
                    <a:pt x="14408" y="61938"/>
                    <a:pt x="14249" y="62156"/>
                    <a:pt x="14110" y="62371"/>
                  </a:cubicBezTo>
                  <a:cubicBezTo>
                    <a:pt x="14079" y="62333"/>
                    <a:pt x="14055" y="62295"/>
                    <a:pt x="14027" y="62257"/>
                  </a:cubicBezTo>
                  <a:cubicBezTo>
                    <a:pt x="13846" y="61981"/>
                    <a:pt x="13573" y="61860"/>
                    <a:pt x="13305" y="61860"/>
                  </a:cubicBezTo>
                  <a:cubicBezTo>
                    <a:pt x="12906" y="61860"/>
                    <a:pt x="12518" y="62128"/>
                    <a:pt x="12458" y="62551"/>
                  </a:cubicBezTo>
                  <a:cubicBezTo>
                    <a:pt x="12309" y="62593"/>
                    <a:pt x="12149" y="62620"/>
                    <a:pt x="11966" y="62645"/>
                  </a:cubicBezTo>
                  <a:cubicBezTo>
                    <a:pt x="11925" y="62650"/>
                    <a:pt x="11885" y="62652"/>
                    <a:pt x="11846" y="62652"/>
                  </a:cubicBezTo>
                  <a:cubicBezTo>
                    <a:pt x="11724" y="62652"/>
                    <a:pt x="11605" y="62630"/>
                    <a:pt x="11488" y="62596"/>
                  </a:cubicBezTo>
                  <a:cubicBezTo>
                    <a:pt x="11439" y="62582"/>
                    <a:pt x="11408" y="62575"/>
                    <a:pt x="11387" y="62572"/>
                  </a:cubicBezTo>
                  <a:cubicBezTo>
                    <a:pt x="11644" y="62142"/>
                    <a:pt x="12426" y="61893"/>
                    <a:pt x="12849" y="61758"/>
                  </a:cubicBezTo>
                  <a:cubicBezTo>
                    <a:pt x="13138" y="61667"/>
                    <a:pt x="13436" y="61625"/>
                    <a:pt x="13735" y="61625"/>
                  </a:cubicBezTo>
                  <a:close/>
                  <a:moveTo>
                    <a:pt x="13430" y="1"/>
                  </a:moveTo>
                  <a:cubicBezTo>
                    <a:pt x="13425" y="1"/>
                    <a:pt x="13419" y="1"/>
                    <a:pt x="13414" y="3"/>
                  </a:cubicBezTo>
                  <a:cubicBezTo>
                    <a:pt x="10660" y="1060"/>
                    <a:pt x="7618" y="107"/>
                    <a:pt x="4812" y="966"/>
                  </a:cubicBezTo>
                  <a:cubicBezTo>
                    <a:pt x="4424" y="1084"/>
                    <a:pt x="4355" y="1746"/>
                    <a:pt x="4812" y="1822"/>
                  </a:cubicBezTo>
                  <a:cubicBezTo>
                    <a:pt x="5966" y="2013"/>
                    <a:pt x="7251" y="2262"/>
                    <a:pt x="8536" y="2349"/>
                  </a:cubicBezTo>
                  <a:cubicBezTo>
                    <a:pt x="7459" y="2695"/>
                    <a:pt x="6392" y="3076"/>
                    <a:pt x="5394" y="3613"/>
                  </a:cubicBezTo>
                  <a:cubicBezTo>
                    <a:pt x="4961" y="3842"/>
                    <a:pt x="5124" y="4592"/>
                    <a:pt x="5612" y="4592"/>
                  </a:cubicBezTo>
                  <a:cubicBezTo>
                    <a:pt x="5627" y="4592"/>
                    <a:pt x="5642" y="4591"/>
                    <a:pt x="5658" y="4590"/>
                  </a:cubicBezTo>
                  <a:cubicBezTo>
                    <a:pt x="6125" y="4548"/>
                    <a:pt x="6610" y="4517"/>
                    <a:pt x="7109" y="4489"/>
                  </a:cubicBezTo>
                  <a:lnTo>
                    <a:pt x="7109" y="4489"/>
                  </a:lnTo>
                  <a:cubicBezTo>
                    <a:pt x="6423" y="4784"/>
                    <a:pt x="5741" y="5085"/>
                    <a:pt x="5069" y="5418"/>
                  </a:cubicBezTo>
                  <a:cubicBezTo>
                    <a:pt x="4570" y="5667"/>
                    <a:pt x="4643" y="6582"/>
                    <a:pt x="5231" y="6668"/>
                  </a:cubicBezTo>
                  <a:cubicBezTo>
                    <a:pt x="5531" y="6713"/>
                    <a:pt x="5827" y="6733"/>
                    <a:pt x="6118" y="6733"/>
                  </a:cubicBezTo>
                  <a:cubicBezTo>
                    <a:pt x="6574" y="6733"/>
                    <a:pt x="7021" y="6684"/>
                    <a:pt x="7462" y="6599"/>
                  </a:cubicBezTo>
                  <a:lnTo>
                    <a:pt x="7462" y="6599"/>
                  </a:lnTo>
                  <a:cubicBezTo>
                    <a:pt x="6808" y="6994"/>
                    <a:pt x="6149" y="7375"/>
                    <a:pt x="5498" y="7770"/>
                  </a:cubicBezTo>
                  <a:cubicBezTo>
                    <a:pt x="5236" y="7565"/>
                    <a:pt x="4929" y="7473"/>
                    <a:pt x="4612" y="7473"/>
                  </a:cubicBezTo>
                  <a:cubicBezTo>
                    <a:pt x="4165" y="7473"/>
                    <a:pt x="3698" y="7656"/>
                    <a:pt x="3305" y="7967"/>
                  </a:cubicBezTo>
                  <a:cubicBezTo>
                    <a:pt x="2346" y="8726"/>
                    <a:pt x="1799" y="9935"/>
                    <a:pt x="1345" y="11037"/>
                  </a:cubicBezTo>
                  <a:cubicBezTo>
                    <a:pt x="46" y="14196"/>
                    <a:pt x="1" y="17698"/>
                    <a:pt x="295" y="21058"/>
                  </a:cubicBezTo>
                  <a:cubicBezTo>
                    <a:pt x="683" y="25444"/>
                    <a:pt x="1889" y="29732"/>
                    <a:pt x="3423" y="33841"/>
                  </a:cubicBezTo>
                  <a:cubicBezTo>
                    <a:pt x="4171" y="35850"/>
                    <a:pt x="4989" y="37842"/>
                    <a:pt x="5848" y="39806"/>
                  </a:cubicBezTo>
                  <a:cubicBezTo>
                    <a:pt x="6714" y="41791"/>
                    <a:pt x="7584" y="43893"/>
                    <a:pt x="8841" y="45671"/>
                  </a:cubicBezTo>
                  <a:cubicBezTo>
                    <a:pt x="8997" y="45893"/>
                    <a:pt x="9208" y="45990"/>
                    <a:pt x="9411" y="45990"/>
                  </a:cubicBezTo>
                  <a:cubicBezTo>
                    <a:pt x="9793" y="45990"/>
                    <a:pt x="10148" y="45647"/>
                    <a:pt x="10064" y="45154"/>
                  </a:cubicBezTo>
                  <a:cubicBezTo>
                    <a:pt x="9783" y="43422"/>
                    <a:pt x="9101" y="41718"/>
                    <a:pt x="8460" y="40093"/>
                  </a:cubicBezTo>
                  <a:cubicBezTo>
                    <a:pt x="7753" y="38299"/>
                    <a:pt x="7026" y="36511"/>
                    <a:pt x="6347" y="34710"/>
                  </a:cubicBezTo>
                  <a:cubicBezTo>
                    <a:pt x="5994" y="33778"/>
                    <a:pt x="5658" y="32843"/>
                    <a:pt x="5332" y="31901"/>
                  </a:cubicBezTo>
                  <a:lnTo>
                    <a:pt x="5332" y="31901"/>
                  </a:lnTo>
                  <a:cubicBezTo>
                    <a:pt x="5461" y="31993"/>
                    <a:pt x="5616" y="32048"/>
                    <a:pt x="5783" y="32048"/>
                  </a:cubicBezTo>
                  <a:cubicBezTo>
                    <a:pt x="5966" y="32048"/>
                    <a:pt x="6162" y="31982"/>
                    <a:pt x="6350" y="31828"/>
                  </a:cubicBezTo>
                  <a:cubicBezTo>
                    <a:pt x="7587" y="30817"/>
                    <a:pt x="8702" y="29549"/>
                    <a:pt x="9991" y="28572"/>
                  </a:cubicBezTo>
                  <a:lnTo>
                    <a:pt x="9991" y="28572"/>
                  </a:lnTo>
                  <a:cubicBezTo>
                    <a:pt x="8883" y="30190"/>
                    <a:pt x="7137" y="31534"/>
                    <a:pt x="6156" y="33144"/>
                  </a:cubicBezTo>
                  <a:cubicBezTo>
                    <a:pt x="5780" y="33758"/>
                    <a:pt x="6323" y="34379"/>
                    <a:pt x="6902" y="34379"/>
                  </a:cubicBezTo>
                  <a:cubicBezTo>
                    <a:pt x="7094" y="34379"/>
                    <a:pt x="7291" y="34310"/>
                    <a:pt x="7459" y="34149"/>
                  </a:cubicBezTo>
                  <a:cubicBezTo>
                    <a:pt x="8813" y="32840"/>
                    <a:pt x="10209" y="31450"/>
                    <a:pt x="11855" y="30498"/>
                  </a:cubicBezTo>
                  <a:lnTo>
                    <a:pt x="11855" y="30498"/>
                  </a:lnTo>
                  <a:cubicBezTo>
                    <a:pt x="10629" y="32434"/>
                    <a:pt x="8619" y="33969"/>
                    <a:pt x="7237" y="35742"/>
                  </a:cubicBezTo>
                  <a:cubicBezTo>
                    <a:pt x="7203" y="35787"/>
                    <a:pt x="7164" y="35833"/>
                    <a:pt x="7130" y="35881"/>
                  </a:cubicBezTo>
                  <a:cubicBezTo>
                    <a:pt x="6765" y="36361"/>
                    <a:pt x="7263" y="36901"/>
                    <a:pt x="7761" y="36901"/>
                  </a:cubicBezTo>
                  <a:cubicBezTo>
                    <a:pt x="7920" y="36901"/>
                    <a:pt x="8080" y="36846"/>
                    <a:pt x="8211" y="36716"/>
                  </a:cubicBezTo>
                  <a:cubicBezTo>
                    <a:pt x="9517" y="35413"/>
                    <a:pt x="10788" y="34087"/>
                    <a:pt x="12239" y="32971"/>
                  </a:cubicBezTo>
                  <a:lnTo>
                    <a:pt x="12239" y="32971"/>
                  </a:lnTo>
                  <a:cubicBezTo>
                    <a:pt x="11179" y="34426"/>
                    <a:pt x="9735" y="35628"/>
                    <a:pt x="8848" y="37225"/>
                  </a:cubicBezTo>
                  <a:cubicBezTo>
                    <a:pt x="8560" y="37749"/>
                    <a:pt x="8973" y="38203"/>
                    <a:pt x="9438" y="38203"/>
                  </a:cubicBezTo>
                  <a:cubicBezTo>
                    <a:pt x="9594" y="38203"/>
                    <a:pt x="9755" y="38152"/>
                    <a:pt x="9898" y="38036"/>
                  </a:cubicBezTo>
                  <a:cubicBezTo>
                    <a:pt x="11311" y="36886"/>
                    <a:pt x="12471" y="35261"/>
                    <a:pt x="13940" y="34121"/>
                  </a:cubicBezTo>
                  <a:lnTo>
                    <a:pt x="13940" y="34121"/>
                  </a:lnTo>
                  <a:cubicBezTo>
                    <a:pt x="12468" y="35985"/>
                    <a:pt x="10618" y="37565"/>
                    <a:pt x="9406" y="39626"/>
                  </a:cubicBezTo>
                  <a:cubicBezTo>
                    <a:pt x="9127" y="40097"/>
                    <a:pt x="9548" y="40743"/>
                    <a:pt x="10039" y="40743"/>
                  </a:cubicBezTo>
                  <a:cubicBezTo>
                    <a:pt x="10158" y="40743"/>
                    <a:pt x="10281" y="40704"/>
                    <a:pt x="10400" y="40616"/>
                  </a:cubicBezTo>
                  <a:cubicBezTo>
                    <a:pt x="11238" y="39989"/>
                    <a:pt x="12011" y="39286"/>
                    <a:pt x="12759" y="38559"/>
                  </a:cubicBezTo>
                  <a:lnTo>
                    <a:pt x="12759" y="38559"/>
                  </a:lnTo>
                  <a:cubicBezTo>
                    <a:pt x="12000" y="39553"/>
                    <a:pt x="11290" y="40568"/>
                    <a:pt x="10753" y="41694"/>
                  </a:cubicBezTo>
                  <a:cubicBezTo>
                    <a:pt x="10509" y="42208"/>
                    <a:pt x="10873" y="42770"/>
                    <a:pt x="11366" y="42770"/>
                  </a:cubicBezTo>
                  <a:cubicBezTo>
                    <a:pt x="11482" y="42770"/>
                    <a:pt x="11604" y="42739"/>
                    <a:pt x="11727" y="42671"/>
                  </a:cubicBezTo>
                  <a:cubicBezTo>
                    <a:pt x="13528" y="41676"/>
                    <a:pt x="14733" y="39969"/>
                    <a:pt x="16102" y="38472"/>
                  </a:cubicBezTo>
                  <a:cubicBezTo>
                    <a:pt x="16185" y="38607"/>
                    <a:pt x="16265" y="38739"/>
                    <a:pt x="16351" y="38867"/>
                  </a:cubicBezTo>
                  <a:cubicBezTo>
                    <a:pt x="15045" y="40627"/>
                    <a:pt x="13552" y="42276"/>
                    <a:pt x="12575" y="44247"/>
                  </a:cubicBezTo>
                  <a:cubicBezTo>
                    <a:pt x="12301" y="44797"/>
                    <a:pt x="12714" y="45298"/>
                    <a:pt x="13198" y="45298"/>
                  </a:cubicBezTo>
                  <a:cubicBezTo>
                    <a:pt x="13363" y="45298"/>
                    <a:pt x="13537" y="45240"/>
                    <a:pt x="13694" y="45106"/>
                  </a:cubicBezTo>
                  <a:cubicBezTo>
                    <a:pt x="15236" y="43803"/>
                    <a:pt x="16400" y="41874"/>
                    <a:pt x="17830" y="40318"/>
                  </a:cubicBezTo>
                  <a:cubicBezTo>
                    <a:pt x="18094" y="40474"/>
                    <a:pt x="18378" y="40596"/>
                    <a:pt x="18686" y="40679"/>
                  </a:cubicBezTo>
                  <a:cubicBezTo>
                    <a:pt x="18689" y="40679"/>
                    <a:pt x="18696" y="40679"/>
                    <a:pt x="18696" y="40682"/>
                  </a:cubicBezTo>
                  <a:cubicBezTo>
                    <a:pt x="18551" y="40880"/>
                    <a:pt x="18405" y="41077"/>
                    <a:pt x="18263" y="41271"/>
                  </a:cubicBezTo>
                  <a:cubicBezTo>
                    <a:pt x="17404" y="42432"/>
                    <a:pt x="16462" y="43537"/>
                    <a:pt x="15807" y="44836"/>
                  </a:cubicBezTo>
                  <a:cubicBezTo>
                    <a:pt x="15651" y="45151"/>
                    <a:pt x="15700" y="45442"/>
                    <a:pt x="15856" y="45650"/>
                  </a:cubicBezTo>
                  <a:cubicBezTo>
                    <a:pt x="15561" y="45757"/>
                    <a:pt x="15336" y="46017"/>
                    <a:pt x="15347" y="46433"/>
                  </a:cubicBezTo>
                  <a:cubicBezTo>
                    <a:pt x="15468" y="49564"/>
                    <a:pt x="19064" y="51736"/>
                    <a:pt x="21894" y="52096"/>
                  </a:cubicBezTo>
                  <a:cubicBezTo>
                    <a:pt x="22100" y="52123"/>
                    <a:pt x="22302" y="52137"/>
                    <a:pt x="22501" y="52137"/>
                  </a:cubicBezTo>
                  <a:cubicBezTo>
                    <a:pt x="23048" y="52137"/>
                    <a:pt x="23564" y="52035"/>
                    <a:pt x="24031" y="51826"/>
                  </a:cubicBezTo>
                  <a:cubicBezTo>
                    <a:pt x="24111" y="51854"/>
                    <a:pt x="24190" y="51875"/>
                    <a:pt x="24274" y="51892"/>
                  </a:cubicBezTo>
                  <a:cubicBezTo>
                    <a:pt x="24319" y="51954"/>
                    <a:pt x="24367" y="52013"/>
                    <a:pt x="24419" y="52069"/>
                  </a:cubicBezTo>
                  <a:cubicBezTo>
                    <a:pt x="24333" y="52741"/>
                    <a:pt x="24384" y="53420"/>
                    <a:pt x="24603" y="54050"/>
                  </a:cubicBezTo>
                  <a:cubicBezTo>
                    <a:pt x="24769" y="54545"/>
                    <a:pt x="25046" y="54944"/>
                    <a:pt x="25389" y="55266"/>
                  </a:cubicBezTo>
                  <a:cubicBezTo>
                    <a:pt x="24887" y="55394"/>
                    <a:pt x="24405" y="55630"/>
                    <a:pt x="24000" y="55948"/>
                  </a:cubicBezTo>
                  <a:cubicBezTo>
                    <a:pt x="23558" y="55850"/>
                    <a:pt x="23100" y="55804"/>
                    <a:pt x="22654" y="55804"/>
                  </a:cubicBezTo>
                  <a:cubicBezTo>
                    <a:pt x="22288" y="55804"/>
                    <a:pt x="21929" y="55835"/>
                    <a:pt x="21596" y="55893"/>
                  </a:cubicBezTo>
                  <a:cubicBezTo>
                    <a:pt x="21055" y="55990"/>
                    <a:pt x="20491" y="56250"/>
                    <a:pt x="20020" y="56607"/>
                  </a:cubicBezTo>
                  <a:cubicBezTo>
                    <a:pt x="19977" y="56605"/>
                    <a:pt x="19933" y="56605"/>
                    <a:pt x="19889" y="56605"/>
                  </a:cubicBezTo>
                  <a:cubicBezTo>
                    <a:pt x="19814" y="56605"/>
                    <a:pt x="19739" y="56607"/>
                    <a:pt x="19666" y="56614"/>
                  </a:cubicBezTo>
                  <a:cubicBezTo>
                    <a:pt x="18807" y="56669"/>
                    <a:pt x="17803" y="56929"/>
                    <a:pt x="17300" y="57680"/>
                  </a:cubicBezTo>
                  <a:cubicBezTo>
                    <a:pt x="16798" y="58436"/>
                    <a:pt x="16687" y="59361"/>
                    <a:pt x="16784" y="60240"/>
                  </a:cubicBezTo>
                  <a:cubicBezTo>
                    <a:pt x="16414" y="60331"/>
                    <a:pt x="16036" y="60518"/>
                    <a:pt x="15676" y="60760"/>
                  </a:cubicBezTo>
                  <a:cubicBezTo>
                    <a:pt x="15118" y="60511"/>
                    <a:pt x="14512" y="60362"/>
                    <a:pt x="13985" y="60324"/>
                  </a:cubicBezTo>
                  <a:cubicBezTo>
                    <a:pt x="13939" y="60320"/>
                    <a:pt x="13889" y="60319"/>
                    <a:pt x="13837" y="60319"/>
                  </a:cubicBezTo>
                  <a:cubicBezTo>
                    <a:pt x="12474" y="60319"/>
                    <a:pt x="9210" y="61437"/>
                    <a:pt x="10247" y="63199"/>
                  </a:cubicBezTo>
                  <a:cubicBezTo>
                    <a:pt x="10551" y="63712"/>
                    <a:pt x="11008" y="63920"/>
                    <a:pt x="11495" y="63920"/>
                  </a:cubicBezTo>
                  <a:cubicBezTo>
                    <a:pt x="11897" y="63920"/>
                    <a:pt x="12319" y="63778"/>
                    <a:pt x="12690" y="63549"/>
                  </a:cubicBezTo>
                  <a:cubicBezTo>
                    <a:pt x="13413" y="65313"/>
                    <a:pt x="15001" y="66007"/>
                    <a:pt x="16734" y="66007"/>
                  </a:cubicBezTo>
                  <a:cubicBezTo>
                    <a:pt x="18570" y="66007"/>
                    <a:pt x="20567" y="65227"/>
                    <a:pt x="21866" y="64113"/>
                  </a:cubicBezTo>
                  <a:cubicBezTo>
                    <a:pt x="22982" y="63154"/>
                    <a:pt x="22282" y="61758"/>
                    <a:pt x="21461" y="60684"/>
                  </a:cubicBezTo>
                  <a:cubicBezTo>
                    <a:pt x="21468" y="60483"/>
                    <a:pt x="21437" y="60279"/>
                    <a:pt x="21381" y="60088"/>
                  </a:cubicBezTo>
                  <a:cubicBezTo>
                    <a:pt x="21471" y="60050"/>
                    <a:pt x="21561" y="60008"/>
                    <a:pt x="21644" y="59949"/>
                  </a:cubicBezTo>
                  <a:cubicBezTo>
                    <a:pt x="21860" y="59888"/>
                    <a:pt x="22079" y="59858"/>
                    <a:pt x="22296" y="59858"/>
                  </a:cubicBezTo>
                  <a:cubicBezTo>
                    <a:pt x="23087" y="59858"/>
                    <a:pt x="23856" y="60245"/>
                    <a:pt x="24378" y="60840"/>
                  </a:cubicBezTo>
                  <a:cubicBezTo>
                    <a:pt x="25377" y="61981"/>
                    <a:pt x="26665" y="62358"/>
                    <a:pt x="28038" y="62358"/>
                  </a:cubicBezTo>
                  <a:cubicBezTo>
                    <a:pt x="28717" y="62358"/>
                    <a:pt x="29415" y="62266"/>
                    <a:pt x="30111" y="62128"/>
                  </a:cubicBezTo>
                  <a:cubicBezTo>
                    <a:pt x="31746" y="61803"/>
                    <a:pt x="34607" y="60382"/>
                    <a:pt x="33609" y="58283"/>
                  </a:cubicBezTo>
                  <a:cubicBezTo>
                    <a:pt x="33322" y="57680"/>
                    <a:pt x="32771" y="57376"/>
                    <a:pt x="32189" y="57140"/>
                  </a:cubicBezTo>
                  <a:cubicBezTo>
                    <a:pt x="32245" y="57033"/>
                    <a:pt x="32300" y="56925"/>
                    <a:pt x="32352" y="56808"/>
                  </a:cubicBezTo>
                  <a:cubicBezTo>
                    <a:pt x="33298" y="56461"/>
                    <a:pt x="34482" y="56388"/>
                    <a:pt x="35438" y="56302"/>
                  </a:cubicBezTo>
                  <a:cubicBezTo>
                    <a:pt x="36214" y="56233"/>
                    <a:pt x="36997" y="56181"/>
                    <a:pt x="37777" y="56122"/>
                  </a:cubicBezTo>
                  <a:cubicBezTo>
                    <a:pt x="38174" y="56094"/>
                    <a:pt x="38571" y="56086"/>
                    <a:pt x="38968" y="56086"/>
                  </a:cubicBezTo>
                  <a:cubicBezTo>
                    <a:pt x="39454" y="56086"/>
                    <a:pt x="39940" y="56098"/>
                    <a:pt x="40425" y="56098"/>
                  </a:cubicBezTo>
                  <a:cubicBezTo>
                    <a:pt x="41079" y="56098"/>
                    <a:pt x="41732" y="56077"/>
                    <a:pt x="42384" y="55980"/>
                  </a:cubicBezTo>
                  <a:cubicBezTo>
                    <a:pt x="45304" y="55529"/>
                    <a:pt x="48346" y="52453"/>
                    <a:pt x="45976" y="49585"/>
                  </a:cubicBezTo>
                  <a:cubicBezTo>
                    <a:pt x="44632" y="47960"/>
                    <a:pt x="42392" y="47557"/>
                    <a:pt x="40309" y="47557"/>
                  </a:cubicBezTo>
                  <a:cubicBezTo>
                    <a:pt x="39768" y="47557"/>
                    <a:pt x="39238" y="47584"/>
                    <a:pt x="38736" y="47624"/>
                  </a:cubicBezTo>
                  <a:cubicBezTo>
                    <a:pt x="37181" y="47749"/>
                    <a:pt x="35477" y="48023"/>
                    <a:pt x="33911" y="48580"/>
                  </a:cubicBezTo>
                  <a:cubicBezTo>
                    <a:pt x="34264" y="47714"/>
                    <a:pt x="34586" y="46841"/>
                    <a:pt x="34714" y="45878"/>
                  </a:cubicBezTo>
                  <a:cubicBezTo>
                    <a:pt x="34922" y="44299"/>
                    <a:pt x="34219" y="42515"/>
                    <a:pt x="32740" y="41794"/>
                  </a:cubicBezTo>
                  <a:cubicBezTo>
                    <a:pt x="32194" y="41531"/>
                    <a:pt x="31623" y="41413"/>
                    <a:pt x="31053" y="41413"/>
                  </a:cubicBezTo>
                  <a:cubicBezTo>
                    <a:pt x="30777" y="41413"/>
                    <a:pt x="30501" y="41441"/>
                    <a:pt x="30228" y="41493"/>
                  </a:cubicBezTo>
                  <a:cubicBezTo>
                    <a:pt x="30443" y="40381"/>
                    <a:pt x="30343" y="39255"/>
                    <a:pt x="29719" y="38209"/>
                  </a:cubicBezTo>
                  <a:cubicBezTo>
                    <a:pt x="28950" y="36924"/>
                    <a:pt x="27402" y="36203"/>
                    <a:pt x="25930" y="36203"/>
                  </a:cubicBezTo>
                  <a:cubicBezTo>
                    <a:pt x="25810" y="36203"/>
                    <a:pt x="25691" y="36207"/>
                    <a:pt x="25573" y="36217"/>
                  </a:cubicBezTo>
                  <a:cubicBezTo>
                    <a:pt x="24017" y="36349"/>
                    <a:pt x="22659" y="37222"/>
                    <a:pt x="21329" y="37959"/>
                  </a:cubicBezTo>
                  <a:cubicBezTo>
                    <a:pt x="21284" y="37980"/>
                    <a:pt x="21246" y="38008"/>
                    <a:pt x="21204" y="38029"/>
                  </a:cubicBezTo>
                  <a:cubicBezTo>
                    <a:pt x="21222" y="37925"/>
                    <a:pt x="21243" y="37824"/>
                    <a:pt x="21256" y="37717"/>
                  </a:cubicBezTo>
                  <a:cubicBezTo>
                    <a:pt x="21304" y="37372"/>
                    <a:pt x="21088" y="36984"/>
                    <a:pt x="20730" y="36984"/>
                  </a:cubicBezTo>
                  <a:cubicBezTo>
                    <a:pt x="20675" y="36984"/>
                    <a:pt x="20615" y="36993"/>
                    <a:pt x="20553" y="37014"/>
                  </a:cubicBezTo>
                  <a:cubicBezTo>
                    <a:pt x="19708" y="37287"/>
                    <a:pt x="18960" y="37710"/>
                    <a:pt x="18277" y="38226"/>
                  </a:cubicBezTo>
                  <a:lnTo>
                    <a:pt x="18225" y="38174"/>
                  </a:lnTo>
                  <a:cubicBezTo>
                    <a:pt x="18686" y="37412"/>
                    <a:pt x="19102" y="36619"/>
                    <a:pt x="19420" y="35770"/>
                  </a:cubicBezTo>
                  <a:cubicBezTo>
                    <a:pt x="19568" y="35365"/>
                    <a:pt x="19207" y="35091"/>
                    <a:pt x="18857" y="35091"/>
                  </a:cubicBezTo>
                  <a:cubicBezTo>
                    <a:pt x="18770" y="35091"/>
                    <a:pt x="18684" y="35107"/>
                    <a:pt x="18606" y="35143"/>
                  </a:cubicBezTo>
                  <a:cubicBezTo>
                    <a:pt x="17990" y="35431"/>
                    <a:pt x="17435" y="35794"/>
                    <a:pt x="16926" y="36200"/>
                  </a:cubicBezTo>
                  <a:cubicBezTo>
                    <a:pt x="16791" y="35919"/>
                    <a:pt x="16660" y="35639"/>
                    <a:pt x="16538" y="35361"/>
                  </a:cubicBezTo>
                  <a:cubicBezTo>
                    <a:pt x="16715" y="35060"/>
                    <a:pt x="16888" y="34755"/>
                    <a:pt x="17054" y="34443"/>
                  </a:cubicBezTo>
                  <a:cubicBezTo>
                    <a:pt x="17244" y="34081"/>
                    <a:pt x="16955" y="33599"/>
                    <a:pt x="16584" y="33599"/>
                  </a:cubicBezTo>
                  <a:cubicBezTo>
                    <a:pt x="16494" y="33599"/>
                    <a:pt x="16400" y="33627"/>
                    <a:pt x="16306" y="33692"/>
                  </a:cubicBezTo>
                  <a:cubicBezTo>
                    <a:pt x="16171" y="33789"/>
                    <a:pt x="16036" y="33889"/>
                    <a:pt x="15901" y="33986"/>
                  </a:cubicBezTo>
                  <a:cubicBezTo>
                    <a:pt x="15835" y="33844"/>
                    <a:pt x="15759" y="33702"/>
                    <a:pt x="15686" y="33560"/>
                  </a:cubicBezTo>
                  <a:cubicBezTo>
                    <a:pt x="15821" y="33328"/>
                    <a:pt x="15946" y="33092"/>
                    <a:pt x="16067" y="32853"/>
                  </a:cubicBezTo>
                  <a:cubicBezTo>
                    <a:pt x="16231" y="32520"/>
                    <a:pt x="16012" y="32043"/>
                    <a:pt x="15637" y="32043"/>
                  </a:cubicBezTo>
                  <a:cubicBezTo>
                    <a:pt x="15584" y="32043"/>
                    <a:pt x="15527" y="32053"/>
                    <a:pt x="15468" y="32074"/>
                  </a:cubicBezTo>
                  <a:cubicBezTo>
                    <a:pt x="15302" y="32133"/>
                    <a:pt x="15135" y="32202"/>
                    <a:pt x="14976" y="32271"/>
                  </a:cubicBezTo>
                  <a:cubicBezTo>
                    <a:pt x="14775" y="31932"/>
                    <a:pt x="14574" y="31589"/>
                    <a:pt x="14366" y="31246"/>
                  </a:cubicBezTo>
                  <a:cubicBezTo>
                    <a:pt x="14384" y="31042"/>
                    <a:pt x="14252" y="30875"/>
                    <a:pt x="14079" y="30782"/>
                  </a:cubicBezTo>
                  <a:cubicBezTo>
                    <a:pt x="13933" y="30546"/>
                    <a:pt x="13784" y="30307"/>
                    <a:pt x="13635" y="30068"/>
                  </a:cubicBezTo>
                  <a:cubicBezTo>
                    <a:pt x="13764" y="29805"/>
                    <a:pt x="13881" y="29531"/>
                    <a:pt x="13982" y="29251"/>
                  </a:cubicBezTo>
                  <a:cubicBezTo>
                    <a:pt x="14140" y="28805"/>
                    <a:pt x="13727" y="28363"/>
                    <a:pt x="13295" y="28363"/>
                  </a:cubicBezTo>
                  <a:cubicBezTo>
                    <a:pt x="13236" y="28363"/>
                    <a:pt x="13177" y="28371"/>
                    <a:pt x="13119" y="28388"/>
                  </a:cubicBezTo>
                  <a:cubicBezTo>
                    <a:pt x="12970" y="28433"/>
                    <a:pt x="12828" y="28485"/>
                    <a:pt x="12683" y="28537"/>
                  </a:cubicBezTo>
                  <a:cubicBezTo>
                    <a:pt x="12534" y="28298"/>
                    <a:pt x="12392" y="28056"/>
                    <a:pt x="12253" y="27813"/>
                  </a:cubicBezTo>
                  <a:cubicBezTo>
                    <a:pt x="12371" y="27505"/>
                    <a:pt x="12461" y="27190"/>
                    <a:pt x="12520" y="26861"/>
                  </a:cubicBezTo>
                  <a:cubicBezTo>
                    <a:pt x="12606" y="26390"/>
                    <a:pt x="12270" y="25795"/>
                    <a:pt x="11768" y="25795"/>
                  </a:cubicBezTo>
                  <a:cubicBezTo>
                    <a:pt x="11685" y="25795"/>
                    <a:pt x="11599" y="25810"/>
                    <a:pt x="11508" y="25846"/>
                  </a:cubicBezTo>
                  <a:cubicBezTo>
                    <a:pt x="11422" y="25880"/>
                    <a:pt x="11335" y="25922"/>
                    <a:pt x="11252" y="25960"/>
                  </a:cubicBezTo>
                  <a:cubicBezTo>
                    <a:pt x="11172" y="25794"/>
                    <a:pt x="11093" y="25634"/>
                    <a:pt x="11017" y="25471"/>
                  </a:cubicBezTo>
                  <a:cubicBezTo>
                    <a:pt x="10993" y="25418"/>
                    <a:pt x="10940" y="25395"/>
                    <a:pt x="10886" y="25395"/>
                  </a:cubicBezTo>
                  <a:cubicBezTo>
                    <a:pt x="10800" y="25395"/>
                    <a:pt x="10708" y="25455"/>
                    <a:pt x="10719" y="25551"/>
                  </a:cubicBezTo>
                  <a:cubicBezTo>
                    <a:pt x="10746" y="25759"/>
                    <a:pt x="10781" y="25963"/>
                    <a:pt x="10819" y="26168"/>
                  </a:cubicBezTo>
                  <a:cubicBezTo>
                    <a:pt x="10618" y="26268"/>
                    <a:pt x="10428" y="26372"/>
                    <a:pt x="10237" y="26483"/>
                  </a:cubicBezTo>
                  <a:cubicBezTo>
                    <a:pt x="10213" y="26376"/>
                    <a:pt x="10157" y="26279"/>
                    <a:pt x="10081" y="26192"/>
                  </a:cubicBezTo>
                  <a:cubicBezTo>
                    <a:pt x="11013" y="25146"/>
                    <a:pt x="11820" y="24023"/>
                    <a:pt x="12149" y="22614"/>
                  </a:cubicBezTo>
                  <a:cubicBezTo>
                    <a:pt x="12278" y="22039"/>
                    <a:pt x="11854" y="21598"/>
                    <a:pt x="11350" y="21598"/>
                  </a:cubicBezTo>
                  <a:cubicBezTo>
                    <a:pt x="11341" y="21598"/>
                    <a:pt x="11331" y="21598"/>
                    <a:pt x="11321" y="21599"/>
                  </a:cubicBezTo>
                  <a:cubicBezTo>
                    <a:pt x="11450" y="21339"/>
                    <a:pt x="11578" y="21072"/>
                    <a:pt x="11689" y="20798"/>
                  </a:cubicBezTo>
                  <a:cubicBezTo>
                    <a:pt x="11917" y="20241"/>
                    <a:pt x="11408" y="19790"/>
                    <a:pt x="10895" y="19756"/>
                  </a:cubicBezTo>
                  <a:cubicBezTo>
                    <a:pt x="11062" y="19382"/>
                    <a:pt x="11207" y="19004"/>
                    <a:pt x="11335" y="18616"/>
                  </a:cubicBezTo>
                  <a:cubicBezTo>
                    <a:pt x="11509" y="18079"/>
                    <a:pt x="11033" y="17535"/>
                    <a:pt x="10503" y="17535"/>
                  </a:cubicBezTo>
                  <a:cubicBezTo>
                    <a:pt x="10431" y="17535"/>
                    <a:pt x="10358" y="17545"/>
                    <a:pt x="10286" y="17566"/>
                  </a:cubicBezTo>
                  <a:cubicBezTo>
                    <a:pt x="10251" y="17577"/>
                    <a:pt x="10220" y="17591"/>
                    <a:pt x="10185" y="17601"/>
                  </a:cubicBezTo>
                  <a:cubicBezTo>
                    <a:pt x="10254" y="17480"/>
                    <a:pt x="10324" y="17359"/>
                    <a:pt x="10390" y="17237"/>
                  </a:cubicBezTo>
                  <a:cubicBezTo>
                    <a:pt x="10677" y="16700"/>
                    <a:pt x="10376" y="16188"/>
                    <a:pt x="9918" y="16035"/>
                  </a:cubicBezTo>
                  <a:cubicBezTo>
                    <a:pt x="10074" y="15730"/>
                    <a:pt x="10216" y="15415"/>
                    <a:pt x="10341" y="15090"/>
                  </a:cubicBezTo>
                  <a:cubicBezTo>
                    <a:pt x="10537" y="14593"/>
                    <a:pt x="10046" y="14027"/>
                    <a:pt x="9544" y="14027"/>
                  </a:cubicBezTo>
                  <a:cubicBezTo>
                    <a:pt x="9468" y="14027"/>
                    <a:pt x="9393" y="14040"/>
                    <a:pt x="9319" y="14068"/>
                  </a:cubicBezTo>
                  <a:lnTo>
                    <a:pt x="9215" y="14109"/>
                  </a:lnTo>
                  <a:cubicBezTo>
                    <a:pt x="9437" y="13562"/>
                    <a:pt x="9607" y="13001"/>
                    <a:pt x="9707" y="12412"/>
                  </a:cubicBezTo>
                  <a:cubicBezTo>
                    <a:pt x="9803" y="11851"/>
                    <a:pt x="9422" y="11408"/>
                    <a:pt x="8930" y="11408"/>
                  </a:cubicBezTo>
                  <a:cubicBezTo>
                    <a:pt x="8802" y="11408"/>
                    <a:pt x="8666" y="11438"/>
                    <a:pt x="8529" y="11504"/>
                  </a:cubicBezTo>
                  <a:cubicBezTo>
                    <a:pt x="8342" y="11598"/>
                    <a:pt x="8166" y="11691"/>
                    <a:pt x="7992" y="11795"/>
                  </a:cubicBezTo>
                  <a:cubicBezTo>
                    <a:pt x="8013" y="11549"/>
                    <a:pt x="7899" y="11310"/>
                    <a:pt x="7726" y="11147"/>
                  </a:cubicBezTo>
                  <a:cubicBezTo>
                    <a:pt x="7774" y="10960"/>
                    <a:pt x="7812" y="10770"/>
                    <a:pt x="7843" y="10579"/>
                  </a:cubicBezTo>
                  <a:cubicBezTo>
                    <a:pt x="7912" y="10145"/>
                    <a:pt x="7619" y="9605"/>
                    <a:pt x="7158" y="9605"/>
                  </a:cubicBezTo>
                  <a:cubicBezTo>
                    <a:pt x="7082" y="9605"/>
                    <a:pt x="7002" y="9619"/>
                    <a:pt x="6918" y="9651"/>
                  </a:cubicBezTo>
                  <a:cubicBezTo>
                    <a:pt x="6808" y="9696"/>
                    <a:pt x="6700" y="9738"/>
                    <a:pt x="6593" y="9786"/>
                  </a:cubicBezTo>
                  <a:cubicBezTo>
                    <a:pt x="6593" y="9436"/>
                    <a:pt x="6285" y="9107"/>
                    <a:pt x="5952" y="9069"/>
                  </a:cubicBezTo>
                  <a:cubicBezTo>
                    <a:pt x="6582" y="8999"/>
                    <a:pt x="7197" y="8828"/>
                    <a:pt x="7800" y="8828"/>
                  </a:cubicBezTo>
                  <a:cubicBezTo>
                    <a:pt x="8206" y="8828"/>
                    <a:pt x="8607" y="8905"/>
                    <a:pt x="9004" y="9142"/>
                  </a:cubicBezTo>
                  <a:cubicBezTo>
                    <a:pt x="9695" y="9554"/>
                    <a:pt x="10217" y="10038"/>
                    <a:pt x="11017" y="10038"/>
                  </a:cubicBezTo>
                  <a:cubicBezTo>
                    <a:pt x="11092" y="10038"/>
                    <a:pt x="11169" y="10034"/>
                    <a:pt x="11249" y="10025"/>
                  </a:cubicBezTo>
                  <a:cubicBezTo>
                    <a:pt x="11675" y="9977"/>
                    <a:pt x="11997" y="9329"/>
                    <a:pt x="11498" y="9104"/>
                  </a:cubicBezTo>
                  <a:cubicBezTo>
                    <a:pt x="10649" y="8723"/>
                    <a:pt x="9950" y="8071"/>
                    <a:pt x="9094" y="7725"/>
                  </a:cubicBezTo>
                  <a:cubicBezTo>
                    <a:pt x="8865" y="7635"/>
                    <a:pt x="8644" y="7579"/>
                    <a:pt x="8425" y="7545"/>
                  </a:cubicBezTo>
                  <a:cubicBezTo>
                    <a:pt x="9804" y="6696"/>
                    <a:pt x="11148" y="5795"/>
                    <a:pt x="12326" y="4659"/>
                  </a:cubicBezTo>
                  <a:cubicBezTo>
                    <a:pt x="12710" y="4289"/>
                    <a:pt x="12520" y="3824"/>
                    <a:pt x="12156" y="3637"/>
                  </a:cubicBezTo>
                  <a:cubicBezTo>
                    <a:pt x="12807" y="3364"/>
                    <a:pt x="13403" y="3000"/>
                    <a:pt x="13923" y="2498"/>
                  </a:cubicBezTo>
                  <a:cubicBezTo>
                    <a:pt x="14230" y="2204"/>
                    <a:pt x="14031" y="1596"/>
                    <a:pt x="13589" y="1596"/>
                  </a:cubicBezTo>
                  <a:cubicBezTo>
                    <a:pt x="13577" y="1596"/>
                    <a:pt x="13565" y="1596"/>
                    <a:pt x="13552" y="1597"/>
                  </a:cubicBezTo>
                  <a:cubicBezTo>
                    <a:pt x="13247" y="1621"/>
                    <a:pt x="12956" y="1680"/>
                    <a:pt x="12679" y="1760"/>
                  </a:cubicBezTo>
                  <a:cubicBezTo>
                    <a:pt x="12901" y="1656"/>
                    <a:pt x="13119" y="1535"/>
                    <a:pt x="13331" y="1396"/>
                  </a:cubicBezTo>
                  <a:cubicBezTo>
                    <a:pt x="13569" y="1237"/>
                    <a:pt x="13454" y="874"/>
                    <a:pt x="13188" y="874"/>
                  </a:cubicBezTo>
                  <a:cubicBezTo>
                    <a:pt x="13164" y="874"/>
                    <a:pt x="13139" y="877"/>
                    <a:pt x="13112" y="883"/>
                  </a:cubicBezTo>
                  <a:lnTo>
                    <a:pt x="13060" y="897"/>
                  </a:lnTo>
                  <a:cubicBezTo>
                    <a:pt x="13052" y="845"/>
                    <a:pt x="12997" y="800"/>
                    <a:pt x="12936" y="800"/>
                  </a:cubicBezTo>
                  <a:cubicBezTo>
                    <a:pt x="12920" y="800"/>
                    <a:pt x="12903" y="803"/>
                    <a:pt x="12887" y="811"/>
                  </a:cubicBezTo>
                  <a:cubicBezTo>
                    <a:pt x="12690" y="904"/>
                    <a:pt x="12485" y="991"/>
                    <a:pt x="12281" y="1074"/>
                  </a:cubicBezTo>
                  <a:cubicBezTo>
                    <a:pt x="11288" y="1285"/>
                    <a:pt x="10291" y="1405"/>
                    <a:pt x="9266" y="1405"/>
                  </a:cubicBezTo>
                  <a:cubicBezTo>
                    <a:pt x="9198" y="1405"/>
                    <a:pt x="9128" y="1404"/>
                    <a:pt x="9059" y="1403"/>
                  </a:cubicBezTo>
                  <a:cubicBezTo>
                    <a:pt x="8536" y="1396"/>
                    <a:pt x="8017" y="1351"/>
                    <a:pt x="7497" y="1292"/>
                  </a:cubicBezTo>
                  <a:cubicBezTo>
                    <a:pt x="9523" y="1067"/>
                    <a:pt x="11588" y="1147"/>
                    <a:pt x="13455" y="107"/>
                  </a:cubicBezTo>
                  <a:cubicBezTo>
                    <a:pt x="13505" y="82"/>
                    <a:pt x="13479" y="1"/>
                    <a:pt x="13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6"/>
            <p:cNvSpPr/>
            <p:nvPr/>
          </p:nvSpPr>
          <p:spPr>
            <a:xfrm>
              <a:off x="4746179" y="1035536"/>
              <a:ext cx="278441" cy="208684"/>
            </a:xfrm>
            <a:custGeom>
              <a:rect b="b" l="l" r="r" t="t"/>
              <a:pathLst>
                <a:path extrusionOk="0" h="4275" w="5704">
                  <a:moveTo>
                    <a:pt x="2456" y="0"/>
                  </a:moveTo>
                  <a:cubicBezTo>
                    <a:pt x="2108" y="0"/>
                    <a:pt x="1768" y="71"/>
                    <a:pt x="1452" y="237"/>
                  </a:cubicBezTo>
                  <a:cubicBezTo>
                    <a:pt x="0" y="999"/>
                    <a:pt x="374" y="2942"/>
                    <a:pt x="908" y="4172"/>
                  </a:cubicBezTo>
                  <a:cubicBezTo>
                    <a:pt x="938" y="4244"/>
                    <a:pt x="996" y="4274"/>
                    <a:pt x="1056" y="4274"/>
                  </a:cubicBezTo>
                  <a:cubicBezTo>
                    <a:pt x="1176" y="4274"/>
                    <a:pt x="1308" y="4158"/>
                    <a:pt x="1271" y="4023"/>
                  </a:cubicBezTo>
                  <a:cubicBezTo>
                    <a:pt x="967" y="2966"/>
                    <a:pt x="496" y="1328"/>
                    <a:pt x="1694" y="656"/>
                  </a:cubicBezTo>
                  <a:cubicBezTo>
                    <a:pt x="1923" y="528"/>
                    <a:pt x="2189" y="481"/>
                    <a:pt x="2463" y="481"/>
                  </a:cubicBezTo>
                  <a:cubicBezTo>
                    <a:pt x="2847" y="481"/>
                    <a:pt x="3247" y="573"/>
                    <a:pt x="3579" y="656"/>
                  </a:cubicBezTo>
                  <a:cubicBezTo>
                    <a:pt x="4219" y="819"/>
                    <a:pt x="5162" y="1096"/>
                    <a:pt x="5681" y="1532"/>
                  </a:cubicBezTo>
                  <a:cubicBezTo>
                    <a:pt x="5684" y="1534"/>
                    <a:pt x="5686" y="1534"/>
                    <a:pt x="5689" y="1534"/>
                  </a:cubicBezTo>
                  <a:cubicBezTo>
                    <a:pt x="5697" y="1534"/>
                    <a:pt x="5703" y="1526"/>
                    <a:pt x="5695" y="1518"/>
                  </a:cubicBezTo>
                  <a:cubicBezTo>
                    <a:pt x="4926" y="825"/>
                    <a:pt x="3644" y="0"/>
                    <a:pt x="24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6"/>
            <p:cNvSpPr/>
            <p:nvPr/>
          </p:nvSpPr>
          <p:spPr>
            <a:xfrm>
              <a:off x="5290171" y="1506697"/>
              <a:ext cx="391" cy="342"/>
            </a:xfrm>
            <a:custGeom>
              <a:rect b="b" l="l" r="r" t="t"/>
              <a:pathLst>
                <a:path extrusionOk="0" h="7" w="8">
                  <a:moveTo>
                    <a:pt x="4" y="0"/>
                  </a:moveTo>
                  <a:cubicBezTo>
                    <a:pt x="0" y="0"/>
                    <a:pt x="0" y="7"/>
                    <a:pt x="4" y="7"/>
                  </a:cubicBezTo>
                  <a:cubicBezTo>
                    <a:pt x="7" y="7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6"/>
            <p:cNvSpPr/>
            <p:nvPr/>
          </p:nvSpPr>
          <p:spPr>
            <a:xfrm>
              <a:off x="4512991" y="1064630"/>
              <a:ext cx="2580995" cy="3523418"/>
            </a:xfrm>
            <a:custGeom>
              <a:rect b="b" l="l" r="r" t="t"/>
              <a:pathLst>
                <a:path extrusionOk="0" h="72179" w="52873">
                  <a:moveTo>
                    <a:pt x="14037" y="15336"/>
                  </a:moveTo>
                  <a:cubicBezTo>
                    <a:pt x="13818" y="15936"/>
                    <a:pt x="13569" y="16525"/>
                    <a:pt x="13403" y="17131"/>
                  </a:cubicBezTo>
                  <a:cubicBezTo>
                    <a:pt x="13261" y="16947"/>
                    <a:pt x="13101" y="16788"/>
                    <a:pt x="12914" y="16646"/>
                  </a:cubicBezTo>
                  <a:cubicBezTo>
                    <a:pt x="13316" y="16234"/>
                    <a:pt x="13680" y="15787"/>
                    <a:pt x="14037" y="15336"/>
                  </a:cubicBezTo>
                  <a:close/>
                  <a:moveTo>
                    <a:pt x="14009" y="17796"/>
                  </a:moveTo>
                  <a:cubicBezTo>
                    <a:pt x="13971" y="17879"/>
                    <a:pt x="13933" y="17962"/>
                    <a:pt x="13895" y="18049"/>
                  </a:cubicBezTo>
                  <a:cubicBezTo>
                    <a:pt x="13863" y="17966"/>
                    <a:pt x="13832" y="17882"/>
                    <a:pt x="13798" y="17806"/>
                  </a:cubicBezTo>
                  <a:lnTo>
                    <a:pt x="13798" y="17806"/>
                  </a:lnTo>
                  <a:cubicBezTo>
                    <a:pt x="13827" y="17814"/>
                    <a:pt x="13856" y="17817"/>
                    <a:pt x="13886" y="17817"/>
                  </a:cubicBezTo>
                  <a:cubicBezTo>
                    <a:pt x="13927" y="17817"/>
                    <a:pt x="13969" y="17810"/>
                    <a:pt x="14009" y="17796"/>
                  </a:cubicBezTo>
                  <a:close/>
                  <a:moveTo>
                    <a:pt x="18688" y="22419"/>
                  </a:moveTo>
                  <a:cubicBezTo>
                    <a:pt x="18720" y="22419"/>
                    <a:pt x="18753" y="22419"/>
                    <a:pt x="18786" y="22420"/>
                  </a:cubicBezTo>
                  <a:cubicBezTo>
                    <a:pt x="18197" y="24461"/>
                    <a:pt x="16617" y="26051"/>
                    <a:pt x="15183" y="27554"/>
                  </a:cubicBezTo>
                  <a:cubicBezTo>
                    <a:pt x="14989" y="27755"/>
                    <a:pt x="14795" y="27960"/>
                    <a:pt x="14605" y="28164"/>
                  </a:cubicBezTo>
                  <a:cubicBezTo>
                    <a:pt x="14823" y="27700"/>
                    <a:pt x="15048" y="27236"/>
                    <a:pt x="15131" y="26737"/>
                  </a:cubicBezTo>
                  <a:cubicBezTo>
                    <a:pt x="15266" y="25940"/>
                    <a:pt x="14712" y="25254"/>
                    <a:pt x="14245" y="24679"/>
                  </a:cubicBezTo>
                  <a:cubicBezTo>
                    <a:pt x="14096" y="24499"/>
                    <a:pt x="13947" y="24333"/>
                    <a:pt x="13791" y="24163"/>
                  </a:cubicBezTo>
                  <a:cubicBezTo>
                    <a:pt x="15440" y="23745"/>
                    <a:pt x="16958" y="22419"/>
                    <a:pt x="18688" y="22419"/>
                  </a:cubicBezTo>
                  <a:close/>
                  <a:moveTo>
                    <a:pt x="5650" y="6468"/>
                  </a:moveTo>
                  <a:lnTo>
                    <a:pt x="5650" y="6468"/>
                  </a:lnTo>
                  <a:cubicBezTo>
                    <a:pt x="7427" y="7310"/>
                    <a:pt x="9637" y="7639"/>
                    <a:pt x="11560" y="7847"/>
                  </a:cubicBezTo>
                  <a:cubicBezTo>
                    <a:pt x="11955" y="7888"/>
                    <a:pt x="12489" y="7931"/>
                    <a:pt x="13065" y="7931"/>
                  </a:cubicBezTo>
                  <a:cubicBezTo>
                    <a:pt x="13984" y="7931"/>
                    <a:pt x="15010" y="7823"/>
                    <a:pt x="15755" y="7431"/>
                  </a:cubicBezTo>
                  <a:lnTo>
                    <a:pt x="15755" y="7431"/>
                  </a:lnTo>
                  <a:cubicBezTo>
                    <a:pt x="15783" y="7760"/>
                    <a:pt x="15751" y="8093"/>
                    <a:pt x="15620" y="8391"/>
                  </a:cubicBezTo>
                  <a:cubicBezTo>
                    <a:pt x="15533" y="8592"/>
                    <a:pt x="15402" y="8744"/>
                    <a:pt x="15235" y="8859"/>
                  </a:cubicBezTo>
                  <a:cubicBezTo>
                    <a:pt x="15239" y="8852"/>
                    <a:pt x="15239" y="8838"/>
                    <a:pt x="15246" y="8827"/>
                  </a:cubicBezTo>
                  <a:cubicBezTo>
                    <a:pt x="15257" y="8791"/>
                    <a:pt x="15224" y="8762"/>
                    <a:pt x="15191" y="8762"/>
                  </a:cubicBezTo>
                  <a:cubicBezTo>
                    <a:pt x="15173" y="8762"/>
                    <a:pt x="15156" y="8770"/>
                    <a:pt x="15145" y="8789"/>
                  </a:cubicBezTo>
                  <a:cubicBezTo>
                    <a:pt x="15118" y="8845"/>
                    <a:pt x="15090" y="8907"/>
                    <a:pt x="15059" y="8962"/>
                  </a:cubicBezTo>
                  <a:cubicBezTo>
                    <a:pt x="14591" y="9205"/>
                    <a:pt x="13964" y="9240"/>
                    <a:pt x="13489" y="9292"/>
                  </a:cubicBezTo>
                  <a:cubicBezTo>
                    <a:pt x="13174" y="9330"/>
                    <a:pt x="13167" y="9763"/>
                    <a:pt x="13489" y="9790"/>
                  </a:cubicBezTo>
                  <a:cubicBezTo>
                    <a:pt x="13601" y="9799"/>
                    <a:pt x="13711" y="9804"/>
                    <a:pt x="13819" y="9804"/>
                  </a:cubicBezTo>
                  <a:cubicBezTo>
                    <a:pt x="14125" y="9804"/>
                    <a:pt x="14419" y="9768"/>
                    <a:pt x="14695" y="9693"/>
                  </a:cubicBezTo>
                  <a:lnTo>
                    <a:pt x="14695" y="9693"/>
                  </a:lnTo>
                  <a:cubicBezTo>
                    <a:pt x="14449" y="10178"/>
                    <a:pt x="14189" y="10670"/>
                    <a:pt x="13929" y="11159"/>
                  </a:cubicBezTo>
                  <a:cubicBezTo>
                    <a:pt x="13905" y="11155"/>
                    <a:pt x="13881" y="11148"/>
                    <a:pt x="13853" y="11148"/>
                  </a:cubicBezTo>
                  <a:cubicBezTo>
                    <a:pt x="13417" y="11148"/>
                    <a:pt x="13309" y="11664"/>
                    <a:pt x="13531" y="11917"/>
                  </a:cubicBezTo>
                  <a:cubicBezTo>
                    <a:pt x="12738" y="13452"/>
                    <a:pt x="12007" y="15025"/>
                    <a:pt x="11671" y="16667"/>
                  </a:cubicBezTo>
                  <a:cubicBezTo>
                    <a:pt x="11652" y="16760"/>
                    <a:pt x="11720" y="16814"/>
                    <a:pt x="11792" y="16814"/>
                  </a:cubicBezTo>
                  <a:cubicBezTo>
                    <a:pt x="11800" y="16814"/>
                    <a:pt x="11808" y="16814"/>
                    <a:pt x="11816" y="16812"/>
                  </a:cubicBezTo>
                  <a:lnTo>
                    <a:pt x="11816" y="16812"/>
                  </a:lnTo>
                  <a:cubicBezTo>
                    <a:pt x="11750" y="17723"/>
                    <a:pt x="11989" y="18693"/>
                    <a:pt x="12059" y="19594"/>
                  </a:cubicBezTo>
                  <a:cubicBezTo>
                    <a:pt x="12131" y="20578"/>
                    <a:pt x="12125" y="21568"/>
                    <a:pt x="12038" y="22545"/>
                  </a:cubicBezTo>
                  <a:cubicBezTo>
                    <a:pt x="11065" y="21703"/>
                    <a:pt x="10105" y="20858"/>
                    <a:pt x="9395" y="19712"/>
                  </a:cubicBezTo>
                  <a:cubicBezTo>
                    <a:pt x="9388" y="19700"/>
                    <a:pt x="9375" y="19694"/>
                    <a:pt x="9362" y="19694"/>
                  </a:cubicBezTo>
                  <a:cubicBezTo>
                    <a:pt x="9338" y="19694"/>
                    <a:pt x="9314" y="19713"/>
                    <a:pt x="9326" y="19743"/>
                  </a:cubicBezTo>
                  <a:cubicBezTo>
                    <a:pt x="9887" y="21170"/>
                    <a:pt x="10898" y="22157"/>
                    <a:pt x="11979" y="23144"/>
                  </a:cubicBezTo>
                  <a:cubicBezTo>
                    <a:pt x="11976" y="23186"/>
                    <a:pt x="11972" y="23228"/>
                    <a:pt x="11965" y="23269"/>
                  </a:cubicBezTo>
                  <a:cubicBezTo>
                    <a:pt x="11903" y="23425"/>
                    <a:pt x="11854" y="23591"/>
                    <a:pt x="11820" y="23768"/>
                  </a:cubicBezTo>
                  <a:cubicBezTo>
                    <a:pt x="11778" y="23952"/>
                    <a:pt x="11865" y="24152"/>
                    <a:pt x="12062" y="24198"/>
                  </a:cubicBezTo>
                  <a:cubicBezTo>
                    <a:pt x="12320" y="24260"/>
                    <a:pt x="12572" y="24287"/>
                    <a:pt x="12821" y="24287"/>
                  </a:cubicBezTo>
                  <a:cubicBezTo>
                    <a:pt x="12947" y="24287"/>
                    <a:pt x="13071" y="24280"/>
                    <a:pt x="13195" y="24267"/>
                  </a:cubicBezTo>
                  <a:cubicBezTo>
                    <a:pt x="13832" y="24876"/>
                    <a:pt x="14536" y="25652"/>
                    <a:pt x="14570" y="26491"/>
                  </a:cubicBezTo>
                  <a:cubicBezTo>
                    <a:pt x="14601" y="27277"/>
                    <a:pt x="13808" y="28254"/>
                    <a:pt x="13552" y="28995"/>
                  </a:cubicBezTo>
                  <a:cubicBezTo>
                    <a:pt x="13548" y="29002"/>
                    <a:pt x="13548" y="29009"/>
                    <a:pt x="13548" y="29016"/>
                  </a:cubicBezTo>
                  <a:cubicBezTo>
                    <a:pt x="13347" y="28739"/>
                    <a:pt x="13150" y="28465"/>
                    <a:pt x="12959" y="28188"/>
                  </a:cubicBezTo>
                  <a:cubicBezTo>
                    <a:pt x="12083" y="26938"/>
                    <a:pt x="11234" y="25670"/>
                    <a:pt x="10455" y="24353"/>
                  </a:cubicBezTo>
                  <a:cubicBezTo>
                    <a:pt x="8913" y="21755"/>
                    <a:pt x="7607" y="18811"/>
                    <a:pt x="7697" y="15728"/>
                  </a:cubicBezTo>
                  <a:cubicBezTo>
                    <a:pt x="7697" y="15709"/>
                    <a:pt x="7684" y="15699"/>
                    <a:pt x="7669" y="15699"/>
                  </a:cubicBezTo>
                  <a:cubicBezTo>
                    <a:pt x="7654" y="15699"/>
                    <a:pt x="7639" y="15709"/>
                    <a:pt x="7635" y="15728"/>
                  </a:cubicBezTo>
                  <a:cubicBezTo>
                    <a:pt x="7559" y="16400"/>
                    <a:pt x="7559" y="17062"/>
                    <a:pt x="7625" y="17716"/>
                  </a:cubicBezTo>
                  <a:cubicBezTo>
                    <a:pt x="7254" y="15870"/>
                    <a:pt x="6960" y="14013"/>
                    <a:pt x="6485" y="12198"/>
                  </a:cubicBezTo>
                  <a:cubicBezTo>
                    <a:pt x="6482" y="12181"/>
                    <a:pt x="6464" y="12177"/>
                    <a:pt x="6450" y="12177"/>
                  </a:cubicBezTo>
                  <a:cubicBezTo>
                    <a:pt x="6883" y="11619"/>
                    <a:pt x="7261" y="11024"/>
                    <a:pt x="7531" y="10362"/>
                  </a:cubicBezTo>
                  <a:cubicBezTo>
                    <a:pt x="7543" y="10364"/>
                    <a:pt x="7554" y="10365"/>
                    <a:pt x="7565" y="10365"/>
                  </a:cubicBezTo>
                  <a:cubicBezTo>
                    <a:pt x="7744" y="10365"/>
                    <a:pt x="7807" y="10108"/>
                    <a:pt x="7677" y="9977"/>
                  </a:cubicBezTo>
                  <a:cubicBezTo>
                    <a:pt x="7722" y="9835"/>
                    <a:pt x="7767" y="9690"/>
                    <a:pt x="7805" y="9541"/>
                  </a:cubicBezTo>
                  <a:cubicBezTo>
                    <a:pt x="7807" y="9526"/>
                    <a:pt x="7798" y="9516"/>
                    <a:pt x="7788" y="9516"/>
                  </a:cubicBezTo>
                  <a:cubicBezTo>
                    <a:pt x="7782" y="9516"/>
                    <a:pt x="7775" y="9519"/>
                    <a:pt x="7770" y="9527"/>
                  </a:cubicBezTo>
                  <a:cubicBezTo>
                    <a:pt x="7697" y="9645"/>
                    <a:pt x="7625" y="9759"/>
                    <a:pt x="7545" y="9877"/>
                  </a:cubicBezTo>
                  <a:cubicBezTo>
                    <a:pt x="6291" y="8945"/>
                    <a:pt x="5207" y="8141"/>
                    <a:pt x="5650" y="6468"/>
                  </a:cubicBezTo>
                  <a:close/>
                  <a:moveTo>
                    <a:pt x="15353" y="29078"/>
                  </a:moveTo>
                  <a:cubicBezTo>
                    <a:pt x="15418" y="29078"/>
                    <a:pt x="15483" y="29081"/>
                    <a:pt x="15547" y="29089"/>
                  </a:cubicBezTo>
                  <a:cubicBezTo>
                    <a:pt x="15880" y="29137"/>
                    <a:pt x="15977" y="29619"/>
                    <a:pt x="16067" y="29875"/>
                  </a:cubicBezTo>
                  <a:cubicBezTo>
                    <a:pt x="16167" y="30156"/>
                    <a:pt x="16243" y="30599"/>
                    <a:pt x="16406" y="30914"/>
                  </a:cubicBezTo>
                  <a:cubicBezTo>
                    <a:pt x="15145" y="31607"/>
                    <a:pt x="13898" y="32310"/>
                    <a:pt x="12492" y="32511"/>
                  </a:cubicBezTo>
                  <a:cubicBezTo>
                    <a:pt x="12862" y="31746"/>
                    <a:pt x="13347" y="31043"/>
                    <a:pt x="13884" y="30377"/>
                  </a:cubicBezTo>
                  <a:cubicBezTo>
                    <a:pt x="14189" y="30804"/>
                    <a:pt x="14504" y="31219"/>
                    <a:pt x="14847" y="31618"/>
                  </a:cubicBezTo>
                  <a:cubicBezTo>
                    <a:pt x="14878" y="31655"/>
                    <a:pt x="14915" y="31671"/>
                    <a:pt x="14951" y="31671"/>
                  </a:cubicBezTo>
                  <a:cubicBezTo>
                    <a:pt x="15054" y="31671"/>
                    <a:pt x="15150" y="31540"/>
                    <a:pt x="15093" y="31427"/>
                  </a:cubicBezTo>
                  <a:cubicBezTo>
                    <a:pt x="14840" y="30925"/>
                    <a:pt x="14542" y="30440"/>
                    <a:pt x="14227" y="29972"/>
                  </a:cubicBezTo>
                  <a:cubicBezTo>
                    <a:pt x="14477" y="29678"/>
                    <a:pt x="14743" y="29394"/>
                    <a:pt x="15007" y="29106"/>
                  </a:cubicBezTo>
                  <a:cubicBezTo>
                    <a:pt x="15121" y="29088"/>
                    <a:pt x="15238" y="29078"/>
                    <a:pt x="15353" y="29078"/>
                  </a:cubicBezTo>
                  <a:close/>
                  <a:moveTo>
                    <a:pt x="19132" y="30578"/>
                  </a:moveTo>
                  <a:lnTo>
                    <a:pt x="19132" y="30578"/>
                  </a:lnTo>
                  <a:cubicBezTo>
                    <a:pt x="18973" y="31399"/>
                    <a:pt x="18447" y="32165"/>
                    <a:pt x="17871" y="32906"/>
                  </a:cubicBezTo>
                  <a:cubicBezTo>
                    <a:pt x="17861" y="32861"/>
                    <a:pt x="17854" y="32820"/>
                    <a:pt x="17847" y="32778"/>
                  </a:cubicBezTo>
                  <a:cubicBezTo>
                    <a:pt x="17761" y="32265"/>
                    <a:pt x="17903" y="31791"/>
                    <a:pt x="17892" y="31278"/>
                  </a:cubicBezTo>
                  <a:lnTo>
                    <a:pt x="17892" y="31261"/>
                  </a:lnTo>
                  <a:cubicBezTo>
                    <a:pt x="18308" y="31022"/>
                    <a:pt x="18720" y="30793"/>
                    <a:pt x="19132" y="30578"/>
                  </a:cubicBezTo>
                  <a:close/>
                  <a:moveTo>
                    <a:pt x="17629" y="34576"/>
                  </a:moveTo>
                  <a:cubicBezTo>
                    <a:pt x="17698" y="34735"/>
                    <a:pt x="17774" y="34891"/>
                    <a:pt x="17851" y="35033"/>
                  </a:cubicBezTo>
                  <a:cubicBezTo>
                    <a:pt x="18315" y="35878"/>
                    <a:pt x="19257" y="36343"/>
                    <a:pt x="20113" y="36703"/>
                  </a:cubicBezTo>
                  <a:cubicBezTo>
                    <a:pt x="20141" y="36715"/>
                    <a:pt x="20167" y="36721"/>
                    <a:pt x="20192" y="36721"/>
                  </a:cubicBezTo>
                  <a:cubicBezTo>
                    <a:pt x="20299" y="36721"/>
                    <a:pt x="20374" y="36616"/>
                    <a:pt x="20379" y="36509"/>
                  </a:cubicBezTo>
                  <a:cubicBezTo>
                    <a:pt x="20632" y="36831"/>
                    <a:pt x="20875" y="37160"/>
                    <a:pt x="21117" y="37496"/>
                  </a:cubicBezTo>
                  <a:cubicBezTo>
                    <a:pt x="21020" y="37524"/>
                    <a:pt x="20920" y="37555"/>
                    <a:pt x="20826" y="37586"/>
                  </a:cubicBezTo>
                  <a:cubicBezTo>
                    <a:pt x="20145" y="37793"/>
                    <a:pt x="19235" y="38099"/>
                    <a:pt x="18407" y="38099"/>
                  </a:cubicBezTo>
                  <a:cubicBezTo>
                    <a:pt x="18015" y="38099"/>
                    <a:pt x="17640" y="38030"/>
                    <a:pt x="17317" y="37849"/>
                  </a:cubicBezTo>
                  <a:cubicBezTo>
                    <a:pt x="16261" y="37250"/>
                    <a:pt x="17047" y="35563"/>
                    <a:pt x="17629" y="34576"/>
                  </a:cubicBezTo>
                  <a:close/>
                  <a:moveTo>
                    <a:pt x="12665" y="55173"/>
                  </a:moveTo>
                  <a:cubicBezTo>
                    <a:pt x="12776" y="55392"/>
                    <a:pt x="12883" y="55606"/>
                    <a:pt x="12997" y="55828"/>
                  </a:cubicBezTo>
                  <a:cubicBezTo>
                    <a:pt x="12918" y="55838"/>
                    <a:pt x="12840" y="55841"/>
                    <a:pt x="12760" y="55841"/>
                  </a:cubicBezTo>
                  <a:cubicBezTo>
                    <a:pt x="12705" y="55841"/>
                    <a:pt x="12648" y="55840"/>
                    <a:pt x="12589" y="55838"/>
                  </a:cubicBezTo>
                  <a:cubicBezTo>
                    <a:pt x="12499" y="55838"/>
                    <a:pt x="12409" y="55832"/>
                    <a:pt x="12319" y="55828"/>
                  </a:cubicBezTo>
                  <a:cubicBezTo>
                    <a:pt x="12260" y="55752"/>
                    <a:pt x="12208" y="55672"/>
                    <a:pt x="12156" y="55589"/>
                  </a:cubicBezTo>
                  <a:cubicBezTo>
                    <a:pt x="12312" y="55444"/>
                    <a:pt x="12492" y="55305"/>
                    <a:pt x="12665" y="55173"/>
                  </a:cubicBezTo>
                  <a:close/>
                  <a:moveTo>
                    <a:pt x="13271" y="56386"/>
                  </a:moveTo>
                  <a:cubicBezTo>
                    <a:pt x="13503" y="56867"/>
                    <a:pt x="13725" y="57349"/>
                    <a:pt x="13915" y="57841"/>
                  </a:cubicBezTo>
                  <a:cubicBezTo>
                    <a:pt x="13503" y="57401"/>
                    <a:pt x="13122" y="56937"/>
                    <a:pt x="12758" y="56452"/>
                  </a:cubicBezTo>
                  <a:cubicBezTo>
                    <a:pt x="12935" y="56445"/>
                    <a:pt x="13105" y="56420"/>
                    <a:pt x="13271" y="56386"/>
                  </a:cubicBezTo>
                  <a:close/>
                  <a:moveTo>
                    <a:pt x="19958" y="53522"/>
                  </a:moveTo>
                  <a:cubicBezTo>
                    <a:pt x="20099" y="53522"/>
                    <a:pt x="20209" y="53556"/>
                    <a:pt x="20269" y="53639"/>
                  </a:cubicBezTo>
                  <a:cubicBezTo>
                    <a:pt x="20657" y="54179"/>
                    <a:pt x="19351" y="55825"/>
                    <a:pt x="19074" y="56240"/>
                  </a:cubicBezTo>
                  <a:cubicBezTo>
                    <a:pt x="18717" y="56767"/>
                    <a:pt x="18266" y="57290"/>
                    <a:pt x="17937" y="57855"/>
                  </a:cubicBezTo>
                  <a:cubicBezTo>
                    <a:pt x="17089" y="57120"/>
                    <a:pt x="16288" y="56310"/>
                    <a:pt x="15533" y="55450"/>
                  </a:cubicBezTo>
                  <a:cubicBezTo>
                    <a:pt x="16309" y="55069"/>
                    <a:pt x="17071" y="54671"/>
                    <a:pt x="17851" y="54304"/>
                  </a:cubicBezTo>
                  <a:cubicBezTo>
                    <a:pt x="18105" y="54185"/>
                    <a:pt x="19336" y="53522"/>
                    <a:pt x="19958" y="53522"/>
                  </a:cubicBezTo>
                  <a:close/>
                  <a:moveTo>
                    <a:pt x="8252" y="53985"/>
                  </a:moveTo>
                  <a:lnTo>
                    <a:pt x="8252" y="53985"/>
                  </a:lnTo>
                  <a:cubicBezTo>
                    <a:pt x="8241" y="54058"/>
                    <a:pt x="8252" y="54141"/>
                    <a:pt x="8276" y="54221"/>
                  </a:cubicBezTo>
                  <a:cubicBezTo>
                    <a:pt x="8737" y="55620"/>
                    <a:pt x="9474" y="56878"/>
                    <a:pt x="10195" y="58142"/>
                  </a:cubicBezTo>
                  <a:cubicBezTo>
                    <a:pt x="9343" y="57241"/>
                    <a:pt x="8598" y="56202"/>
                    <a:pt x="7701" y="55360"/>
                  </a:cubicBezTo>
                  <a:cubicBezTo>
                    <a:pt x="7585" y="55252"/>
                    <a:pt x="7434" y="55203"/>
                    <a:pt x="7281" y="55203"/>
                  </a:cubicBezTo>
                  <a:cubicBezTo>
                    <a:pt x="6977" y="55203"/>
                    <a:pt x="6667" y="55395"/>
                    <a:pt x="6624" y="55686"/>
                  </a:cubicBezTo>
                  <a:cubicBezTo>
                    <a:pt x="6592" y="55680"/>
                    <a:pt x="6562" y="55678"/>
                    <a:pt x="6532" y="55678"/>
                  </a:cubicBezTo>
                  <a:cubicBezTo>
                    <a:pt x="6491" y="55678"/>
                    <a:pt x="6451" y="55683"/>
                    <a:pt x="6409" y="55693"/>
                  </a:cubicBezTo>
                  <a:cubicBezTo>
                    <a:pt x="6409" y="55686"/>
                    <a:pt x="6416" y="55676"/>
                    <a:pt x="6416" y="55665"/>
                  </a:cubicBezTo>
                  <a:cubicBezTo>
                    <a:pt x="6419" y="55579"/>
                    <a:pt x="6388" y="55502"/>
                    <a:pt x="6333" y="55447"/>
                  </a:cubicBezTo>
                  <a:cubicBezTo>
                    <a:pt x="6928" y="54914"/>
                    <a:pt x="7632" y="54494"/>
                    <a:pt x="8252" y="53985"/>
                  </a:cubicBezTo>
                  <a:close/>
                  <a:moveTo>
                    <a:pt x="6121" y="56853"/>
                  </a:moveTo>
                  <a:cubicBezTo>
                    <a:pt x="6578" y="57622"/>
                    <a:pt x="7140" y="58333"/>
                    <a:pt x="7642" y="59067"/>
                  </a:cubicBezTo>
                  <a:cubicBezTo>
                    <a:pt x="6908" y="58527"/>
                    <a:pt x="6312" y="57751"/>
                    <a:pt x="6104" y="56912"/>
                  </a:cubicBezTo>
                  <a:cubicBezTo>
                    <a:pt x="6107" y="56895"/>
                    <a:pt x="6118" y="56871"/>
                    <a:pt x="6121" y="56853"/>
                  </a:cubicBezTo>
                  <a:close/>
                  <a:moveTo>
                    <a:pt x="9862" y="59549"/>
                  </a:moveTo>
                  <a:cubicBezTo>
                    <a:pt x="10112" y="59788"/>
                    <a:pt x="10379" y="60006"/>
                    <a:pt x="10656" y="60210"/>
                  </a:cubicBezTo>
                  <a:cubicBezTo>
                    <a:pt x="10337" y="60221"/>
                    <a:pt x="10025" y="60238"/>
                    <a:pt x="9714" y="60245"/>
                  </a:cubicBezTo>
                  <a:cubicBezTo>
                    <a:pt x="9703" y="60193"/>
                    <a:pt x="9689" y="60141"/>
                    <a:pt x="9668" y="60089"/>
                  </a:cubicBezTo>
                  <a:cubicBezTo>
                    <a:pt x="9641" y="60033"/>
                    <a:pt x="9617" y="59971"/>
                    <a:pt x="9589" y="59916"/>
                  </a:cubicBezTo>
                  <a:cubicBezTo>
                    <a:pt x="9714" y="59826"/>
                    <a:pt x="9817" y="59694"/>
                    <a:pt x="9862" y="59549"/>
                  </a:cubicBezTo>
                  <a:close/>
                  <a:moveTo>
                    <a:pt x="23819" y="56890"/>
                  </a:moveTo>
                  <a:cubicBezTo>
                    <a:pt x="24033" y="56890"/>
                    <a:pt x="24250" y="56915"/>
                    <a:pt x="24471" y="56971"/>
                  </a:cubicBezTo>
                  <a:cubicBezTo>
                    <a:pt x="24342" y="58392"/>
                    <a:pt x="23411" y="59684"/>
                    <a:pt x="22683" y="60882"/>
                  </a:cubicBezTo>
                  <a:cubicBezTo>
                    <a:pt x="21353" y="60314"/>
                    <a:pt x="20137" y="59583"/>
                    <a:pt x="19015" y="58731"/>
                  </a:cubicBezTo>
                  <a:cubicBezTo>
                    <a:pt x="20696" y="58400"/>
                    <a:pt x="22165" y="56890"/>
                    <a:pt x="23819" y="56890"/>
                  </a:cubicBezTo>
                  <a:close/>
                  <a:moveTo>
                    <a:pt x="12267" y="59368"/>
                  </a:moveTo>
                  <a:lnTo>
                    <a:pt x="12267" y="59368"/>
                  </a:lnTo>
                  <a:cubicBezTo>
                    <a:pt x="12807" y="59912"/>
                    <a:pt x="13365" y="60439"/>
                    <a:pt x="13919" y="60962"/>
                  </a:cubicBezTo>
                  <a:cubicBezTo>
                    <a:pt x="13967" y="61010"/>
                    <a:pt x="14019" y="61045"/>
                    <a:pt x="14071" y="61076"/>
                  </a:cubicBezTo>
                  <a:cubicBezTo>
                    <a:pt x="12769" y="61042"/>
                    <a:pt x="11470" y="60965"/>
                    <a:pt x="10178" y="60792"/>
                  </a:cubicBezTo>
                  <a:cubicBezTo>
                    <a:pt x="10562" y="60747"/>
                    <a:pt x="10950" y="60688"/>
                    <a:pt x="11314" y="60629"/>
                  </a:cubicBezTo>
                  <a:cubicBezTo>
                    <a:pt x="11428" y="60695"/>
                    <a:pt x="11556" y="60757"/>
                    <a:pt x="11681" y="60816"/>
                  </a:cubicBezTo>
                  <a:cubicBezTo>
                    <a:pt x="11790" y="60867"/>
                    <a:pt x="11896" y="60889"/>
                    <a:pt x="11995" y="60889"/>
                  </a:cubicBezTo>
                  <a:cubicBezTo>
                    <a:pt x="12435" y="60889"/>
                    <a:pt x="12731" y="60439"/>
                    <a:pt x="12533" y="59964"/>
                  </a:cubicBezTo>
                  <a:cubicBezTo>
                    <a:pt x="12447" y="59763"/>
                    <a:pt x="12360" y="59566"/>
                    <a:pt x="12267" y="59368"/>
                  </a:cubicBezTo>
                  <a:close/>
                  <a:moveTo>
                    <a:pt x="14536" y="56185"/>
                  </a:moveTo>
                  <a:lnTo>
                    <a:pt x="14536" y="56185"/>
                  </a:lnTo>
                  <a:cubicBezTo>
                    <a:pt x="16337" y="58246"/>
                    <a:pt x="18388" y="60040"/>
                    <a:pt x="20792" y="61339"/>
                  </a:cubicBezTo>
                  <a:cubicBezTo>
                    <a:pt x="18734" y="61139"/>
                    <a:pt x="16666" y="61145"/>
                    <a:pt x="14594" y="61093"/>
                  </a:cubicBezTo>
                  <a:cubicBezTo>
                    <a:pt x="14840" y="60969"/>
                    <a:pt x="15003" y="60664"/>
                    <a:pt x="14927" y="60359"/>
                  </a:cubicBezTo>
                  <a:lnTo>
                    <a:pt x="14927" y="60359"/>
                  </a:lnTo>
                  <a:cubicBezTo>
                    <a:pt x="14988" y="60377"/>
                    <a:pt x="15048" y="60385"/>
                    <a:pt x="15107" y="60385"/>
                  </a:cubicBezTo>
                  <a:cubicBezTo>
                    <a:pt x="15469" y="60385"/>
                    <a:pt x="15771" y="60071"/>
                    <a:pt x="15703" y="59618"/>
                  </a:cubicBezTo>
                  <a:cubicBezTo>
                    <a:pt x="15516" y="58402"/>
                    <a:pt x="15062" y="57280"/>
                    <a:pt x="14536" y="56185"/>
                  </a:cubicBezTo>
                  <a:close/>
                  <a:moveTo>
                    <a:pt x="6419" y="12219"/>
                  </a:moveTo>
                  <a:cubicBezTo>
                    <a:pt x="6980" y="17294"/>
                    <a:pt x="8051" y="22666"/>
                    <a:pt x="10489" y="27194"/>
                  </a:cubicBezTo>
                  <a:cubicBezTo>
                    <a:pt x="10508" y="27229"/>
                    <a:pt x="10536" y="27244"/>
                    <a:pt x="10566" y="27244"/>
                  </a:cubicBezTo>
                  <a:cubicBezTo>
                    <a:pt x="10632" y="27244"/>
                    <a:pt x="10701" y="27170"/>
                    <a:pt x="10663" y="27093"/>
                  </a:cubicBezTo>
                  <a:cubicBezTo>
                    <a:pt x="9689" y="25019"/>
                    <a:pt x="8903" y="22881"/>
                    <a:pt x="8307" y="20675"/>
                  </a:cubicBezTo>
                  <a:lnTo>
                    <a:pt x="8307" y="20675"/>
                  </a:lnTo>
                  <a:cubicBezTo>
                    <a:pt x="8719" y="21842"/>
                    <a:pt x="9267" y="22968"/>
                    <a:pt x="9849" y="24045"/>
                  </a:cubicBezTo>
                  <a:cubicBezTo>
                    <a:pt x="10618" y="25472"/>
                    <a:pt x="11508" y="26841"/>
                    <a:pt x="12409" y="28192"/>
                  </a:cubicBezTo>
                  <a:cubicBezTo>
                    <a:pt x="12710" y="28642"/>
                    <a:pt x="13008" y="29106"/>
                    <a:pt x="13313" y="29567"/>
                  </a:cubicBezTo>
                  <a:cubicBezTo>
                    <a:pt x="12436" y="30589"/>
                    <a:pt x="11664" y="31683"/>
                    <a:pt x="11165" y="32951"/>
                  </a:cubicBezTo>
                  <a:cubicBezTo>
                    <a:pt x="11040" y="33277"/>
                    <a:pt x="11355" y="33603"/>
                    <a:pt x="11667" y="33609"/>
                  </a:cubicBezTo>
                  <a:cubicBezTo>
                    <a:pt x="11711" y="33610"/>
                    <a:pt x="11754" y="33611"/>
                    <a:pt x="11797" y="33611"/>
                  </a:cubicBezTo>
                  <a:cubicBezTo>
                    <a:pt x="13738" y="33611"/>
                    <a:pt x="15506" y="32631"/>
                    <a:pt x="17227" y="31638"/>
                  </a:cubicBezTo>
                  <a:lnTo>
                    <a:pt x="17227" y="31638"/>
                  </a:lnTo>
                  <a:cubicBezTo>
                    <a:pt x="17224" y="31770"/>
                    <a:pt x="17192" y="31926"/>
                    <a:pt x="17179" y="32085"/>
                  </a:cubicBezTo>
                  <a:cubicBezTo>
                    <a:pt x="17137" y="32553"/>
                    <a:pt x="17189" y="33086"/>
                    <a:pt x="17310" y="33603"/>
                  </a:cubicBezTo>
                  <a:cubicBezTo>
                    <a:pt x="16929" y="34081"/>
                    <a:pt x="16572" y="34555"/>
                    <a:pt x="16333" y="35023"/>
                  </a:cubicBezTo>
                  <a:cubicBezTo>
                    <a:pt x="15786" y="36107"/>
                    <a:pt x="15568" y="37853"/>
                    <a:pt x="16690" y="38667"/>
                  </a:cubicBezTo>
                  <a:cubicBezTo>
                    <a:pt x="17163" y="39012"/>
                    <a:pt x="17729" y="39131"/>
                    <a:pt x="18313" y="39131"/>
                  </a:cubicBezTo>
                  <a:cubicBezTo>
                    <a:pt x="19015" y="39131"/>
                    <a:pt x="19744" y="38959"/>
                    <a:pt x="20369" y="38799"/>
                  </a:cubicBezTo>
                  <a:cubicBezTo>
                    <a:pt x="20833" y="38677"/>
                    <a:pt x="21284" y="38528"/>
                    <a:pt x="21734" y="38366"/>
                  </a:cubicBezTo>
                  <a:cubicBezTo>
                    <a:pt x="24065" y="41695"/>
                    <a:pt x="26085" y="45266"/>
                    <a:pt x="28641" y="48439"/>
                  </a:cubicBezTo>
                  <a:cubicBezTo>
                    <a:pt x="29170" y="49102"/>
                    <a:pt x="29935" y="49670"/>
                    <a:pt x="30799" y="49670"/>
                  </a:cubicBezTo>
                  <a:cubicBezTo>
                    <a:pt x="30938" y="49670"/>
                    <a:pt x="31079" y="49655"/>
                    <a:pt x="31222" y="49624"/>
                  </a:cubicBezTo>
                  <a:cubicBezTo>
                    <a:pt x="32608" y="49319"/>
                    <a:pt x="33685" y="48301"/>
                    <a:pt x="35088" y="47982"/>
                  </a:cubicBezTo>
                  <a:cubicBezTo>
                    <a:pt x="35209" y="47954"/>
                    <a:pt x="35505" y="47873"/>
                    <a:pt x="35739" y="47873"/>
                  </a:cubicBezTo>
                  <a:cubicBezTo>
                    <a:pt x="35940" y="47873"/>
                    <a:pt x="36094" y="47933"/>
                    <a:pt x="36051" y="48138"/>
                  </a:cubicBezTo>
                  <a:cubicBezTo>
                    <a:pt x="35968" y="48508"/>
                    <a:pt x="35725" y="48865"/>
                    <a:pt x="35531" y="49191"/>
                  </a:cubicBezTo>
                  <a:cubicBezTo>
                    <a:pt x="35074" y="49956"/>
                    <a:pt x="34534" y="50705"/>
                    <a:pt x="34274" y="51571"/>
                  </a:cubicBezTo>
                  <a:cubicBezTo>
                    <a:pt x="34222" y="51744"/>
                    <a:pt x="34336" y="51952"/>
                    <a:pt x="34513" y="51997"/>
                  </a:cubicBezTo>
                  <a:cubicBezTo>
                    <a:pt x="35033" y="52122"/>
                    <a:pt x="35573" y="52125"/>
                    <a:pt x="36096" y="52239"/>
                  </a:cubicBezTo>
                  <a:cubicBezTo>
                    <a:pt x="37215" y="52475"/>
                    <a:pt x="36432" y="53341"/>
                    <a:pt x="36037" y="53802"/>
                  </a:cubicBezTo>
                  <a:cubicBezTo>
                    <a:pt x="35386" y="54553"/>
                    <a:pt x="34600" y="55347"/>
                    <a:pt x="34527" y="56396"/>
                  </a:cubicBezTo>
                  <a:cubicBezTo>
                    <a:pt x="34516" y="56535"/>
                    <a:pt x="34631" y="56680"/>
                    <a:pt x="34762" y="56708"/>
                  </a:cubicBezTo>
                  <a:cubicBezTo>
                    <a:pt x="35374" y="56839"/>
                    <a:pt x="35987" y="56868"/>
                    <a:pt x="36601" y="56868"/>
                  </a:cubicBezTo>
                  <a:cubicBezTo>
                    <a:pt x="37071" y="56868"/>
                    <a:pt x="37540" y="56851"/>
                    <a:pt x="38009" y="56851"/>
                  </a:cubicBezTo>
                  <a:cubicBezTo>
                    <a:pt x="38590" y="56851"/>
                    <a:pt x="39170" y="56877"/>
                    <a:pt x="39747" y="56992"/>
                  </a:cubicBezTo>
                  <a:cubicBezTo>
                    <a:pt x="41143" y="57269"/>
                    <a:pt x="42106" y="58482"/>
                    <a:pt x="43554" y="58620"/>
                  </a:cubicBezTo>
                  <a:cubicBezTo>
                    <a:pt x="43807" y="58643"/>
                    <a:pt x="44063" y="58654"/>
                    <a:pt x="44320" y="58654"/>
                  </a:cubicBezTo>
                  <a:cubicBezTo>
                    <a:pt x="45248" y="58654"/>
                    <a:pt x="46197" y="58517"/>
                    <a:pt x="47095" y="58343"/>
                  </a:cubicBezTo>
                  <a:cubicBezTo>
                    <a:pt x="47990" y="58172"/>
                    <a:pt x="49008" y="57878"/>
                    <a:pt x="49973" y="57878"/>
                  </a:cubicBezTo>
                  <a:cubicBezTo>
                    <a:pt x="50315" y="57878"/>
                    <a:pt x="50650" y="57915"/>
                    <a:pt x="50971" y="58007"/>
                  </a:cubicBezTo>
                  <a:cubicBezTo>
                    <a:pt x="51556" y="58170"/>
                    <a:pt x="51646" y="58880"/>
                    <a:pt x="51435" y="59355"/>
                  </a:cubicBezTo>
                  <a:cubicBezTo>
                    <a:pt x="51189" y="59909"/>
                    <a:pt x="50621" y="60331"/>
                    <a:pt x="50146" y="60678"/>
                  </a:cubicBezTo>
                  <a:cubicBezTo>
                    <a:pt x="49228" y="61339"/>
                    <a:pt x="48179" y="61842"/>
                    <a:pt x="47133" y="62257"/>
                  </a:cubicBezTo>
                  <a:cubicBezTo>
                    <a:pt x="44927" y="63130"/>
                    <a:pt x="42583" y="63286"/>
                    <a:pt x="40229" y="63286"/>
                  </a:cubicBezTo>
                  <a:cubicBezTo>
                    <a:pt x="38919" y="63286"/>
                    <a:pt x="37607" y="63237"/>
                    <a:pt x="36313" y="63237"/>
                  </a:cubicBezTo>
                  <a:cubicBezTo>
                    <a:pt x="36110" y="63237"/>
                    <a:pt x="35907" y="63238"/>
                    <a:pt x="35705" y="63241"/>
                  </a:cubicBezTo>
                  <a:cubicBezTo>
                    <a:pt x="35687" y="63241"/>
                    <a:pt x="35670" y="63245"/>
                    <a:pt x="35656" y="63245"/>
                  </a:cubicBezTo>
                  <a:cubicBezTo>
                    <a:pt x="34994" y="63259"/>
                    <a:pt x="34340" y="63324"/>
                    <a:pt x="33682" y="63501"/>
                  </a:cubicBezTo>
                  <a:cubicBezTo>
                    <a:pt x="33519" y="63546"/>
                    <a:pt x="33432" y="63719"/>
                    <a:pt x="33470" y="63879"/>
                  </a:cubicBezTo>
                  <a:cubicBezTo>
                    <a:pt x="33661" y="64696"/>
                    <a:pt x="34077" y="65597"/>
                    <a:pt x="33952" y="66449"/>
                  </a:cubicBezTo>
                  <a:cubicBezTo>
                    <a:pt x="33803" y="67460"/>
                    <a:pt x="32421" y="67828"/>
                    <a:pt x="31582" y="67973"/>
                  </a:cubicBezTo>
                  <a:cubicBezTo>
                    <a:pt x="31043" y="68068"/>
                    <a:pt x="30472" y="68114"/>
                    <a:pt x="29891" y="68114"/>
                  </a:cubicBezTo>
                  <a:cubicBezTo>
                    <a:pt x="28626" y="68114"/>
                    <a:pt x="27317" y="67897"/>
                    <a:pt x="26199" y="67499"/>
                  </a:cubicBezTo>
                  <a:cubicBezTo>
                    <a:pt x="26161" y="67485"/>
                    <a:pt x="26125" y="67479"/>
                    <a:pt x="26091" y="67479"/>
                  </a:cubicBezTo>
                  <a:cubicBezTo>
                    <a:pt x="25791" y="67479"/>
                    <a:pt x="25696" y="67974"/>
                    <a:pt x="26033" y="68101"/>
                  </a:cubicBezTo>
                  <a:cubicBezTo>
                    <a:pt x="26206" y="68164"/>
                    <a:pt x="26379" y="68223"/>
                    <a:pt x="26563" y="68275"/>
                  </a:cubicBezTo>
                  <a:cubicBezTo>
                    <a:pt x="26857" y="68396"/>
                    <a:pt x="27134" y="68576"/>
                    <a:pt x="27096" y="68857"/>
                  </a:cubicBezTo>
                  <a:cubicBezTo>
                    <a:pt x="27048" y="69203"/>
                    <a:pt x="26584" y="69449"/>
                    <a:pt x="26320" y="69601"/>
                  </a:cubicBezTo>
                  <a:cubicBezTo>
                    <a:pt x="25785" y="69907"/>
                    <a:pt x="25115" y="70099"/>
                    <a:pt x="24480" y="70099"/>
                  </a:cubicBezTo>
                  <a:cubicBezTo>
                    <a:pt x="24323" y="70099"/>
                    <a:pt x="24167" y="70087"/>
                    <a:pt x="24017" y="70062"/>
                  </a:cubicBezTo>
                  <a:cubicBezTo>
                    <a:pt x="22974" y="69892"/>
                    <a:pt x="21963" y="69546"/>
                    <a:pt x="20913" y="69393"/>
                  </a:cubicBezTo>
                  <a:cubicBezTo>
                    <a:pt x="20611" y="69350"/>
                    <a:pt x="20314" y="69329"/>
                    <a:pt x="20020" y="69329"/>
                  </a:cubicBezTo>
                  <a:cubicBezTo>
                    <a:pt x="19223" y="69329"/>
                    <a:pt x="18450" y="69478"/>
                    <a:pt x="17671" y="69705"/>
                  </a:cubicBezTo>
                  <a:cubicBezTo>
                    <a:pt x="15668" y="70287"/>
                    <a:pt x="13763" y="71309"/>
                    <a:pt x="11667" y="71489"/>
                  </a:cubicBezTo>
                  <a:cubicBezTo>
                    <a:pt x="11147" y="71535"/>
                    <a:pt x="10622" y="71556"/>
                    <a:pt x="10097" y="71556"/>
                  </a:cubicBezTo>
                  <a:cubicBezTo>
                    <a:pt x="9377" y="71556"/>
                    <a:pt x="8656" y="71515"/>
                    <a:pt x="7943" y="71437"/>
                  </a:cubicBezTo>
                  <a:cubicBezTo>
                    <a:pt x="7199" y="71354"/>
                    <a:pt x="5515" y="71198"/>
                    <a:pt x="5217" y="70329"/>
                  </a:cubicBezTo>
                  <a:cubicBezTo>
                    <a:pt x="5061" y="69878"/>
                    <a:pt x="5574" y="69373"/>
                    <a:pt x="5848" y="69092"/>
                  </a:cubicBezTo>
                  <a:cubicBezTo>
                    <a:pt x="6551" y="68372"/>
                    <a:pt x="7458" y="67786"/>
                    <a:pt x="8387" y="67412"/>
                  </a:cubicBezTo>
                  <a:cubicBezTo>
                    <a:pt x="9631" y="66908"/>
                    <a:pt x="11001" y="66771"/>
                    <a:pt x="12363" y="66771"/>
                  </a:cubicBezTo>
                  <a:cubicBezTo>
                    <a:pt x="13078" y="66771"/>
                    <a:pt x="13792" y="66809"/>
                    <a:pt x="14484" y="66851"/>
                  </a:cubicBezTo>
                  <a:cubicBezTo>
                    <a:pt x="16396" y="66968"/>
                    <a:pt x="18301" y="67205"/>
                    <a:pt x="20219" y="67205"/>
                  </a:cubicBezTo>
                  <a:cubicBezTo>
                    <a:pt x="20285" y="67205"/>
                    <a:pt x="20351" y="67205"/>
                    <a:pt x="20418" y="67204"/>
                  </a:cubicBezTo>
                  <a:cubicBezTo>
                    <a:pt x="20761" y="67197"/>
                    <a:pt x="20736" y="66730"/>
                    <a:pt x="20418" y="66688"/>
                  </a:cubicBezTo>
                  <a:cubicBezTo>
                    <a:pt x="19461" y="66563"/>
                    <a:pt x="17740" y="66549"/>
                    <a:pt x="17175" y="65600"/>
                  </a:cubicBezTo>
                  <a:cubicBezTo>
                    <a:pt x="16704" y="64807"/>
                    <a:pt x="17920" y="64097"/>
                    <a:pt x="18453" y="63785"/>
                  </a:cubicBezTo>
                  <a:cubicBezTo>
                    <a:pt x="19739" y="63047"/>
                    <a:pt x="21183" y="62649"/>
                    <a:pt x="22590" y="62181"/>
                  </a:cubicBezTo>
                  <a:cubicBezTo>
                    <a:pt x="22974" y="62337"/>
                    <a:pt x="23369" y="62483"/>
                    <a:pt x="23771" y="62614"/>
                  </a:cubicBezTo>
                  <a:cubicBezTo>
                    <a:pt x="23841" y="62637"/>
                    <a:pt x="23908" y="62647"/>
                    <a:pt x="23971" y="62647"/>
                  </a:cubicBezTo>
                  <a:cubicBezTo>
                    <a:pt x="24587" y="62647"/>
                    <a:pt x="24792" y="61639"/>
                    <a:pt x="24100" y="61412"/>
                  </a:cubicBezTo>
                  <a:cubicBezTo>
                    <a:pt x="23837" y="61326"/>
                    <a:pt x="23580" y="61236"/>
                    <a:pt x="23324" y="61142"/>
                  </a:cubicBezTo>
                  <a:cubicBezTo>
                    <a:pt x="23882" y="60425"/>
                    <a:pt x="24481" y="59749"/>
                    <a:pt x="25129" y="59115"/>
                  </a:cubicBezTo>
                  <a:lnTo>
                    <a:pt x="25129" y="59115"/>
                  </a:lnTo>
                  <a:cubicBezTo>
                    <a:pt x="25423" y="60543"/>
                    <a:pt x="24342" y="62354"/>
                    <a:pt x="25745" y="63401"/>
                  </a:cubicBezTo>
                  <a:cubicBezTo>
                    <a:pt x="26432" y="63911"/>
                    <a:pt x="27302" y="64114"/>
                    <a:pt x="28179" y="64114"/>
                  </a:cubicBezTo>
                  <a:cubicBezTo>
                    <a:pt x="28873" y="64114"/>
                    <a:pt x="29571" y="63987"/>
                    <a:pt x="30186" y="63785"/>
                  </a:cubicBezTo>
                  <a:cubicBezTo>
                    <a:pt x="30471" y="63695"/>
                    <a:pt x="30386" y="63299"/>
                    <a:pt x="30121" y="63299"/>
                  </a:cubicBezTo>
                  <a:cubicBezTo>
                    <a:pt x="30099" y="63299"/>
                    <a:pt x="30076" y="63301"/>
                    <a:pt x="30051" y="63307"/>
                  </a:cubicBezTo>
                  <a:cubicBezTo>
                    <a:pt x="29543" y="63423"/>
                    <a:pt x="28949" y="63508"/>
                    <a:pt x="28354" y="63508"/>
                  </a:cubicBezTo>
                  <a:cubicBezTo>
                    <a:pt x="27476" y="63508"/>
                    <a:pt x="26593" y="63323"/>
                    <a:pt x="25974" y="62781"/>
                  </a:cubicBezTo>
                  <a:cubicBezTo>
                    <a:pt x="25361" y="62244"/>
                    <a:pt x="25624" y="61135"/>
                    <a:pt x="25697" y="60435"/>
                  </a:cubicBezTo>
                  <a:cubicBezTo>
                    <a:pt x="25770" y="59774"/>
                    <a:pt x="25801" y="59122"/>
                    <a:pt x="25555" y="58495"/>
                  </a:cubicBezTo>
                  <a:cubicBezTo>
                    <a:pt x="25500" y="58357"/>
                    <a:pt x="25385" y="58277"/>
                    <a:pt x="25262" y="58277"/>
                  </a:cubicBezTo>
                  <a:cubicBezTo>
                    <a:pt x="25191" y="58277"/>
                    <a:pt x="25118" y="58303"/>
                    <a:pt x="25053" y="58360"/>
                  </a:cubicBezTo>
                  <a:cubicBezTo>
                    <a:pt x="24865" y="58516"/>
                    <a:pt x="24682" y="58682"/>
                    <a:pt x="24509" y="58849"/>
                  </a:cubicBezTo>
                  <a:cubicBezTo>
                    <a:pt x="24814" y="58187"/>
                    <a:pt x="25039" y="57498"/>
                    <a:pt x="25080" y="56753"/>
                  </a:cubicBezTo>
                  <a:cubicBezTo>
                    <a:pt x="25091" y="56611"/>
                    <a:pt x="24983" y="56511"/>
                    <a:pt x="24862" y="56465"/>
                  </a:cubicBezTo>
                  <a:cubicBezTo>
                    <a:pt x="24508" y="56330"/>
                    <a:pt x="24168" y="56272"/>
                    <a:pt x="23840" y="56272"/>
                  </a:cubicBezTo>
                  <a:cubicBezTo>
                    <a:pt x="21946" y="56272"/>
                    <a:pt x="20409" y="58188"/>
                    <a:pt x="18507" y="58188"/>
                  </a:cubicBezTo>
                  <a:cubicBezTo>
                    <a:pt x="18487" y="58188"/>
                    <a:pt x="18467" y="58188"/>
                    <a:pt x="18447" y="58187"/>
                  </a:cubicBezTo>
                  <a:cubicBezTo>
                    <a:pt x="18758" y="57612"/>
                    <a:pt x="19243" y="57072"/>
                    <a:pt x="19597" y="56545"/>
                  </a:cubicBezTo>
                  <a:cubicBezTo>
                    <a:pt x="20088" y="55814"/>
                    <a:pt x="20612" y="55035"/>
                    <a:pt x="20851" y="54179"/>
                  </a:cubicBezTo>
                  <a:cubicBezTo>
                    <a:pt x="21098" y="53282"/>
                    <a:pt x="20635" y="53019"/>
                    <a:pt x="20024" y="53019"/>
                  </a:cubicBezTo>
                  <a:cubicBezTo>
                    <a:pt x="19495" y="53019"/>
                    <a:pt x="18856" y="53216"/>
                    <a:pt x="18471" y="53369"/>
                  </a:cubicBezTo>
                  <a:cubicBezTo>
                    <a:pt x="17335" y="53819"/>
                    <a:pt x="16261" y="54463"/>
                    <a:pt x="15152" y="55011"/>
                  </a:cubicBezTo>
                  <a:cubicBezTo>
                    <a:pt x="14885" y="54692"/>
                    <a:pt x="14626" y="54373"/>
                    <a:pt x="14369" y="54048"/>
                  </a:cubicBezTo>
                  <a:cubicBezTo>
                    <a:pt x="15415" y="53486"/>
                    <a:pt x="16607" y="53095"/>
                    <a:pt x="17750" y="53057"/>
                  </a:cubicBezTo>
                  <a:cubicBezTo>
                    <a:pt x="18076" y="53043"/>
                    <a:pt x="18180" y="52520"/>
                    <a:pt x="17833" y="52464"/>
                  </a:cubicBezTo>
                  <a:cubicBezTo>
                    <a:pt x="14487" y="51931"/>
                    <a:pt x="12246" y="48211"/>
                    <a:pt x="10510" y="45644"/>
                  </a:cubicBezTo>
                  <a:cubicBezTo>
                    <a:pt x="8078" y="42044"/>
                    <a:pt x="5861" y="38307"/>
                    <a:pt x="3963" y="34399"/>
                  </a:cubicBezTo>
                  <a:cubicBezTo>
                    <a:pt x="3953" y="34378"/>
                    <a:pt x="3937" y="34370"/>
                    <a:pt x="3921" y="34370"/>
                  </a:cubicBezTo>
                  <a:cubicBezTo>
                    <a:pt x="3885" y="34370"/>
                    <a:pt x="3848" y="34410"/>
                    <a:pt x="3870" y="34455"/>
                  </a:cubicBezTo>
                  <a:cubicBezTo>
                    <a:pt x="5758" y="38664"/>
                    <a:pt x="7940" y="42620"/>
                    <a:pt x="10476" y="46472"/>
                  </a:cubicBezTo>
                  <a:cubicBezTo>
                    <a:pt x="11924" y="48664"/>
                    <a:pt x="13784" y="51533"/>
                    <a:pt x="16358" y="52645"/>
                  </a:cubicBezTo>
                  <a:cubicBezTo>
                    <a:pt x="15537" y="52849"/>
                    <a:pt x="14754" y="53185"/>
                    <a:pt x="14009" y="53576"/>
                  </a:cubicBezTo>
                  <a:cubicBezTo>
                    <a:pt x="13406" y="52783"/>
                    <a:pt x="12835" y="51966"/>
                    <a:pt x="12287" y="51134"/>
                  </a:cubicBezTo>
                  <a:cubicBezTo>
                    <a:pt x="12155" y="50932"/>
                    <a:pt x="11954" y="50844"/>
                    <a:pt x="11757" y="50844"/>
                  </a:cubicBezTo>
                  <a:cubicBezTo>
                    <a:pt x="11385" y="50844"/>
                    <a:pt x="11023" y="51157"/>
                    <a:pt x="11148" y="51616"/>
                  </a:cubicBezTo>
                  <a:cubicBezTo>
                    <a:pt x="11428" y="52645"/>
                    <a:pt x="11879" y="53618"/>
                    <a:pt x="12360" y="54581"/>
                  </a:cubicBezTo>
                  <a:cubicBezTo>
                    <a:pt x="12159" y="54727"/>
                    <a:pt x="11969" y="54889"/>
                    <a:pt x="11795" y="55049"/>
                  </a:cubicBezTo>
                  <a:cubicBezTo>
                    <a:pt x="11345" y="54339"/>
                    <a:pt x="10929" y="53611"/>
                    <a:pt x="10541" y="52873"/>
                  </a:cubicBezTo>
                  <a:cubicBezTo>
                    <a:pt x="10428" y="52659"/>
                    <a:pt x="10239" y="52568"/>
                    <a:pt x="10046" y="52568"/>
                  </a:cubicBezTo>
                  <a:cubicBezTo>
                    <a:pt x="9672" y="52568"/>
                    <a:pt x="9283" y="52909"/>
                    <a:pt x="9402" y="53355"/>
                  </a:cubicBezTo>
                  <a:cubicBezTo>
                    <a:pt x="9481" y="53642"/>
                    <a:pt x="9571" y="53919"/>
                    <a:pt x="9665" y="54190"/>
                  </a:cubicBezTo>
                  <a:cubicBezTo>
                    <a:pt x="9578" y="54044"/>
                    <a:pt x="9499" y="53895"/>
                    <a:pt x="9419" y="53750"/>
                  </a:cubicBezTo>
                  <a:cubicBezTo>
                    <a:pt x="9308" y="53539"/>
                    <a:pt x="9113" y="53449"/>
                    <a:pt x="8917" y="53449"/>
                  </a:cubicBezTo>
                  <a:cubicBezTo>
                    <a:pt x="8887" y="53449"/>
                    <a:pt x="8857" y="53451"/>
                    <a:pt x="8827" y="53455"/>
                  </a:cubicBezTo>
                  <a:cubicBezTo>
                    <a:pt x="8917" y="53355"/>
                    <a:pt x="9007" y="53254"/>
                    <a:pt x="9090" y="53143"/>
                  </a:cubicBezTo>
                  <a:cubicBezTo>
                    <a:pt x="10237" y="51623"/>
                    <a:pt x="9003" y="49163"/>
                    <a:pt x="8338" y="47705"/>
                  </a:cubicBezTo>
                  <a:cubicBezTo>
                    <a:pt x="7233" y="45287"/>
                    <a:pt x="5913" y="42990"/>
                    <a:pt x="4826" y="40558"/>
                  </a:cubicBezTo>
                  <a:cubicBezTo>
                    <a:pt x="4219" y="39204"/>
                    <a:pt x="3637" y="37846"/>
                    <a:pt x="3114" y="36453"/>
                  </a:cubicBezTo>
                  <a:cubicBezTo>
                    <a:pt x="2650" y="35234"/>
                    <a:pt x="2345" y="33984"/>
                    <a:pt x="1992" y="32736"/>
                  </a:cubicBezTo>
                  <a:cubicBezTo>
                    <a:pt x="1403" y="28916"/>
                    <a:pt x="769" y="25067"/>
                    <a:pt x="1220" y="21201"/>
                  </a:cubicBezTo>
                  <a:cubicBezTo>
                    <a:pt x="1479" y="18974"/>
                    <a:pt x="2283" y="16916"/>
                    <a:pt x="3741" y="15201"/>
                  </a:cubicBezTo>
                  <a:cubicBezTo>
                    <a:pt x="4604" y="14190"/>
                    <a:pt x="5605" y="13268"/>
                    <a:pt x="6419" y="12219"/>
                  </a:cubicBezTo>
                  <a:close/>
                  <a:moveTo>
                    <a:pt x="16053" y="0"/>
                  </a:moveTo>
                  <a:cubicBezTo>
                    <a:pt x="15673" y="0"/>
                    <a:pt x="15273" y="183"/>
                    <a:pt x="14858" y="607"/>
                  </a:cubicBezTo>
                  <a:cubicBezTo>
                    <a:pt x="14772" y="696"/>
                    <a:pt x="14855" y="818"/>
                    <a:pt x="14951" y="818"/>
                  </a:cubicBezTo>
                  <a:cubicBezTo>
                    <a:pt x="14979" y="818"/>
                    <a:pt x="15008" y="808"/>
                    <a:pt x="15034" y="784"/>
                  </a:cubicBezTo>
                  <a:cubicBezTo>
                    <a:pt x="15327" y="527"/>
                    <a:pt x="15610" y="413"/>
                    <a:pt x="15883" y="413"/>
                  </a:cubicBezTo>
                  <a:cubicBezTo>
                    <a:pt x="17821" y="413"/>
                    <a:pt x="19222" y="6180"/>
                    <a:pt x="19590" y="7379"/>
                  </a:cubicBezTo>
                  <a:cubicBezTo>
                    <a:pt x="19794" y="8048"/>
                    <a:pt x="20068" y="8668"/>
                    <a:pt x="20400" y="9292"/>
                  </a:cubicBezTo>
                  <a:cubicBezTo>
                    <a:pt x="21145" y="10674"/>
                    <a:pt x="22202" y="12115"/>
                    <a:pt x="20688" y="13400"/>
                  </a:cubicBezTo>
                  <a:cubicBezTo>
                    <a:pt x="19624" y="14297"/>
                    <a:pt x="18384" y="14907"/>
                    <a:pt x="17331" y="15821"/>
                  </a:cubicBezTo>
                  <a:cubicBezTo>
                    <a:pt x="17338" y="15797"/>
                    <a:pt x="17345" y="15773"/>
                    <a:pt x="17352" y="15749"/>
                  </a:cubicBezTo>
                  <a:cubicBezTo>
                    <a:pt x="17453" y="15402"/>
                    <a:pt x="17176" y="15154"/>
                    <a:pt x="16884" y="15154"/>
                  </a:cubicBezTo>
                  <a:cubicBezTo>
                    <a:pt x="16768" y="15154"/>
                    <a:pt x="16649" y="15193"/>
                    <a:pt x="16552" y="15281"/>
                  </a:cubicBezTo>
                  <a:cubicBezTo>
                    <a:pt x="16417" y="15402"/>
                    <a:pt x="16288" y="15527"/>
                    <a:pt x="16167" y="15659"/>
                  </a:cubicBezTo>
                  <a:cubicBezTo>
                    <a:pt x="16254" y="15451"/>
                    <a:pt x="16330" y="15243"/>
                    <a:pt x="16403" y="15025"/>
                  </a:cubicBezTo>
                  <a:cubicBezTo>
                    <a:pt x="16515" y="14678"/>
                    <a:pt x="16211" y="14399"/>
                    <a:pt x="15906" y="14399"/>
                  </a:cubicBezTo>
                  <a:cubicBezTo>
                    <a:pt x="15786" y="14399"/>
                    <a:pt x="15667" y="14441"/>
                    <a:pt x="15571" y="14540"/>
                  </a:cubicBezTo>
                  <a:cubicBezTo>
                    <a:pt x="15370" y="14751"/>
                    <a:pt x="15173" y="14969"/>
                    <a:pt x="14979" y="15191"/>
                  </a:cubicBezTo>
                  <a:cubicBezTo>
                    <a:pt x="15118" y="14699"/>
                    <a:pt x="15221" y="14197"/>
                    <a:pt x="15249" y="13677"/>
                  </a:cubicBezTo>
                  <a:cubicBezTo>
                    <a:pt x="15261" y="13439"/>
                    <a:pt x="15033" y="13258"/>
                    <a:pt x="14813" y="13258"/>
                  </a:cubicBezTo>
                  <a:cubicBezTo>
                    <a:pt x="14713" y="13258"/>
                    <a:pt x="14615" y="13296"/>
                    <a:pt x="14542" y="13383"/>
                  </a:cubicBezTo>
                  <a:cubicBezTo>
                    <a:pt x="14002" y="14020"/>
                    <a:pt x="13521" y="14709"/>
                    <a:pt x="12991" y="15354"/>
                  </a:cubicBezTo>
                  <a:cubicBezTo>
                    <a:pt x="13541" y="13722"/>
                    <a:pt x="14560" y="12240"/>
                    <a:pt x="14740" y="10521"/>
                  </a:cubicBezTo>
                  <a:cubicBezTo>
                    <a:pt x="14747" y="10469"/>
                    <a:pt x="14723" y="10431"/>
                    <a:pt x="14688" y="10410"/>
                  </a:cubicBezTo>
                  <a:cubicBezTo>
                    <a:pt x="14802" y="10144"/>
                    <a:pt x="14906" y="9877"/>
                    <a:pt x="15000" y="9607"/>
                  </a:cubicBezTo>
                  <a:cubicBezTo>
                    <a:pt x="15821" y="9288"/>
                    <a:pt x="16365" y="8585"/>
                    <a:pt x="16306" y="7494"/>
                  </a:cubicBezTo>
                  <a:cubicBezTo>
                    <a:pt x="16295" y="7355"/>
                    <a:pt x="16278" y="7224"/>
                    <a:pt x="16257" y="7088"/>
                  </a:cubicBezTo>
                  <a:cubicBezTo>
                    <a:pt x="16472" y="6884"/>
                    <a:pt x="16638" y="6635"/>
                    <a:pt x="16728" y="6330"/>
                  </a:cubicBezTo>
                  <a:cubicBezTo>
                    <a:pt x="16761" y="6218"/>
                    <a:pt x="16672" y="6069"/>
                    <a:pt x="16551" y="6069"/>
                  </a:cubicBezTo>
                  <a:cubicBezTo>
                    <a:pt x="16544" y="6069"/>
                    <a:pt x="16538" y="6069"/>
                    <a:pt x="16531" y="6070"/>
                  </a:cubicBezTo>
                  <a:cubicBezTo>
                    <a:pt x="16358" y="6091"/>
                    <a:pt x="16191" y="6132"/>
                    <a:pt x="16022" y="6174"/>
                  </a:cubicBezTo>
                  <a:cubicBezTo>
                    <a:pt x="15689" y="5180"/>
                    <a:pt x="15145" y="4248"/>
                    <a:pt x="14913" y="3222"/>
                  </a:cubicBezTo>
                  <a:cubicBezTo>
                    <a:pt x="14904" y="3179"/>
                    <a:pt x="14868" y="3159"/>
                    <a:pt x="14831" y="3159"/>
                  </a:cubicBezTo>
                  <a:cubicBezTo>
                    <a:pt x="14785" y="3159"/>
                    <a:pt x="14738" y="3190"/>
                    <a:pt x="14740" y="3243"/>
                  </a:cubicBezTo>
                  <a:cubicBezTo>
                    <a:pt x="14820" y="4300"/>
                    <a:pt x="15235" y="5308"/>
                    <a:pt x="15526" y="6323"/>
                  </a:cubicBezTo>
                  <a:cubicBezTo>
                    <a:pt x="15138" y="6444"/>
                    <a:pt x="14757" y="6572"/>
                    <a:pt x="14348" y="6621"/>
                  </a:cubicBezTo>
                  <a:cubicBezTo>
                    <a:pt x="13833" y="6682"/>
                    <a:pt x="13325" y="6710"/>
                    <a:pt x="12816" y="6710"/>
                  </a:cubicBezTo>
                  <a:cubicBezTo>
                    <a:pt x="12315" y="6710"/>
                    <a:pt x="11814" y="6683"/>
                    <a:pt x="11307" y="6635"/>
                  </a:cubicBezTo>
                  <a:cubicBezTo>
                    <a:pt x="9690" y="6469"/>
                    <a:pt x="7932" y="5883"/>
                    <a:pt x="6266" y="5883"/>
                  </a:cubicBezTo>
                  <a:cubicBezTo>
                    <a:pt x="6122" y="5883"/>
                    <a:pt x="5979" y="5887"/>
                    <a:pt x="5837" y="5897"/>
                  </a:cubicBezTo>
                  <a:cubicBezTo>
                    <a:pt x="6236" y="4910"/>
                    <a:pt x="6869" y="4019"/>
                    <a:pt x="7240" y="3018"/>
                  </a:cubicBezTo>
                  <a:cubicBezTo>
                    <a:pt x="7260" y="2967"/>
                    <a:pt x="7221" y="2934"/>
                    <a:pt x="7179" y="2934"/>
                  </a:cubicBezTo>
                  <a:cubicBezTo>
                    <a:pt x="7156" y="2934"/>
                    <a:pt x="7131" y="2944"/>
                    <a:pt x="7115" y="2966"/>
                  </a:cubicBezTo>
                  <a:cubicBezTo>
                    <a:pt x="6281" y="4217"/>
                    <a:pt x="5179" y="5502"/>
                    <a:pt x="4971" y="7040"/>
                  </a:cubicBezTo>
                  <a:cubicBezTo>
                    <a:pt x="4770" y="8543"/>
                    <a:pt x="5976" y="9745"/>
                    <a:pt x="7275" y="10289"/>
                  </a:cubicBezTo>
                  <a:cubicBezTo>
                    <a:pt x="6710" y="11114"/>
                    <a:pt x="6076" y="11893"/>
                    <a:pt x="5404" y="12638"/>
                  </a:cubicBezTo>
                  <a:cubicBezTo>
                    <a:pt x="4535" y="13608"/>
                    <a:pt x="3544" y="14450"/>
                    <a:pt x="2737" y="15478"/>
                  </a:cubicBezTo>
                  <a:cubicBezTo>
                    <a:pt x="1504" y="17062"/>
                    <a:pt x="842" y="18984"/>
                    <a:pt x="579" y="20952"/>
                  </a:cubicBezTo>
                  <a:cubicBezTo>
                    <a:pt x="0" y="25244"/>
                    <a:pt x="724" y="29709"/>
                    <a:pt x="1767" y="33873"/>
                  </a:cubicBezTo>
                  <a:cubicBezTo>
                    <a:pt x="1781" y="33932"/>
                    <a:pt x="1812" y="33970"/>
                    <a:pt x="1850" y="33990"/>
                  </a:cubicBezTo>
                  <a:cubicBezTo>
                    <a:pt x="2224" y="35927"/>
                    <a:pt x="2976" y="37829"/>
                    <a:pt x="3707" y="39606"/>
                  </a:cubicBezTo>
                  <a:cubicBezTo>
                    <a:pt x="4673" y="41954"/>
                    <a:pt x="5778" y="44213"/>
                    <a:pt x="6942" y="46465"/>
                  </a:cubicBezTo>
                  <a:cubicBezTo>
                    <a:pt x="7500" y="47549"/>
                    <a:pt x="8030" y="48644"/>
                    <a:pt x="8425" y="49797"/>
                  </a:cubicBezTo>
                  <a:cubicBezTo>
                    <a:pt x="8754" y="50753"/>
                    <a:pt x="9066" y="51882"/>
                    <a:pt x="8477" y="52794"/>
                  </a:cubicBezTo>
                  <a:cubicBezTo>
                    <a:pt x="8020" y="53493"/>
                    <a:pt x="7122" y="53923"/>
                    <a:pt x="6461" y="54397"/>
                  </a:cubicBezTo>
                  <a:cubicBezTo>
                    <a:pt x="5986" y="54744"/>
                    <a:pt x="5564" y="55139"/>
                    <a:pt x="5217" y="55599"/>
                  </a:cubicBezTo>
                  <a:cubicBezTo>
                    <a:pt x="4978" y="55662"/>
                    <a:pt x="4777" y="55852"/>
                    <a:pt x="4763" y="56174"/>
                  </a:cubicBezTo>
                  <a:cubicBezTo>
                    <a:pt x="4760" y="56247"/>
                    <a:pt x="4760" y="56320"/>
                    <a:pt x="4763" y="56396"/>
                  </a:cubicBezTo>
                  <a:lnTo>
                    <a:pt x="4763" y="56795"/>
                  </a:lnTo>
                  <a:cubicBezTo>
                    <a:pt x="4763" y="56933"/>
                    <a:pt x="4805" y="57047"/>
                    <a:pt x="4864" y="57141"/>
                  </a:cubicBezTo>
                  <a:cubicBezTo>
                    <a:pt x="4937" y="57453"/>
                    <a:pt x="5051" y="57758"/>
                    <a:pt x="5193" y="58052"/>
                  </a:cubicBezTo>
                  <a:cubicBezTo>
                    <a:pt x="5151" y="58353"/>
                    <a:pt x="5151" y="58655"/>
                    <a:pt x="5228" y="58967"/>
                  </a:cubicBezTo>
                  <a:cubicBezTo>
                    <a:pt x="5404" y="59680"/>
                    <a:pt x="5976" y="60193"/>
                    <a:pt x="6627" y="60477"/>
                  </a:cubicBezTo>
                  <a:cubicBezTo>
                    <a:pt x="7181" y="60726"/>
                    <a:pt x="7784" y="60834"/>
                    <a:pt x="8408" y="60868"/>
                  </a:cubicBezTo>
                  <a:cubicBezTo>
                    <a:pt x="8588" y="60924"/>
                    <a:pt x="8771" y="60972"/>
                    <a:pt x="8955" y="61003"/>
                  </a:cubicBezTo>
                  <a:cubicBezTo>
                    <a:pt x="9001" y="61011"/>
                    <a:pt x="9045" y="61014"/>
                    <a:pt x="9088" y="61014"/>
                  </a:cubicBezTo>
                  <a:cubicBezTo>
                    <a:pt x="9270" y="61014"/>
                    <a:pt x="9425" y="60952"/>
                    <a:pt x="9537" y="60851"/>
                  </a:cubicBezTo>
                  <a:cubicBezTo>
                    <a:pt x="9648" y="60841"/>
                    <a:pt x="9765" y="60834"/>
                    <a:pt x="9880" y="60820"/>
                  </a:cubicBezTo>
                  <a:lnTo>
                    <a:pt x="9880" y="60820"/>
                  </a:lnTo>
                  <a:cubicBezTo>
                    <a:pt x="9835" y="60882"/>
                    <a:pt x="9845" y="60976"/>
                    <a:pt x="9939" y="60993"/>
                  </a:cubicBezTo>
                  <a:cubicBezTo>
                    <a:pt x="13870" y="61714"/>
                    <a:pt x="17899" y="61322"/>
                    <a:pt x="21841" y="61869"/>
                  </a:cubicBezTo>
                  <a:cubicBezTo>
                    <a:pt x="21904" y="61894"/>
                    <a:pt x="21963" y="61921"/>
                    <a:pt x="22025" y="61949"/>
                  </a:cubicBezTo>
                  <a:cubicBezTo>
                    <a:pt x="20307" y="62483"/>
                    <a:pt x="18436" y="62926"/>
                    <a:pt x="17109" y="64156"/>
                  </a:cubicBezTo>
                  <a:cubicBezTo>
                    <a:pt x="16593" y="64630"/>
                    <a:pt x="16340" y="65444"/>
                    <a:pt x="16829" y="66044"/>
                  </a:cubicBezTo>
                  <a:cubicBezTo>
                    <a:pt x="17009" y="66262"/>
                    <a:pt x="17227" y="66432"/>
                    <a:pt x="17466" y="66570"/>
                  </a:cubicBezTo>
                  <a:cubicBezTo>
                    <a:pt x="15753" y="66412"/>
                    <a:pt x="14008" y="66166"/>
                    <a:pt x="12301" y="66166"/>
                  </a:cubicBezTo>
                  <a:cubicBezTo>
                    <a:pt x="10797" y="66166"/>
                    <a:pt x="9323" y="66357"/>
                    <a:pt x="7926" y="66965"/>
                  </a:cubicBezTo>
                  <a:cubicBezTo>
                    <a:pt x="6461" y="67603"/>
                    <a:pt x="2730" y="70287"/>
                    <a:pt x="5733" y="71552"/>
                  </a:cubicBezTo>
                  <a:cubicBezTo>
                    <a:pt x="6887" y="72037"/>
                    <a:pt x="8207" y="72127"/>
                    <a:pt x="9440" y="72165"/>
                  </a:cubicBezTo>
                  <a:cubicBezTo>
                    <a:pt x="9695" y="72173"/>
                    <a:pt x="9951" y="72179"/>
                    <a:pt x="10208" y="72179"/>
                  </a:cubicBezTo>
                  <a:cubicBezTo>
                    <a:pt x="11275" y="72179"/>
                    <a:pt x="12347" y="72091"/>
                    <a:pt x="13372" y="71811"/>
                  </a:cubicBezTo>
                  <a:cubicBezTo>
                    <a:pt x="15711" y="71172"/>
                    <a:pt x="17836" y="69978"/>
                    <a:pt x="20223" y="69978"/>
                  </a:cubicBezTo>
                  <a:cubicBezTo>
                    <a:pt x="20657" y="69978"/>
                    <a:pt x="21100" y="70017"/>
                    <a:pt x="21554" y="70107"/>
                  </a:cubicBezTo>
                  <a:cubicBezTo>
                    <a:pt x="22645" y="70323"/>
                    <a:pt x="23596" y="70599"/>
                    <a:pt x="24558" y="70599"/>
                  </a:cubicBezTo>
                  <a:cubicBezTo>
                    <a:pt x="25217" y="70599"/>
                    <a:pt x="25882" y="70469"/>
                    <a:pt x="26601" y="70100"/>
                  </a:cubicBezTo>
                  <a:cubicBezTo>
                    <a:pt x="27117" y="69830"/>
                    <a:pt x="27585" y="69421"/>
                    <a:pt x="27661" y="68822"/>
                  </a:cubicBezTo>
                  <a:cubicBezTo>
                    <a:pt x="27675" y="68721"/>
                    <a:pt x="27668" y="68631"/>
                    <a:pt x="27640" y="68545"/>
                  </a:cubicBezTo>
                  <a:lnTo>
                    <a:pt x="27640" y="68545"/>
                  </a:lnTo>
                  <a:cubicBezTo>
                    <a:pt x="28375" y="68690"/>
                    <a:pt x="29142" y="68767"/>
                    <a:pt x="29901" y="68767"/>
                  </a:cubicBezTo>
                  <a:cubicBezTo>
                    <a:pt x="30828" y="68767"/>
                    <a:pt x="31743" y="68652"/>
                    <a:pt x="32570" y="68406"/>
                  </a:cubicBezTo>
                  <a:cubicBezTo>
                    <a:pt x="33404" y="68160"/>
                    <a:pt x="34180" y="67620"/>
                    <a:pt x="34496" y="66792"/>
                  </a:cubicBezTo>
                  <a:cubicBezTo>
                    <a:pt x="34814" y="65961"/>
                    <a:pt x="34374" y="64887"/>
                    <a:pt x="34132" y="64021"/>
                  </a:cubicBezTo>
                  <a:cubicBezTo>
                    <a:pt x="34617" y="63917"/>
                    <a:pt x="35105" y="63868"/>
                    <a:pt x="35601" y="63847"/>
                  </a:cubicBezTo>
                  <a:cubicBezTo>
                    <a:pt x="35628" y="63854"/>
                    <a:pt x="35660" y="63865"/>
                    <a:pt x="35698" y="63865"/>
                  </a:cubicBezTo>
                  <a:cubicBezTo>
                    <a:pt x="37024" y="63890"/>
                    <a:pt x="38382" y="63944"/>
                    <a:pt x="39742" y="63944"/>
                  </a:cubicBezTo>
                  <a:cubicBezTo>
                    <a:pt x="42428" y="63944"/>
                    <a:pt x="45120" y="63734"/>
                    <a:pt x="47590" y="62684"/>
                  </a:cubicBezTo>
                  <a:cubicBezTo>
                    <a:pt x="49048" y="62060"/>
                    <a:pt x="52873" y="60449"/>
                    <a:pt x="52027" y="58270"/>
                  </a:cubicBezTo>
                  <a:cubicBezTo>
                    <a:pt x="51715" y="57462"/>
                    <a:pt x="50943" y="57284"/>
                    <a:pt x="50171" y="57284"/>
                  </a:cubicBezTo>
                  <a:cubicBezTo>
                    <a:pt x="49935" y="57284"/>
                    <a:pt x="49698" y="57301"/>
                    <a:pt x="49474" y="57321"/>
                  </a:cubicBezTo>
                  <a:cubicBezTo>
                    <a:pt x="48075" y="57449"/>
                    <a:pt x="46710" y="57823"/>
                    <a:pt x="45314" y="57962"/>
                  </a:cubicBezTo>
                  <a:cubicBezTo>
                    <a:pt x="44944" y="57999"/>
                    <a:pt x="44574" y="58032"/>
                    <a:pt x="44207" y="58032"/>
                  </a:cubicBezTo>
                  <a:cubicBezTo>
                    <a:pt x="43786" y="58032"/>
                    <a:pt x="43369" y="57989"/>
                    <a:pt x="42958" y="57862"/>
                  </a:cubicBezTo>
                  <a:cubicBezTo>
                    <a:pt x="42127" y="57609"/>
                    <a:pt x="41493" y="56950"/>
                    <a:pt x="40689" y="56642"/>
                  </a:cubicBezTo>
                  <a:cubicBezTo>
                    <a:pt x="39733" y="56276"/>
                    <a:pt x="38741" y="56246"/>
                    <a:pt x="37743" y="56246"/>
                  </a:cubicBezTo>
                  <a:cubicBezTo>
                    <a:pt x="37547" y="56246"/>
                    <a:pt x="37351" y="56247"/>
                    <a:pt x="37155" y="56247"/>
                  </a:cubicBezTo>
                  <a:cubicBezTo>
                    <a:pt x="36508" y="56247"/>
                    <a:pt x="35862" y="56234"/>
                    <a:pt x="35223" y="56126"/>
                  </a:cubicBezTo>
                  <a:cubicBezTo>
                    <a:pt x="35500" y="54844"/>
                    <a:pt x="37108" y="54200"/>
                    <a:pt x="37364" y="52932"/>
                  </a:cubicBezTo>
                  <a:cubicBezTo>
                    <a:pt x="37617" y="51661"/>
                    <a:pt x="36030" y="51536"/>
                    <a:pt x="35071" y="51394"/>
                  </a:cubicBezTo>
                  <a:cubicBezTo>
                    <a:pt x="35376" y="50635"/>
                    <a:pt x="35892" y="49953"/>
                    <a:pt x="36297" y="49253"/>
                  </a:cubicBezTo>
                  <a:cubicBezTo>
                    <a:pt x="36550" y="48817"/>
                    <a:pt x="37056" y="47954"/>
                    <a:pt x="36588" y="47487"/>
                  </a:cubicBezTo>
                  <a:cubicBezTo>
                    <a:pt x="36364" y="47263"/>
                    <a:pt x="36059" y="47186"/>
                    <a:pt x="35728" y="47186"/>
                  </a:cubicBezTo>
                  <a:cubicBezTo>
                    <a:pt x="35184" y="47186"/>
                    <a:pt x="34574" y="47397"/>
                    <a:pt x="34160" y="47511"/>
                  </a:cubicBezTo>
                  <a:cubicBezTo>
                    <a:pt x="33036" y="47817"/>
                    <a:pt x="31960" y="48961"/>
                    <a:pt x="30799" y="48961"/>
                  </a:cubicBezTo>
                  <a:cubicBezTo>
                    <a:pt x="30500" y="48961"/>
                    <a:pt x="30195" y="48885"/>
                    <a:pt x="29881" y="48699"/>
                  </a:cubicBezTo>
                  <a:cubicBezTo>
                    <a:pt x="28811" y="48069"/>
                    <a:pt x="28070" y="46562"/>
                    <a:pt x="27301" y="45595"/>
                  </a:cubicBezTo>
                  <a:cubicBezTo>
                    <a:pt x="26210" y="44227"/>
                    <a:pt x="25274" y="42737"/>
                    <a:pt x="24325" y="41269"/>
                  </a:cubicBezTo>
                  <a:cubicBezTo>
                    <a:pt x="23670" y="40254"/>
                    <a:pt x="22998" y="39190"/>
                    <a:pt x="22271" y="38161"/>
                  </a:cubicBezTo>
                  <a:cubicBezTo>
                    <a:pt x="22991" y="37881"/>
                    <a:pt x="23702" y="37569"/>
                    <a:pt x="24415" y="37278"/>
                  </a:cubicBezTo>
                  <a:cubicBezTo>
                    <a:pt x="24883" y="37091"/>
                    <a:pt x="24764" y="36391"/>
                    <a:pt x="24332" y="36391"/>
                  </a:cubicBezTo>
                  <a:cubicBezTo>
                    <a:pt x="24284" y="36391"/>
                    <a:pt x="24232" y="36400"/>
                    <a:pt x="24176" y="36419"/>
                  </a:cubicBezTo>
                  <a:cubicBezTo>
                    <a:pt x="23334" y="36710"/>
                    <a:pt x="22496" y="37025"/>
                    <a:pt x="21647" y="37313"/>
                  </a:cubicBezTo>
                  <a:cubicBezTo>
                    <a:pt x="20660" y="36014"/>
                    <a:pt x="19552" y="34822"/>
                    <a:pt x="18235" y="33918"/>
                  </a:cubicBezTo>
                  <a:cubicBezTo>
                    <a:pt x="18232" y="33915"/>
                    <a:pt x="18229" y="33914"/>
                    <a:pt x="18225" y="33914"/>
                  </a:cubicBezTo>
                  <a:cubicBezTo>
                    <a:pt x="18211" y="33914"/>
                    <a:pt x="18200" y="33935"/>
                    <a:pt x="18214" y="33949"/>
                  </a:cubicBezTo>
                  <a:cubicBezTo>
                    <a:pt x="18893" y="34669"/>
                    <a:pt x="19531" y="35421"/>
                    <a:pt x="20140" y="36194"/>
                  </a:cubicBezTo>
                  <a:cubicBezTo>
                    <a:pt x="19170" y="35546"/>
                    <a:pt x="18419" y="35009"/>
                    <a:pt x="18072" y="33873"/>
                  </a:cubicBezTo>
                  <a:cubicBezTo>
                    <a:pt x="18907" y="32653"/>
                    <a:pt x="19884" y="31476"/>
                    <a:pt x="19953" y="29931"/>
                  </a:cubicBezTo>
                  <a:cubicBezTo>
                    <a:pt x="19965" y="29706"/>
                    <a:pt x="19762" y="29541"/>
                    <a:pt x="19554" y="29541"/>
                  </a:cubicBezTo>
                  <a:cubicBezTo>
                    <a:pt x="19522" y="29541"/>
                    <a:pt x="19490" y="29545"/>
                    <a:pt x="19458" y="29553"/>
                  </a:cubicBezTo>
                  <a:cubicBezTo>
                    <a:pt x="18592" y="29775"/>
                    <a:pt x="17778" y="30166"/>
                    <a:pt x="16974" y="30596"/>
                  </a:cubicBezTo>
                  <a:cubicBezTo>
                    <a:pt x="16964" y="30571"/>
                    <a:pt x="16953" y="30509"/>
                    <a:pt x="16912" y="30402"/>
                  </a:cubicBezTo>
                  <a:cubicBezTo>
                    <a:pt x="16808" y="30125"/>
                    <a:pt x="16714" y="29844"/>
                    <a:pt x="16621" y="29560"/>
                  </a:cubicBezTo>
                  <a:cubicBezTo>
                    <a:pt x="16517" y="29259"/>
                    <a:pt x="16396" y="28961"/>
                    <a:pt x="16174" y="28722"/>
                  </a:cubicBezTo>
                  <a:cubicBezTo>
                    <a:pt x="16029" y="28566"/>
                    <a:pt x="15838" y="28483"/>
                    <a:pt x="15623" y="28448"/>
                  </a:cubicBezTo>
                  <a:cubicBezTo>
                    <a:pt x="17407" y="26588"/>
                    <a:pt x="19236" y="24755"/>
                    <a:pt x="19735" y="22161"/>
                  </a:cubicBezTo>
                  <a:cubicBezTo>
                    <a:pt x="19773" y="21953"/>
                    <a:pt x="19676" y="21669"/>
                    <a:pt x="19430" y="21627"/>
                  </a:cubicBezTo>
                  <a:cubicBezTo>
                    <a:pt x="19212" y="21593"/>
                    <a:pt x="18997" y="21578"/>
                    <a:pt x="18786" y="21578"/>
                  </a:cubicBezTo>
                  <a:cubicBezTo>
                    <a:pt x="17049" y="21578"/>
                    <a:pt x="15542" y="22626"/>
                    <a:pt x="13905" y="23179"/>
                  </a:cubicBezTo>
                  <a:cubicBezTo>
                    <a:pt x="13981" y="22850"/>
                    <a:pt x="13988" y="22490"/>
                    <a:pt x="14023" y="22181"/>
                  </a:cubicBezTo>
                  <a:cubicBezTo>
                    <a:pt x="14113" y="21399"/>
                    <a:pt x="14175" y="20619"/>
                    <a:pt x="14165" y="19833"/>
                  </a:cubicBezTo>
                  <a:cubicBezTo>
                    <a:pt x="14165" y="19687"/>
                    <a:pt x="14158" y="19542"/>
                    <a:pt x="14148" y="19400"/>
                  </a:cubicBezTo>
                  <a:cubicBezTo>
                    <a:pt x="14996" y="18915"/>
                    <a:pt x="15710" y="18267"/>
                    <a:pt x="16403" y="17598"/>
                  </a:cubicBezTo>
                  <a:cubicBezTo>
                    <a:pt x="16413" y="17619"/>
                    <a:pt x="16420" y="17637"/>
                    <a:pt x="16430" y="17657"/>
                  </a:cubicBezTo>
                  <a:cubicBezTo>
                    <a:pt x="16627" y="18062"/>
                    <a:pt x="16990" y="18199"/>
                    <a:pt x="17377" y="18199"/>
                  </a:cubicBezTo>
                  <a:cubicBezTo>
                    <a:pt x="17698" y="18199"/>
                    <a:pt x="18036" y="18105"/>
                    <a:pt x="18308" y="17990"/>
                  </a:cubicBezTo>
                  <a:cubicBezTo>
                    <a:pt x="18612" y="17865"/>
                    <a:pt x="18626" y="17348"/>
                    <a:pt x="18251" y="17348"/>
                  </a:cubicBezTo>
                  <a:cubicBezTo>
                    <a:pt x="18241" y="17348"/>
                    <a:pt x="18231" y="17348"/>
                    <a:pt x="18221" y="17349"/>
                  </a:cubicBezTo>
                  <a:cubicBezTo>
                    <a:pt x="18108" y="17358"/>
                    <a:pt x="17980" y="17370"/>
                    <a:pt x="17853" y="17370"/>
                  </a:cubicBezTo>
                  <a:cubicBezTo>
                    <a:pt x="17569" y="17370"/>
                    <a:pt x="17292" y="17309"/>
                    <a:pt x="17196" y="17010"/>
                  </a:cubicBezTo>
                  <a:cubicBezTo>
                    <a:pt x="17179" y="16958"/>
                    <a:pt x="17172" y="16906"/>
                    <a:pt x="17161" y="16854"/>
                  </a:cubicBezTo>
                  <a:cubicBezTo>
                    <a:pt x="17383" y="16632"/>
                    <a:pt x="17608" y="16414"/>
                    <a:pt x="17840" y="16206"/>
                  </a:cubicBezTo>
                  <a:cubicBezTo>
                    <a:pt x="19060" y="15090"/>
                    <a:pt x="20778" y="14498"/>
                    <a:pt x="21779" y="13154"/>
                  </a:cubicBezTo>
                  <a:cubicBezTo>
                    <a:pt x="22586" y="12066"/>
                    <a:pt x="21921" y="10715"/>
                    <a:pt x="21356" y="9704"/>
                  </a:cubicBezTo>
                  <a:cubicBezTo>
                    <a:pt x="20833" y="8758"/>
                    <a:pt x="20400" y="7864"/>
                    <a:pt x="20071" y="6842"/>
                  </a:cubicBezTo>
                  <a:cubicBezTo>
                    <a:pt x="19661" y="5561"/>
                    <a:pt x="18150" y="0"/>
                    <a:pt x="160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6"/>
            <p:cNvSpPr/>
            <p:nvPr/>
          </p:nvSpPr>
          <p:spPr>
            <a:xfrm>
              <a:off x="4758578" y="541775"/>
              <a:ext cx="672817" cy="638695"/>
            </a:xfrm>
            <a:custGeom>
              <a:rect b="b" l="l" r="r" t="t"/>
              <a:pathLst>
                <a:path extrusionOk="0" h="13084" w="13783">
                  <a:moveTo>
                    <a:pt x="9946" y="1875"/>
                  </a:moveTo>
                  <a:cubicBezTo>
                    <a:pt x="10470" y="1875"/>
                    <a:pt x="10976" y="2006"/>
                    <a:pt x="11420" y="2305"/>
                  </a:cubicBezTo>
                  <a:cubicBezTo>
                    <a:pt x="11160" y="2561"/>
                    <a:pt x="10970" y="2883"/>
                    <a:pt x="10793" y="3233"/>
                  </a:cubicBezTo>
                  <a:cubicBezTo>
                    <a:pt x="10346" y="4095"/>
                    <a:pt x="10000" y="4795"/>
                    <a:pt x="9117" y="5294"/>
                  </a:cubicBezTo>
                  <a:cubicBezTo>
                    <a:pt x="8770" y="5488"/>
                    <a:pt x="8399" y="5620"/>
                    <a:pt x="8018" y="5706"/>
                  </a:cubicBezTo>
                  <a:cubicBezTo>
                    <a:pt x="7975" y="5707"/>
                    <a:pt x="7932" y="5707"/>
                    <a:pt x="7889" y="5707"/>
                  </a:cubicBezTo>
                  <a:cubicBezTo>
                    <a:pt x="7616" y="5707"/>
                    <a:pt x="7343" y="5698"/>
                    <a:pt x="7083" y="5692"/>
                  </a:cubicBezTo>
                  <a:cubicBezTo>
                    <a:pt x="6893" y="5689"/>
                    <a:pt x="6699" y="5682"/>
                    <a:pt x="6508" y="5679"/>
                  </a:cubicBezTo>
                  <a:cubicBezTo>
                    <a:pt x="6456" y="5616"/>
                    <a:pt x="6383" y="5576"/>
                    <a:pt x="6298" y="5576"/>
                  </a:cubicBezTo>
                  <a:cubicBezTo>
                    <a:pt x="6247" y="5576"/>
                    <a:pt x="6191" y="5591"/>
                    <a:pt x="6134" y="5623"/>
                  </a:cubicBezTo>
                  <a:cubicBezTo>
                    <a:pt x="6110" y="5640"/>
                    <a:pt x="6082" y="5658"/>
                    <a:pt x="6051" y="5672"/>
                  </a:cubicBezTo>
                  <a:cubicBezTo>
                    <a:pt x="5840" y="5672"/>
                    <a:pt x="5625" y="5672"/>
                    <a:pt x="5410" y="5679"/>
                  </a:cubicBezTo>
                  <a:cubicBezTo>
                    <a:pt x="5237" y="5367"/>
                    <a:pt x="5116" y="5038"/>
                    <a:pt x="5046" y="4705"/>
                  </a:cubicBezTo>
                  <a:cubicBezTo>
                    <a:pt x="5278" y="4705"/>
                    <a:pt x="5510" y="4709"/>
                    <a:pt x="5746" y="4726"/>
                  </a:cubicBezTo>
                  <a:cubicBezTo>
                    <a:pt x="5704" y="4844"/>
                    <a:pt x="5677" y="4965"/>
                    <a:pt x="5652" y="5083"/>
                  </a:cubicBezTo>
                  <a:cubicBezTo>
                    <a:pt x="5650" y="5098"/>
                    <a:pt x="5665" y="5109"/>
                    <a:pt x="5678" y="5109"/>
                  </a:cubicBezTo>
                  <a:cubicBezTo>
                    <a:pt x="5686" y="5109"/>
                    <a:pt x="5694" y="5106"/>
                    <a:pt x="5697" y="5097"/>
                  </a:cubicBezTo>
                  <a:cubicBezTo>
                    <a:pt x="5729" y="4975"/>
                    <a:pt x="5767" y="4854"/>
                    <a:pt x="5815" y="4736"/>
                  </a:cubicBezTo>
                  <a:cubicBezTo>
                    <a:pt x="5850" y="4740"/>
                    <a:pt x="5888" y="4740"/>
                    <a:pt x="5923" y="4743"/>
                  </a:cubicBezTo>
                  <a:cubicBezTo>
                    <a:pt x="5927" y="4744"/>
                    <a:pt x="5931" y="4744"/>
                    <a:pt x="5934" y="4744"/>
                  </a:cubicBezTo>
                  <a:cubicBezTo>
                    <a:pt x="6080" y="4744"/>
                    <a:pt x="6109" y="4493"/>
                    <a:pt x="5961" y="4470"/>
                  </a:cubicBezTo>
                  <a:cubicBezTo>
                    <a:pt x="5954" y="4470"/>
                    <a:pt x="5943" y="4470"/>
                    <a:pt x="5937" y="4466"/>
                  </a:cubicBezTo>
                  <a:cubicBezTo>
                    <a:pt x="6621" y="3069"/>
                    <a:pt x="8364" y="1875"/>
                    <a:pt x="9946" y="1875"/>
                  </a:cubicBezTo>
                  <a:close/>
                  <a:moveTo>
                    <a:pt x="4814" y="4813"/>
                  </a:moveTo>
                  <a:lnTo>
                    <a:pt x="4814" y="4813"/>
                  </a:lnTo>
                  <a:cubicBezTo>
                    <a:pt x="4901" y="5114"/>
                    <a:pt x="5025" y="5408"/>
                    <a:pt x="5199" y="5689"/>
                  </a:cubicBezTo>
                  <a:cubicBezTo>
                    <a:pt x="5081" y="5692"/>
                    <a:pt x="4967" y="5703"/>
                    <a:pt x="4845" y="5710"/>
                  </a:cubicBezTo>
                  <a:cubicBezTo>
                    <a:pt x="4818" y="5408"/>
                    <a:pt x="4804" y="5107"/>
                    <a:pt x="4814" y="4813"/>
                  </a:cubicBezTo>
                  <a:close/>
                  <a:moveTo>
                    <a:pt x="4416" y="4740"/>
                  </a:moveTo>
                  <a:lnTo>
                    <a:pt x="4416" y="4740"/>
                  </a:lnTo>
                  <a:cubicBezTo>
                    <a:pt x="4405" y="5072"/>
                    <a:pt x="4433" y="5412"/>
                    <a:pt x="4489" y="5744"/>
                  </a:cubicBezTo>
                  <a:cubicBezTo>
                    <a:pt x="4249" y="5772"/>
                    <a:pt x="4014" y="5810"/>
                    <a:pt x="3778" y="5862"/>
                  </a:cubicBezTo>
                  <a:cubicBezTo>
                    <a:pt x="2961" y="5893"/>
                    <a:pt x="2143" y="6015"/>
                    <a:pt x="1433" y="6437"/>
                  </a:cubicBezTo>
                  <a:cubicBezTo>
                    <a:pt x="1225" y="6562"/>
                    <a:pt x="1045" y="6711"/>
                    <a:pt x="889" y="6881"/>
                  </a:cubicBezTo>
                  <a:cubicBezTo>
                    <a:pt x="882" y="6881"/>
                    <a:pt x="879" y="6884"/>
                    <a:pt x="869" y="6884"/>
                  </a:cubicBezTo>
                  <a:cubicBezTo>
                    <a:pt x="1333" y="6285"/>
                    <a:pt x="1856" y="5748"/>
                    <a:pt x="2500" y="5346"/>
                  </a:cubicBezTo>
                  <a:cubicBezTo>
                    <a:pt x="3082" y="4982"/>
                    <a:pt x="3740" y="4809"/>
                    <a:pt x="4416" y="4740"/>
                  </a:cubicBezTo>
                  <a:close/>
                  <a:moveTo>
                    <a:pt x="778" y="7005"/>
                  </a:moveTo>
                  <a:lnTo>
                    <a:pt x="778" y="7009"/>
                  </a:lnTo>
                  <a:cubicBezTo>
                    <a:pt x="761" y="7037"/>
                    <a:pt x="744" y="7054"/>
                    <a:pt x="727" y="7075"/>
                  </a:cubicBezTo>
                  <a:cubicBezTo>
                    <a:pt x="744" y="7054"/>
                    <a:pt x="761" y="7026"/>
                    <a:pt x="778" y="7005"/>
                  </a:cubicBezTo>
                  <a:close/>
                  <a:moveTo>
                    <a:pt x="11573" y="2467"/>
                  </a:moveTo>
                  <a:cubicBezTo>
                    <a:pt x="11600" y="2471"/>
                    <a:pt x="11621" y="2474"/>
                    <a:pt x="11645" y="2474"/>
                  </a:cubicBezTo>
                  <a:lnTo>
                    <a:pt x="11659" y="2488"/>
                  </a:lnTo>
                  <a:cubicBezTo>
                    <a:pt x="11683" y="2511"/>
                    <a:pt x="11709" y="2519"/>
                    <a:pt x="11734" y="2519"/>
                  </a:cubicBezTo>
                  <a:cubicBezTo>
                    <a:pt x="11758" y="2519"/>
                    <a:pt x="11780" y="2511"/>
                    <a:pt x="11798" y="2499"/>
                  </a:cubicBezTo>
                  <a:cubicBezTo>
                    <a:pt x="12130" y="2551"/>
                    <a:pt x="12459" y="2623"/>
                    <a:pt x="12788" y="2699"/>
                  </a:cubicBezTo>
                  <a:cubicBezTo>
                    <a:pt x="13048" y="2769"/>
                    <a:pt x="12591" y="3268"/>
                    <a:pt x="12525" y="3365"/>
                  </a:cubicBezTo>
                  <a:cubicBezTo>
                    <a:pt x="12161" y="3867"/>
                    <a:pt x="11832" y="4307"/>
                    <a:pt x="11697" y="4916"/>
                  </a:cubicBezTo>
                  <a:cubicBezTo>
                    <a:pt x="11677" y="5009"/>
                    <a:pt x="11740" y="5139"/>
                    <a:pt x="11847" y="5139"/>
                  </a:cubicBezTo>
                  <a:cubicBezTo>
                    <a:pt x="11853" y="5139"/>
                    <a:pt x="11858" y="5139"/>
                    <a:pt x="11864" y="5138"/>
                  </a:cubicBezTo>
                  <a:lnTo>
                    <a:pt x="11867" y="5138"/>
                  </a:lnTo>
                  <a:cubicBezTo>
                    <a:pt x="11098" y="6607"/>
                    <a:pt x="10651" y="8225"/>
                    <a:pt x="9356" y="9361"/>
                  </a:cubicBezTo>
                  <a:cubicBezTo>
                    <a:pt x="9030" y="9646"/>
                    <a:pt x="8730" y="9768"/>
                    <a:pt x="8457" y="9768"/>
                  </a:cubicBezTo>
                  <a:cubicBezTo>
                    <a:pt x="7460" y="9768"/>
                    <a:pt x="6814" y="8150"/>
                    <a:pt x="6577" y="6908"/>
                  </a:cubicBezTo>
                  <a:cubicBezTo>
                    <a:pt x="6692" y="6888"/>
                    <a:pt x="6806" y="6870"/>
                    <a:pt x="6917" y="6849"/>
                  </a:cubicBezTo>
                  <a:cubicBezTo>
                    <a:pt x="7672" y="6725"/>
                    <a:pt x="8614" y="6489"/>
                    <a:pt x="9134" y="5879"/>
                  </a:cubicBezTo>
                  <a:cubicBezTo>
                    <a:pt x="10637" y="5627"/>
                    <a:pt x="11836" y="4899"/>
                    <a:pt x="12241" y="2814"/>
                  </a:cubicBezTo>
                  <a:cubicBezTo>
                    <a:pt x="12262" y="2708"/>
                    <a:pt x="12181" y="2641"/>
                    <a:pt x="12100" y="2641"/>
                  </a:cubicBezTo>
                  <a:cubicBezTo>
                    <a:pt x="12046" y="2641"/>
                    <a:pt x="11991" y="2671"/>
                    <a:pt x="11968" y="2741"/>
                  </a:cubicBezTo>
                  <a:cubicBezTo>
                    <a:pt x="11604" y="3825"/>
                    <a:pt x="11136" y="4795"/>
                    <a:pt x="10062" y="5315"/>
                  </a:cubicBezTo>
                  <a:cubicBezTo>
                    <a:pt x="9886" y="5401"/>
                    <a:pt x="9695" y="5471"/>
                    <a:pt x="9505" y="5523"/>
                  </a:cubicBezTo>
                  <a:cubicBezTo>
                    <a:pt x="10651" y="4809"/>
                    <a:pt x="10804" y="3406"/>
                    <a:pt x="11573" y="2467"/>
                  </a:cubicBezTo>
                  <a:close/>
                  <a:moveTo>
                    <a:pt x="8111" y="1"/>
                  </a:moveTo>
                  <a:cubicBezTo>
                    <a:pt x="8109" y="1"/>
                    <a:pt x="8107" y="1"/>
                    <a:pt x="8105" y="1"/>
                  </a:cubicBezTo>
                  <a:cubicBezTo>
                    <a:pt x="6363" y="164"/>
                    <a:pt x="5091" y="1522"/>
                    <a:pt x="4766" y="3074"/>
                  </a:cubicBezTo>
                  <a:cubicBezTo>
                    <a:pt x="4589" y="3496"/>
                    <a:pt x="4478" y="3950"/>
                    <a:pt x="4440" y="4414"/>
                  </a:cubicBezTo>
                  <a:cubicBezTo>
                    <a:pt x="2452" y="4608"/>
                    <a:pt x="1014" y="5834"/>
                    <a:pt x="34" y="7826"/>
                  </a:cubicBezTo>
                  <a:cubicBezTo>
                    <a:pt x="0" y="7896"/>
                    <a:pt x="47" y="7950"/>
                    <a:pt x="97" y="7950"/>
                  </a:cubicBezTo>
                  <a:cubicBezTo>
                    <a:pt x="119" y="7950"/>
                    <a:pt x="142" y="7939"/>
                    <a:pt x="158" y="7913"/>
                  </a:cubicBezTo>
                  <a:cubicBezTo>
                    <a:pt x="330" y="7640"/>
                    <a:pt x="512" y="7371"/>
                    <a:pt x="700" y="7111"/>
                  </a:cubicBezTo>
                  <a:lnTo>
                    <a:pt x="700" y="7111"/>
                  </a:lnTo>
                  <a:cubicBezTo>
                    <a:pt x="159" y="7864"/>
                    <a:pt x="23" y="8899"/>
                    <a:pt x="20" y="9818"/>
                  </a:cubicBezTo>
                  <a:cubicBezTo>
                    <a:pt x="20" y="9943"/>
                    <a:pt x="108" y="10004"/>
                    <a:pt x="200" y="10004"/>
                  </a:cubicBezTo>
                  <a:cubicBezTo>
                    <a:pt x="294" y="10004"/>
                    <a:pt x="392" y="9941"/>
                    <a:pt x="404" y="9818"/>
                  </a:cubicBezTo>
                  <a:cubicBezTo>
                    <a:pt x="519" y="8741"/>
                    <a:pt x="782" y="7677"/>
                    <a:pt x="1575" y="7037"/>
                  </a:cubicBezTo>
                  <a:cubicBezTo>
                    <a:pt x="1673" y="7034"/>
                    <a:pt x="1769" y="7033"/>
                    <a:pt x="1866" y="7033"/>
                  </a:cubicBezTo>
                  <a:cubicBezTo>
                    <a:pt x="2641" y="7033"/>
                    <a:pt x="3393" y="7113"/>
                    <a:pt x="4194" y="7168"/>
                  </a:cubicBezTo>
                  <a:cubicBezTo>
                    <a:pt x="4283" y="7174"/>
                    <a:pt x="4372" y="7178"/>
                    <a:pt x="4461" y="7178"/>
                  </a:cubicBezTo>
                  <a:cubicBezTo>
                    <a:pt x="4766" y="7178"/>
                    <a:pt x="5070" y="7140"/>
                    <a:pt x="5355" y="7054"/>
                  </a:cubicBezTo>
                  <a:cubicBezTo>
                    <a:pt x="5590" y="7054"/>
                    <a:pt x="5833" y="7030"/>
                    <a:pt x="6065" y="6995"/>
                  </a:cubicBezTo>
                  <a:lnTo>
                    <a:pt x="6065" y="6995"/>
                  </a:lnTo>
                  <a:cubicBezTo>
                    <a:pt x="6006" y="7255"/>
                    <a:pt x="5978" y="7556"/>
                    <a:pt x="5992" y="7857"/>
                  </a:cubicBezTo>
                  <a:cubicBezTo>
                    <a:pt x="5642" y="9513"/>
                    <a:pt x="5417" y="11370"/>
                    <a:pt x="5694" y="13005"/>
                  </a:cubicBezTo>
                  <a:cubicBezTo>
                    <a:pt x="5703" y="13057"/>
                    <a:pt x="5750" y="13083"/>
                    <a:pt x="5798" y="13083"/>
                  </a:cubicBezTo>
                  <a:cubicBezTo>
                    <a:pt x="5846" y="13083"/>
                    <a:pt x="5893" y="13057"/>
                    <a:pt x="5902" y="13005"/>
                  </a:cubicBezTo>
                  <a:cubicBezTo>
                    <a:pt x="6034" y="12219"/>
                    <a:pt x="5964" y="11387"/>
                    <a:pt x="5978" y="10587"/>
                  </a:cubicBezTo>
                  <a:cubicBezTo>
                    <a:pt x="5992" y="9898"/>
                    <a:pt x="6013" y="9202"/>
                    <a:pt x="6065" y="8509"/>
                  </a:cubicBezTo>
                  <a:cubicBezTo>
                    <a:pt x="6207" y="9264"/>
                    <a:pt x="6553" y="9981"/>
                    <a:pt x="7100" y="10296"/>
                  </a:cubicBezTo>
                  <a:cubicBezTo>
                    <a:pt x="7225" y="10474"/>
                    <a:pt x="7408" y="10536"/>
                    <a:pt x="7609" y="10536"/>
                  </a:cubicBezTo>
                  <a:cubicBezTo>
                    <a:pt x="7694" y="10536"/>
                    <a:pt x="7782" y="10525"/>
                    <a:pt x="7869" y="10508"/>
                  </a:cubicBezTo>
                  <a:cubicBezTo>
                    <a:pt x="7875" y="10508"/>
                    <a:pt x="7880" y="10508"/>
                    <a:pt x="7885" y="10508"/>
                  </a:cubicBezTo>
                  <a:cubicBezTo>
                    <a:pt x="7931" y="10508"/>
                    <a:pt x="7970" y="10495"/>
                    <a:pt x="8005" y="10473"/>
                  </a:cubicBezTo>
                  <a:cubicBezTo>
                    <a:pt x="8216" y="10417"/>
                    <a:pt x="8448" y="10320"/>
                    <a:pt x="8614" y="10171"/>
                  </a:cubicBezTo>
                  <a:cubicBezTo>
                    <a:pt x="8649" y="10165"/>
                    <a:pt x="8684" y="10161"/>
                    <a:pt x="8718" y="10154"/>
                  </a:cubicBezTo>
                  <a:cubicBezTo>
                    <a:pt x="9695" y="9929"/>
                    <a:pt x="10346" y="9028"/>
                    <a:pt x="10862" y="8235"/>
                  </a:cubicBezTo>
                  <a:cubicBezTo>
                    <a:pt x="11417" y="7376"/>
                    <a:pt x="12051" y="6247"/>
                    <a:pt x="12127" y="5207"/>
                  </a:cubicBezTo>
                  <a:cubicBezTo>
                    <a:pt x="12130" y="5169"/>
                    <a:pt x="12113" y="5142"/>
                    <a:pt x="12092" y="5117"/>
                  </a:cubicBezTo>
                  <a:cubicBezTo>
                    <a:pt x="12175" y="5113"/>
                    <a:pt x="12257" y="5112"/>
                    <a:pt x="12339" y="5112"/>
                  </a:cubicBezTo>
                  <a:cubicBezTo>
                    <a:pt x="12426" y="5112"/>
                    <a:pt x="12512" y="5114"/>
                    <a:pt x="12598" y="5114"/>
                  </a:cubicBezTo>
                  <a:cubicBezTo>
                    <a:pt x="12779" y="5114"/>
                    <a:pt x="12958" y="5108"/>
                    <a:pt x="13135" y="5076"/>
                  </a:cubicBezTo>
                  <a:lnTo>
                    <a:pt x="13135" y="5076"/>
                  </a:lnTo>
                  <a:cubicBezTo>
                    <a:pt x="12813" y="5609"/>
                    <a:pt x="12442" y="6112"/>
                    <a:pt x="12193" y="6687"/>
                  </a:cubicBezTo>
                  <a:cubicBezTo>
                    <a:pt x="12155" y="6780"/>
                    <a:pt x="12161" y="6888"/>
                    <a:pt x="12258" y="6943"/>
                  </a:cubicBezTo>
                  <a:cubicBezTo>
                    <a:pt x="12608" y="7141"/>
                    <a:pt x="12944" y="7203"/>
                    <a:pt x="13322" y="7203"/>
                  </a:cubicBezTo>
                  <a:cubicBezTo>
                    <a:pt x="13401" y="7203"/>
                    <a:pt x="13481" y="7201"/>
                    <a:pt x="13564" y="7196"/>
                  </a:cubicBezTo>
                  <a:cubicBezTo>
                    <a:pt x="13783" y="7182"/>
                    <a:pt x="13783" y="6874"/>
                    <a:pt x="13564" y="6856"/>
                  </a:cubicBezTo>
                  <a:cubicBezTo>
                    <a:pt x="12899" y="6804"/>
                    <a:pt x="12466" y="6839"/>
                    <a:pt x="12834" y="6080"/>
                  </a:cubicBezTo>
                  <a:cubicBezTo>
                    <a:pt x="13031" y="5665"/>
                    <a:pt x="13305" y="5291"/>
                    <a:pt x="13568" y="4916"/>
                  </a:cubicBezTo>
                  <a:cubicBezTo>
                    <a:pt x="13640" y="4820"/>
                    <a:pt x="13545" y="4697"/>
                    <a:pt x="13440" y="4697"/>
                  </a:cubicBezTo>
                  <a:cubicBezTo>
                    <a:pt x="13428" y="4697"/>
                    <a:pt x="13417" y="4699"/>
                    <a:pt x="13405" y="4702"/>
                  </a:cubicBezTo>
                  <a:cubicBezTo>
                    <a:pt x="13170" y="4763"/>
                    <a:pt x="12933" y="4775"/>
                    <a:pt x="12696" y="4775"/>
                  </a:cubicBezTo>
                  <a:cubicBezTo>
                    <a:pt x="12560" y="4775"/>
                    <a:pt x="12424" y="4771"/>
                    <a:pt x="12288" y="4771"/>
                  </a:cubicBezTo>
                  <a:cubicBezTo>
                    <a:pt x="12222" y="4771"/>
                    <a:pt x="12155" y="4772"/>
                    <a:pt x="12089" y="4774"/>
                  </a:cubicBezTo>
                  <a:cubicBezTo>
                    <a:pt x="12307" y="3995"/>
                    <a:pt x="12896" y="3444"/>
                    <a:pt x="13190" y="2689"/>
                  </a:cubicBezTo>
                  <a:cubicBezTo>
                    <a:pt x="13215" y="2630"/>
                    <a:pt x="13166" y="2554"/>
                    <a:pt x="13111" y="2540"/>
                  </a:cubicBezTo>
                  <a:cubicBezTo>
                    <a:pt x="12681" y="2447"/>
                    <a:pt x="12269" y="2381"/>
                    <a:pt x="11839" y="2367"/>
                  </a:cubicBezTo>
                  <a:cubicBezTo>
                    <a:pt x="11836" y="2353"/>
                    <a:pt x="11832" y="2346"/>
                    <a:pt x="11822" y="2332"/>
                  </a:cubicBezTo>
                  <a:cubicBezTo>
                    <a:pt x="11805" y="2305"/>
                    <a:pt x="11784" y="2284"/>
                    <a:pt x="11767" y="2263"/>
                  </a:cubicBezTo>
                  <a:cubicBezTo>
                    <a:pt x="11874" y="2156"/>
                    <a:pt x="11995" y="2055"/>
                    <a:pt x="12134" y="1965"/>
                  </a:cubicBezTo>
                  <a:cubicBezTo>
                    <a:pt x="12174" y="1940"/>
                    <a:pt x="12156" y="1876"/>
                    <a:pt x="12114" y="1876"/>
                  </a:cubicBezTo>
                  <a:cubicBezTo>
                    <a:pt x="12109" y="1876"/>
                    <a:pt x="12104" y="1877"/>
                    <a:pt x="12099" y="1878"/>
                  </a:cubicBezTo>
                  <a:cubicBezTo>
                    <a:pt x="11922" y="1937"/>
                    <a:pt x="11770" y="2017"/>
                    <a:pt x="11631" y="2114"/>
                  </a:cubicBezTo>
                  <a:cubicBezTo>
                    <a:pt x="11186" y="1675"/>
                    <a:pt x="10639" y="1488"/>
                    <a:pt x="10058" y="1488"/>
                  </a:cubicBezTo>
                  <a:cubicBezTo>
                    <a:pt x="8413" y="1488"/>
                    <a:pt x="6499" y="2981"/>
                    <a:pt x="5857" y="4445"/>
                  </a:cubicBezTo>
                  <a:cubicBezTo>
                    <a:pt x="5562" y="4407"/>
                    <a:pt x="5275" y="4390"/>
                    <a:pt x="4998" y="4390"/>
                  </a:cubicBezTo>
                  <a:cubicBezTo>
                    <a:pt x="4973" y="4154"/>
                    <a:pt x="4970" y="3922"/>
                    <a:pt x="4987" y="3690"/>
                  </a:cubicBezTo>
                  <a:cubicBezTo>
                    <a:pt x="5178" y="3011"/>
                    <a:pt x="5549" y="2388"/>
                    <a:pt x="6182" y="1844"/>
                  </a:cubicBezTo>
                  <a:cubicBezTo>
                    <a:pt x="7246" y="919"/>
                    <a:pt x="8694" y="597"/>
                    <a:pt x="10080" y="434"/>
                  </a:cubicBezTo>
                  <a:cubicBezTo>
                    <a:pt x="10876" y="604"/>
                    <a:pt x="11677" y="895"/>
                    <a:pt x="12009" y="1705"/>
                  </a:cubicBezTo>
                  <a:cubicBezTo>
                    <a:pt x="12030" y="1757"/>
                    <a:pt x="12072" y="1780"/>
                    <a:pt x="12113" y="1780"/>
                  </a:cubicBezTo>
                  <a:cubicBezTo>
                    <a:pt x="12175" y="1780"/>
                    <a:pt x="12233" y="1729"/>
                    <a:pt x="12217" y="1646"/>
                  </a:cubicBezTo>
                  <a:cubicBezTo>
                    <a:pt x="12013" y="538"/>
                    <a:pt x="10790" y="146"/>
                    <a:pt x="9806" y="60"/>
                  </a:cubicBezTo>
                  <a:cubicBezTo>
                    <a:pt x="9801" y="59"/>
                    <a:pt x="9797" y="59"/>
                    <a:pt x="9792" y="59"/>
                  </a:cubicBezTo>
                  <a:cubicBezTo>
                    <a:pt x="9684" y="59"/>
                    <a:pt x="9630" y="178"/>
                    <a:pt x="9653" y="271"/>
                  </a:cubicBezTo>
                  <a:cubicBezTo>
                    <a:pt x="8306" y="320"/>
                    <a:pt x="6972" y="728"/>
                    <a:pt x="5909" y="1570"/>
                  </a:cubicBezTo>
                  <a:cubicBezTo>
                    <a:pt x="5822" y="1639"/>
                    <a:pt x="5739" y="1709"/>
                    <a:pt x="5663" y="1781"/>
                  </a:cubicBezTo>
                  <a:cubicBezTo>
                    <a:pt x="6221" y="967"/>
                    <a:pt x="7083" y="354"/>
                    <a:pt x="8129" y="188"/>
                  </a:cubicBezTo>
                  <a:cubicBezTo>
                    <a:pt x="8231" y="171"/>
                    <a:pt x="8213" y="1"/>
                    <a:pt x="8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0" name="Google Shape;380;p66"/>
          <p:cNvCxnSpPr/>
          <p:nvPr/>
        </p:nvCxnSpPr>
        <p:spPr>
          <a:xfrm>
            <a:off x="803093" y="4098425"/>
            <a:ext cx="697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75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#0</a:t>
            </a:r>
            <a:endParaRPr/>
          </a:p>
        </p:txBody>
      </p:sp>
      <p:sp>
        <p:nvSpPr>
          <p:cNvPr id="824" name="Google Shape;824;p75"/>
          <p:cNvSpPr txBox="1"/>
          <p:nvPr>
            <p:ph idx="4294967295" type="subTitle"/>
          </p:nvPr>
        </p:nvSpPr>
        <p:spPr>
          <a:xfrm>
            <a:off x="2643888" y="2494926"/>
            <a:ext cx="1928100" cy="57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ata"/>
                <a:ea typeface="Prata"/>
                <a:cs typeface="Prata"/>
                <a:sym typeface="Prata"/>
              </a:rPr>
              <a:t>Project Proposal</a:t>
            </a:r>
            <a:endParaRPr sz="17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25" name="Google Shape;825;p75"/>
          <p:cNvSpPr txBox="1"/>
          <p:nvPr>
            <p:ph idx="4294967295" type="subTitle"/>
          </p:nvPr>
        </p:nvSpPr>
        <p:spPr>
          <a:xfrm>
            <a:off x="3223638" y="1802101"/>
            <a:ext cx="6975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ata"/>
                <a:ea typeface="Prata"/>
                <a:cs typeface="Prata"/>
                <a:sym typeface="Prata"/>
              </a:rPr>
              <a:t>01</a:t>
            </a:r>
            <a:endParaRPr sz="3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26" name="Google Shape;826;p75"/>
          <p:cNvSpPr txBox="1"/>
          <p:nvPr>
            <p:ph idx="4294967295" type="subTitle"/>
          </p:nvPr>
        </p:nvSpPr>
        <p:spPr>
          <a:xfrm>
            <a:off x="4573350" y="2494914"/>
            <a:ext cx="1928100" cy="57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ata"/>
                <a:ea typeface="Prata"/>
                <a:cs typeface="Prata"/>
                <a:sym typeface="Prata"/>
              </a:rPr>
              <a:t>Team Charter</a:t>
            </a:r>
            <a:endParaRPr sz="17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27" name="Google Shape;827;p75"/>
          <p:cNvSpPr txBox="1"/>
          <p:nvPr>
            <p:ph idx="4294967295" type="subTitle"/>
          </p:nvPr>
        </p:nvSpPr>
        <p:spPr>
          <a:xfrm>
            <a:off x="5188638" y="1802089"/>
            <a:ext cx="6975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ata"/>
                <a:ea typeface="Prata"/>
                <a:cs typeface="Prata"/>
                <a:sym typeface="Prata"/>
              </a:rPr>
              <a:t>02</a:t>
            </a:r>
            <a:endParaRPr sz="3000">
              <a:latin typeface="Prata"/>
              <a:ea typeface="Prata"/>
              <a:cs typeface="Prata"/>
              <a:sym typeface="Prata"/>
            </a:endParaRPr>
          </a:p>
        </p:txBody>
      </p:sp>
      <p:cxnSp>
        <p:nvCxnSpPr>
          <p:cNvPr id="828" name="Google Shape;828;p75"/>
          <p:cNvCxnSpPr/>
          <p:nvPr/>
        </p:nvCxnSpPr>
        <p:spPr>
          <a:xfrm flipH="1">
            <a:off x="3921138" y="2088451"/>
            <a:ext cx="13017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9" name="Google Shape;829;p75"/>
          <p:cNvPicPr preferRelativeResize="0"/>
          <p:nvPr/>
        </p:nvPicPr>
        <p:blipFill rotWithShape="1">
          <a:blip r:embed="rId3">
            <a:alphaModFix/>
          </a:blip>
          <a:srcRect b="16540" l="0" r="0" t="16547"/>
          <a:stretch/>
        </p:blipFill>
        <p:spPr>
          <a:xfrm>
            <a:off x="2804595" y="3069414"/>
            <a:ext cx="1606720" cy="10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7102" y="3069425"/>
            <a:ext cx="1340595" cy="1340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150" y="734725"/>
            <a:ext cx="180022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6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- </a:t>
            </a:r>
            <a:r>
              <a:rPr lang="en"/>
              <a:t>Sprint #1</a:t>
            </a:r>
            <a:endParaRPr/>
          </a:p>
        </p:txBody>
      </p:sp>
      <p:sp>
        <p:nvSpPr>
          <p:cNvPr id="837" name="Google Shape;837;p76"/>
          <p:cNvSpPr txBox="1"/>
          <p:nvPr>
            <p:ph idx="4294967295" type="body"/>
          </p:nvPr>
        </p:nvSpPr>
        <p:spPr>
          <a:xfrm>
            <a:off x="713400" y="3151549"/>
            <a:ext cx="1930800" cy="107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Working Database of Accounts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Sign Up Page</a:t>
            </a:r>
            <a:endParaRPr/>
          </a:p>
        </p:txBody>
      </p:sp>
      <p:sp>
        <p:nvSpPr>
          <p:cNvPr id="838" name="Google Shape;838;p76"/>
          <p:cNvSpPr txBox="1"/>
          <p:nvPr>
            <p:ph idx="4294967295" type="subTitle"/>
          </p:nvPr>
        </p:nvSpPr>
        <p:spPr>
          <a:xfrm>
            <a:off x="714750" y="2448801"/>
            <a:ext cx="1928100" cy="57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ata"/>
                <a:ea typeface="Prata"/>
                <a:cs typeface="Prata"/>
                <a:sym typeface="Prata"/>
              </a:rPr>
              <a:t>Log-in Page</a:t>
            </a:r>
            <a:endParaRPr sz="2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39" name="Google Shape;839;p76"/>
          <p:cNvSpPr txBox="1"/>
          <p:nvPr>
            <p:ph idx="4294967295" type="subTitle"/>
          </p:nvPr>
        </p:nvSpPr>
        <p:spPr>
          <a:xfrm>
            <a:off x="1330038" y="1673051"/>
            <a:ext cx="6975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ata"/>
                <a:ea typeface="Prata"/>
                <a:cs typeface="Prata"/>
                <a:sym typeface="Prata"/>
              </a:rPr>
              <a:t>01</a:t>
            </a:r>
            <a:endParaRPr sz="3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40" name="Google Shape;840;p76"/>
          <p:cNvSpPr txBox="1"/>
          <p:nvPr>
            <p:ph idx="4294967295" type="subTitle"/>
          </p:nvPr>
        </p:nvSpPr>
        <p:spPr>
          <a:xfrm>
            <a:off x="6465825" y="2320549"/>
            <a:ext cx="1928100" cy="831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ata"/>
                <a:ea typeface="Prata"/>
                <a:cs typeface="Prata"/>
                <a:sym typeface="Prata"/>
              </a:rPr>
              <a:t>Syncing Database</a:t>
            </a:r>
            <a:endParaRPr sz="2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41" name="Google Shape;841;p76"/>
          <p:cNvSpPr txBox="1"/>
          <p:nvPr>
            <p:ph idx="4294967295" type="subTitle"/>
          </p:nvPr>
        </p:nvSpPr>
        <p:spPr>
          <a:xfrm>
            <a:off x="7116438" y="1673801"/>
            <a:ext cx="6975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ata"/>
                <a:ea typeface="Prata"/>
                <a:cs typeface="Prata"/>
                <a:sym typeface="Prata"/>
              </a:rPr>
              <a:t>04</a:t>
            </a:r>
            <a:endParaRPr sz="3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42" name="Google Shape;842;p76"/>
          <p:cNvSpPr txBox="1"/>
          <p:nvPr>
            <p:ph idx="4294967295" type="body"/>
          </p:nvPr>
        </p:nvSpPr>
        <p:spPr>
          <a:xfrm>
            <a:off x="2624900" y="3151549"/>
            <a:ext cx="1930800" cy="65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Navigation Bar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Item Boxes Layout &amp; Population</a:t>
            </a:r>
            <a:endParaRPr/>
          </a:p>
        </p:txBody>
      </p:sp>
      <p:sp>
        <p:nvSpPr>
          <p:cNvPr id="843" name="Google Shape;843;p76"/>
          <p:cNvSpPr txBox="1"/>
          <p:nvPr>
            <p:ph idx="4294967295" type="subTitle"/>
          </p:nvPr>
        </p:nvSpPr>
        <p:spPr>
          <a:xfrm>
            <a:off x="2626238" y="2199949"/>
            <a:ext cx="1928100" cy="1072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ata"/>
                <a:ea typeface="Prata"/>
                <a:cs typeface="Prata"/>
                <a:sym typeface="Prata"/>
              </a:rPr>
              <a:t>Basic HomePage Layout</a:t>
            </a:r>
            <a:endParaRPr sz="2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44" name="Google Shape;844;p76"/>
          <p:cNvSpPr txBox="1"/>
          <p:nvPr>
            <p:ph idx="4294967295" type="subTitle"/>
          </p:nvPr>
        </p:nvSpPr>
        <p:spPr>
          <a:xfrm>
            <a:off x="3189588" y="1673801"/>
            <a:ext cx="6975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ata"/>
                <a:ea typeface="Prata"/>
                <a:cs typeface="Prata"/>
                <a:sym typeface="Prata"/>
              </a:rPr>
              <a:t>02</a:t>
            </a:r>
            <a:endParaRPr sz="3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45" name="Google Shape;845;p76"/>
          <p:cNvSpPr txBox="1"/>
          <p:nvPr>
            <p:ph idx="4294967295" type="body"/>
          </p:nvPr>
        </p:nvSpPr>
        <p:spPr>
          <a:xfrm>
            <a:off x="4536375" y="3151557"/>
            <a:ext cx="1930800" cy="90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Table of inventory with categories</a:t>
            </a:r>
            <a:endParaRPr/>
          </a:p>
        </p:txBody>
      </p:sp>
      <p:sp>
        <p:nvSpPr>
          <p:cNvPr id="846" name="Google Shape;846;p76"/>
          <p:cNvSpPr txBox="1"/>
          <p:nvPr>
            <p:ph idx="4294967295" type="subTitle"/>
          </p:nvPr>
        </p:nvSpPr>
        <p:spPr>
          <a:xfrm>
            <a:off x="4537725" y="2320555"/>
            <a:ext cx="1928100" cy="831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ata"/>
                <a:ea typeface="Prata"/>
                <a:cs typeface="Prata"/>
                <a:sym typeface="Prata"/>
              </a:rPr>
              <a:t>Creating Database</a:t>
            </a:r>
            <a:endParaRPr sz="2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47" name="Google Shape;847;p76"/>
          <p:cNvSpPr txBox="1"/>
          <p:nvPr>
            <p:ph idx="4294967295" type="subTitle"/>
          </p:nvPr>
        </p:nvSpPr>
        <p:spPr>
          <a:xfrm>
            <a:off x="5153025" y="1673789"/>
            <a:ext cx="6975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ata"/>
                <a:ea typeface="Prata"/>
                <a:cs typeface="Prata"/>
                <a:sym typeface="Prata"/>
              </a:rPr>
              <a:t>03</a:t>
            </a:r>
            <a:endParaRPr sz="3000">
              <a:latin typeface="Prata"/>
              <a:ea typeface="Prata"/>
              <a:cs typeface="Prata"/>
              <a:sym typeface="Prata"/>
            </a:endParaRPr>
          </a:p>
        </p:txBody>
      </p:sp>
      <p:cxnSp>
        <p:nvCxnSpPr>
          <p:cNvPr id="848" name="Google Shape;848;p76"/>
          <p:cNvCxnSpPr>
            <a:endCxn id="844" idx="1"/>
          </p:cNvCxnSpPr>
          <p:nvPr/>
        </p:nvCxnSpPr>
        <p:spPr>
          <a:xfrm>
            <a:off x="2079888" y="1959551"/>
            <a:ext cx="1109700" cy="1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76"/>
          <p:cNvCxnSpPr/>
          <p:nvPr/>
        </p:nvCxnSpPr>
        <p:spPr>
          <a:xfrm flipH="1">
            <a:off x="3921138" y="1960751"/>
            <a:ext cx="13017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76"/>
          <p:cNvCxnSpPr>
            <a:stCxn id="847" idx="3"/>
          </p:cNvCxnSpPr>
          <p:nvPr/>
        </p:nvCxnSpPr>
        <p:spPr>
          <a:xfrm flipH="1" rot="10800000">
            <a:off x="5850525" y="1959539"/>
            <a:ext cx="1303800" cy="1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" name="Google Shape;85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324" y="0"/>
            <a:ext cx="59847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78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Resources/ Technologies</a:t>
            </a:r>
            <a:endParaRPr/>
          </a:p>
        </p:txBody>
      </p:sp>
      <p:sp>
        <p:nvSpPr>
          <p:cNvPr id="861" name="Google Shape;861;p78"/>
          <p:cNvSpPr txBox="1"/>
          <p:nvPr>
            <p:ph idx="4294967295" type="body"/>
          </p:nvPr>
        </p:nvSpPr>
        <p:spPr>
          <a:xfrm>
            <a:off x="713575" y="3911502"/>
            <a:ext cx="19308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ata"/>
                <a:ea typeface="Prata"/>
                <a:cs typeface="Prata"/>
                <a:sym typeface="Prata"/>
              </a:rPr>
              <a:t>Office 365 Suite</a:t>
            </a:r>
            <a:endParaRPr sz="17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62" name="Google Shape;862;p78"/>
          <p:cNvSpPr txBox="1"/>
          <p:nvPr>
            <p:ph idx="4294967295" type="subTitle"/>
          </p:nvPr>
        </p:nvSpPr>
        <p:spPr>
          <a:xfrm>
            <a:off x="5398775" y="3911500"/>
            <a:ext cx="19281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ata"/>
                <a:ea typeface="Prata"/>
                <a:cs typeface="Prata"/>
                <a:sym typeface="Prata"/>
              </a:rPr>
              <a:t>Figma</a:t>
            </a:r>
            <a:endParaRPr sz="2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63" name="Google Shape;863;p78"/>
          <p:cNvSpPr txBox="1"/>
          <p:nvPr>
            <p:ph idx="4294967295" type="body"/>
          </p:nvPr>
        </p:nvSpPr>
        <p:spPr>
          <a:xfrm>
            <a:off x="713575" y="2188352"/>
            <a:ext cx="19308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ata"/>
                <a:ea typeface="Prata"/>
                <a:cs typeface="Prata"/>
                <a:sym typeface="Prata"/>
              </a:rPr>
              <a:t>Google</a:t>
            </a:r>
            <a:endParaRPr sz="2000">
              <a:latin typeface="Prata"/>
              <a:ea typeface="Prata"/>
              <a:cs typeface="Prata"/>
              <a:sym typeface="Prata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rata"/>
                <a:ea typeface="Prata"/>
                <a:cs typeface="Prata"/>
                <a:sym typeface="Prata"/>
              </a:rPr>
              <a:t>(Doc, Slides)</a:t>
            </a:r>
            <a:endParaRPr sz="13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64" name="Google Shape;864;p78"/>
          <p:cNvSpPr txBox="1"/>
          <p:nvPr>
            <p:ph idx="4294967295" type="subTitle"/>
          </p:nvPr>
        </p:nvSpPr>
        <p:spPr>
          <a:xfrm>
            <a:off x="5397425" y="2188350"/>
            <a:ext cx="19281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ata"/>
                <a:ea typeface="Prata"/>
                <a:cs typeface="Prata"/>
                <a:sym typeface="Prata"/>
              </a:rPr>
              <a:t>SQLite</a:t>
            </a:r>
            <a:endParaRPr sz="2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65" name="Google Shape;865;p78"/>
          <p:cNvSpPr txBox="1"/>
          <p:nvPr>
            <p:ph idx="4294967295" type="body"/>
          </p:nvPr>
        </p:nvSpPr>
        <p:spPr>
          <a:xfrm>
            <a:off x="5394725" y="1326776"/>
            <a:ext cx="19308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ata"/>
                <a:ea typeface="Prata"/>
                <a:cs typeface="Prata"/>
                <a:sym typeface="Prata"/>
              </a:rPr>
              <a:t>GitHub</a:t>
            </a:r>
            <a:endParaRPr sz="2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66" name="Google Shape;866;p78"/>
          <p:cNvSpPr txBox="1"/>
          <p:nvPr>
            <p:ph idx="4294967295" type="subTitle"/>
          </p:nvPr>
        </p:nvSpPr>
        <p:spPr>
          <a:xfrm>
            <a:off x="714925" y="1326776"/>
            <a:ext cx="19281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ata"/>
                <a:ea typeface="Prata"/>
                <a:cs typeface="Prata"/>
                <a:sym typeface="Prata"/>
              </a:rPr>
              <a:t>VSCode</a:t>
            </a:r>
            <a:endParaRPr sz="2000">
              <a:latin typeface="Prata"/>
              <a:ea typeface="Prata"/>
              <a:cs typeface="Prata"/>
              <a:sym typeface="Pr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rata"/>
                <a:ea typeface="Prata"/>
                <a:cs typeface="Prata"/>
                <a:sym typeface="Prata"/>
              </a:rPr>
              <a:t>(Python, HTML, CSS)</a:t>
            </a:r>
            <a:endParaRPr sz="13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67" name="Google Shape;867;p78"/>
          <p:cNvSpPr txBox="1"/>
          <p:nvPr>
            <p:ph idx="4294967295" type="body"/>
          </p:nvPr>
        </p:nvSpPr>
        <p:spPr>
          <a:xfrm>
            <a:off x="5397425" y="3049927"/>
            <a:ext cx="19308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ata"/>
                <a:ea typeface="Prata"/>
                <a:cs typeface="Prata"/>
                <a:sym typeface="Prata"/>
              </a:rPr>
              <a:t>Trello</a:t>
            </a:r>
            <a:endParaRPr sz="2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68" name="Google Shape;868;p78"/>
          <p:cNvSpPr txBox="1"/>
          <p:nvPr>
            <p:ph idx="4294967295" type="subTitle"/>
          </p:nvPr>
        </p:nvSpPr>
        <p:spPr>
          <a:xfrm>
            <a:off x="714925" y="3049933"/>
            <a:ext cx="19281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ata"/>
                <a:ea typeface="Prata"/>
                <a:cs typeface="Prata"/>
                <a:sym typeface="Prata"/>
              </a:rPr>
              <a:t>Discord</a:t>
            </a:r>
            <a:endParaRPr sz="2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69" name="Google Shape;869;p78"/>
          <p:cNvSpPr txBox="1"/>
          <p:nvPr>
            <p:ph idx="4294967295" type="subTitle"/>
          </p:nvPr>
        </p:nvSpPr>
        <p:spPr>
          <a:xfrm>
            <a:off x="3671463" y="1326776"/>
            <a:ext cx="6975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ata"/>
                <a:ea typeface="Prata"/>
                <a:cs typeface="Prata"/>
                <a:sym typeface="Prata"/>
              </a:rPr>
              <a:t>01</a:t>
            </a:r>
            <a:endParaRPr sz="3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70" name="Google Shape;870;p78"/>
          <p:cNvSpPr txBox="1"/>
          <p:nvPr>
            <p:ph idx="4294967295" type="subTitle"/>
          </p:nvPr>
        </p:nvSpPr>
        <p:spPr>
          <a:xfrm>
            <a:off x="3671463" y="2188358"/>
            <a:ext cx="6975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ata"/>
                <a:ea typeface="Prata"/>
                <a:cs typeface="Prata"/>
                <a:sym typeface="Prata"/>
              </a:rPr>
              <a:t>02</a:t>
            </a:r>
            <a:endParaRPr sz="3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71" name="Google Shape;871;p78"/>
          <p:cNvSpPr txBox="1"/>
          <p:nvPr>
            <p:ph idx="4294967295" type="subTitle"/>
          </p:nvPr>
        </p:nvSpPr>
        <p:spPr>
          <a:xfrm>
            <a:off x="3671463" y="3049933"/>
            <a:ext cx="6975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ata"/>
                <a:ea typeface="Prata"/>
                <a:cs typeface="Prata"/>
                <a:sym typeface="Prata"/>
              </a:rPr>
              <a:t>03</a:t>
            </a:r>
            <a:endParaRPr sz="3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72" name="Google Shape;872;p78"/>
          <p:cNvSpPr txBox="1"/>
          <p:nvPr>
            <p:ph idx="4294967295" type="subTitle"/>
          </p:nvPr>
        </p:nvSpPr>
        <p:spPr>
          <a:xfrm>
            <a:off x="3671463" y="3911525"/>
            <a:ext cx="6975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ata"/>
                <a:ea typeface="Prata"/>
                <a:cs typeface="Prata"/>
                <a:sym typeface="Prata"/>
              </a:rPr>
              <a:t>04</a:t>
            </a:r>
            <a:endParaRPr sz="3000">
              <a:latin typeface="Prata"/>
              <a:ea typeface="Prata"/>
              <a:cs typeface="Prata"/>
              <a:sym typeface="Prata"/>
            </a:endParaRPr>
          </a:p>
        </p:txBody>
      </p:sp>
      <p:cxnSp>
        <p:nvCxnSpPr>
          <p:cNvPr id="873" name="Google Shape;873;p78"/>
          <p:cNvCxnSpPr>
            <a:stCxn id="869" idx="2"/>
            <a:endCxn id="870" idx="0"/>
          </p:cNvCxnSpPr>
          <p:nvPr/>
        </p:nvCxnSpPr>
        <p:spPr>
          <a:xfrm>
            <a:off x="4020213" y="1901276"/>
            <a:ext cx="0" cy="287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78"/>
          <p:cNvCxnSpPr>
            <a:stCxn id="870" idx="2"/>
            <a:endCxn id="871" idx="0"/>
          </p:cNvCxnSpPr>
          <p:nvPr/>
        </p:nvCxnSpPr>
        <p:spPr>
          <a:xfrm>
            <a:off x="4020213" y="2762858"/>
            <a:ext cx="0" cy="287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78"/>
          <p:cNvCxnSpPr>
            <a:stCxn id="871" idx="2"/>
            <a:endCxn id="872" idx="0"/>
          </p:cNvCxnSpPr>
          <p:nvPr/>
        </p:nvCxnSpPr>
        <p:spPr>
          <a:xfrm>
            <a:off x="4020213" y="3624433"/>
            <a:ext cx="0" cy="287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78"/>
          <p:cNvCxnSpPr>
            <a:stCxn id="866" idx="3"/>
            <a:endCxn id="869" idx="1"/>
          </p:cNvCxnSpPr>
          <p:nvPr/>
        </p:nvCxnSpPr>
        <p:spPr>
          <a:xfrm>
            <a:off x="2643025" y="1614026"/>
            <a:ext cx="10284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78"/>
          <p:cNvCxnSpPr>
            <a:stCxn id="869" idx="3"/>
            <a:endCxn id="865" idx="1"/>
          </p:cNvCxnSpPr>
          <p:nvPr/>
        </p:nvCxnSpPr>
        <p:spPr>
          <a:xfrm>
            <a:off x="4368963" y="1614026"/>
            <a:ext cx="102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78"/>
          <p:cNvCxnSpPr>
            <a:stCxn id="870" idx="1"/>
            <a:endCxn id="863" idx="3"/>
          </p:cNvCxnSpPr>
          <p:nvPr/>
        </p:nvCxnSpPr>
        <p:spPr>
          <a:xfrm rot="10800000">
            <a:off x="2644263" y="2475608"/>
            <a:ext cx="1027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78"/>
          <p:cNvCxnSpPr>
            <a:stCxn id="870" idx="3"/>
            <a:endCxn id="864" idx="1"/>
          </p:cNvCxnSpPr>
          <p:nvPr/>
        </p:nvCxnSpPr>
        <p:spPr>
          <a:xfrm>
            <a:off x="4368963" y="2475608"/>
            <a:ext cx="10284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78"/>
          <p:cNvCxnSpPr>
            <a:stCxn id="871" idx="1"/>
            <a:endCxn id="868" idx="3"/>
          </p:cNvCxnSpPr>
          <p:nvPr/>
        </p:nvCxnSpPr>
        <p:spPr>
          <a:xfrm rot="10800000">
            <a:off x="2643063" y="3337183"/>
            <a:ext cx="10284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78"/>
          <p:cNvCxnSpPr>
            <a:stCxn id="871" idx="3"/>
            <a:endCxn id="867" idx="1"/>
          </p:cNvCxnSpPr>
          <p:nvPr/>
        </p:nvCxnSpPr>
        <p:spPr>
          <a:xfrm>
            <a:off x="4368963" y="3337183"/>
            <a:ext cx="10284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78"/>
          <p:cNvCxnSpPr>
            <a:stCxn id="872" idx="1"/>
            <a:endCxn id="861" idx="3"/>
          </p:cNvCxnSpPr>
          <p:nvPr/>
        </p:nvCxnSpPr>
        <p:spPr>
          <a:xfrm rot="10800000">
            <a:off x="2644263" y="4198775"/>
            <a:ext cx="1027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78"/>
          <p:cNvCxnSpPr>
            <a:stCxn id="872" idx="3"/>
            <a:endCxn id="862" idx="1"/>
          </p:cNvCxnSpPr>
          <p:nvPr/>
        </p:nvCxnSpPr>
        <p:spPr>
          <a:xfrm>
            <a:off x="4368963" y="4198775"/>
            <a:ext cx="10299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4" name="Google Shape;884;p78"/>
          <p:cNvGrpSpPr/>
          <p:nvPr/>
        </p:nvGrpSpPr>
        <p:grpSpPr>
          <a:xfrm>
            <a:off x="7574500" y="541800"/>
            <a:ext cx="856238" cy="4059901"/>
            <a:chOff x="6201425" y="541800"/>
            <a:chExt cx="856238" cy="4059901"/>
          </a:xfrm>
        </p:grpSpPr>
        <p:sp>
          <p:nvSpPr>
            <p:cNvPr id="885" name="Google Shape;885;p78"/>
            <p:cNvSpPr/>
            <p:nvPr/>
          </p:nvSpPr>
          <p:spPr>
            <a:xfrm>
              <a:off x="6201425" y="541800"/>
              <a:ext cx="591415" cy="922263"/>
            </a:xfrm>
            <a:custGeom>
              <a:rect b="b" l="l" r="r" t="t"/>
              <a:pathLst>
                <a:path extrusionOk="0" h="11482" w="7363">
                  <a:moveTo>
                    <a:pt x="5497" y="1"/>
                  </a:moveTo>
                  <a:cubicBezTo>
                    <a:pt x="5403" y="1"/>
                    <a:pt x="5301" y="20"/>
                    <a:pt x="5193" y="63"/>
                  </a:cubicBezTo>
                  <a:cubicBezTo>
                    <a:pt x="4450" y="360"/>
                    <a:pt x="3595" y="162"/>
                    <a:pt x="2963" y="744"/>
                  </a:cubicBezTo>
                  <a:cubicBezTo>
                    <a:pt x="2442" y="1228"/>
                    <a:pt x="2182" y="1984"/>
                    <a:pt x="2405" y="2665"/>
                  </a:cubicBezTo>
                  <a:cubicBezTo>
                    <a:pt x="2541" y="3124"/>
                    <a:pt x="2913" y="3446"/>
                    <a:pt x="3347" y="3595"/>
                  </a:cubicBezTo>
                  <a:cubicBezTo>
                    <a:pt x="3347" y="3620"/>
                    <a:pt x="3334" y="3645"/>
                    <a:pt x="3334" y="3657"/>
                  </a:cubicBezTo>
                  <a:cubicBezTo>
                    <a:pt x="3062" y="3719"/>
                    <a:pt x="2851" y="3905"/>
                    <a:pt x="2739" y="4215"/>
                  </a:cubicBezTo>
                  <a:cubicBezTo>
                    <a:pt x="2615" y="4574"/>
                    <a:pt x="2504" y="4934"/>
                    <a:pt x="2417" y="5305"/>
                  </a:cubicBezTo>
                  <a:cubicBezTo>
                    <a:pt x="1612" y="5392"/>
                    <a:pt x="769" y="5826"/>
                    <a:pt x="670" y="6570"/>
                  </a:cubicBezTo>
                  <a:cubicBezTo>
                    <a:pt x="583" y="7165"/>
                    <a:pt x="670" y="7648"/>
                    <a:pt x="1116" y="8032"/>
                  </a:cubicBezTo>
                  <a:cubicBezTo>
                    <a:pt x="707" y="8243"/>
                    <a:pt x="372" y="8553"/>
                    <a:pt x="199" y="9110"/>
                  </a:cubicBezTo>
                  <a:cubicBezTo>
                    <a:pt x="0" y="9755"/>
                    <a:pt x="360" y="10449"/>
                    <a:pt x="880" y="10784"/>
                  </a:cubicBezTo>
                  <a:cubicBezTo>
                    <a:pt x="1103" y="10932"/>
                    <a:pt x="1388" y="10957"/>
                    <a:pt x="1636" y="10994"/>
                  </a:cubicBezTo>
                  <a:cubicBezTo>
                    <a:pt x="1698" y="11007"/>
                    <a:pt x="1785" y="11007"/>
                    <a:pt x="1847" y="11007"/>
                  </a:cubicBezTo>
                  <a:cubicBezTo>
                    <a:pt x="1958" y="11335"/>
                    <a:pt x="2250" y="11482"/>
                    <a:pt x="2556" y="11482"/>
                  </a:cubicBezTo>
                  <a:cubicBezTo>
                    <a:pt x="3004" y="11482"/>
                    <a:pt x="3483" y="11169"/>
                    <a:pt x="3483" y="10647"/>
                  </a:cubicBezTo>
                  <a:cubicBezTo>
                    <a:pt x="3483" y="10077"/>
                    <a:pt x="3495" y="9507"/>
                    <a:pt x="3545" y="8925"/>
                  </a:cubicBezTo>
                  <a:cubicBezTo>
                    <a:pt x="3557" y="8925"/>
                    <a:pt x="3582" y="8912"/>
                    <a:pt x="3607" y="8912"/>
                  </a:cubicBezTo>
                  <a:cubicBezTo>
                    <a:pt x="4028" y="8726"/>
                    <a:pt x="4152" y="8107"/>
                    <a:pt x="3917" y="7747"/>
                  </a:cubicBezTo>
                  <a:cubicBezTo>
                    <a:pt x="3855" y="7660"/>
                    <a:pt x="3793" y="7586"/>
                    <a:pt x="3719" y="7499"/>
                  </a:cubicBezTo>
                  <a:cubicBezTo>
                    <a:pt x="3743" y="7276"/>
                    <a:pt x="3793" y="7041"/>
                    <a:pt x="3843" y="6793"/>
                  </a:cubicBezTo>
                  <a:cubicBezTo>
                    <a:pt x="3867" y="6756"/>
                    <a:pt x="3904" y="6718"/>
                    <a:pt x="3917" y="6669"/>
                  </a:cubicBezTo>
                  <a:cubicBezTo>
                    <a:pt x="4661" y="5392"/>
                    <a:pt x="4946" y="3930"/>
                    <a:pt x="5503" y="2579"/>
                  </a:cubicBezTo>
                  <a:cubicBezTo>
                    <a:pt x="5565" y="2591"/>
                    <a:pt x="5615" y="2591"/>
                    <a:pt x="5689" y="2591"/>
                  </a:cubicBezTo>
                  <a:lnTo>
                    <a:pt x="5702" y="2603"/>
                  </a:lnTo>
                  <a:cubicBezTo>
                    <a:pt x="5751" y="2653"/>
                    <a:pt x="5788" y="2690"/>
                    <a:pt x="5838" y="2727"/>
                  </a:cubicBezTo>
                  <a:cubicBezTo>
                    <a:pt x="5999" y="2895"/>
                    <a:pt x="6216" y="2978"/>
                    <a:pt x="6436" y="2978"/>
                  </a:cubicBezTo>
                  <a:cubicBezTo>
                    <a:pt x="6656" y="2978"/>
                    <a:pt x="6879" y="2895"/>
                    <a:pt x="7053" y="2727"/>
                  </a:cubicBezTo>
                  <a:cubicBezTo>
                    <a:pt x="7362" y="2405"/>
                    <a:pt x="7362" y="1847"/>
                    <a:pt x="7028" y="1525"/>
                  </a:cubicBezTo>
                  <a:cubicBezTo>
                    <a:pt x="6805" y="1290"/>
                    <a:pt x="6520" y="1079"/>
                    <a:pt x="6210" y="967"/>
                  </a:cubicBezTo>
                  <a:cubicBezTo>
                    <a:pt x="6262" y="501"/>
                    <a:pt x="5976" y="1"/>
                    <a:pt x="5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78"/>
            <p:cNvSpPr/>
            <p:nvPr/>
          </p:nvSpPr>
          <p:spPr>
            <a:xfrm>
              <a:off x="6306006" y="2349549"/>
              <a:ext cx="719770" cy="1807176"/>
            </a:xfrm>
            <a:custGeom>
              <a:rect b="b" l="l" r="r" t="t"/>
              <a:pathLst>
                <a:path extrusionOk="0" h="22499" w="8961">
                  <a:moveTo>
                    <a:pt x="8051" y="0"/>
                  </a:moveTo>
                  <a:cubicBezTo>
                    <a:pt x="7979" y="0"/>
                    <a:pt x="7906" y="9"/>
                    <a:pt x="7833" y="27"/>
                  </a:cubicBezTo>
                  <a:cubicBezTo>
                    <a:pt x="6767" y="325"/>
                    <a:pt x="6073" y="1143"/>
                    <a:pt x="5193" y="1725"/>
                  </a:cubicBezTo>
                  <a:cubicBezTo>
                    <a:pt x="5073" y="1677"/>
                    <a:pt x="4944" y="1653"/>
                    <a:pt x="4815" y="1653"/>
                  </a:cubicBezTo>
                  <a:cubicBezTo>
                    <a:pt x="4385" y="1653"/>
                    <a:pt x="3966" y="1925"/>
                    <a:pt x="3966" y="2469"/>
                  </a:cubicBezTo>
                  <a:cubicBezTo>
                    <a:pt x="3966" y="6125"/>
                    <a:pt x="4152" y="9757"/>
                    <a:pt x="3160" y="13314"/>
                  </a:cubicBezTo>
                  <a:cubicBezTo>
                    <a:pt x="2739" y="14851"/>
                    <a:pt x="2070" y="16289"/>
                    <a:pt x="1611" y="17801"/>
                  </a:cubicBezTo>
                  <a:cubicBezTo>
                    <a:pt x="1264" y="18916"/>
                    <a:pt x="1103" y="20255"/>
                    <a:pt x="433" y="21246"/>
                  </a:cubicBezTo>
                  <a:cubicBezTo>
                    <a:pt x="0" y="21888"/>
                    <a:pt x="597" y="22499"/>
                    <a:pt x="1199" y="22499"/>
                  </a:cubicBezTo>
                  <a:cubicBezTo>
                    <a:pt x="1458" y="22499"/>
                    <a:pt x="1717" y="22386"/>
                    <a:pt x="1896" y="22114"/>
                  </a:cubicBezTo>
                  <a:cubicBezTo>
                    <a:pt x="2441" y="21308"/>
                    <a:pt x="2689" y="20304"/>
                    <a:pt x="2950" y="19350"/>
                  </a:cubicBezTo>
                  <a:cubicBezTo>
                    <a:pt x="4065" y="18743"/>
                    <a:pt x="4747" y="17553"/>
                    <a:pt x="5230" y="16413"/>
                  </a:cubicBezTo>
                  <a:cubicBezTo>
                    <a:pt x="5837" y="15012"/>
                    <a:pt x="6209" y="13500"/>
                    <a:pt x="6544" y="12013"/>
                  </a:cubicBezTo>
                  <a:cubicBezTo>
                    <a:pt x="7374" y="8319"/>
                    <a:pt x="8961" y="4675"/>
                    <a:pt x="8924" y="845"/>
                  </a:cubicBezTo>
                  <a:cubicBezTo>
                    <a:pt x="8924" y="363"/>
                    <a:pt x="8515" y="0"/>
                    <a:pt x="80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78"/>
            <p:cNvSpPr/>
            <p:nvPr/>
          </p:nvSpPr>
          <p:spPr>
            <a:xfrm>
              <a:off x="6411711" y="1249606"/>
              <a:ext cx="467557" cy="317756"/>
            </a:xfrm>
            <a:custGeom>
              <a:rect b="b" l="l" r="r" t="t"/>
              <a:pathLst>
                <a:path extrusionOk="0" h="3956" w="5821">
                  <a:moveTo>
                    <a:pt x="5471" y="1"/>
                  </a:moveTo>
                  <a:cubicBezTo>
                    <a:pt x="5426" y="1"/>
                    <a:pt x="5377" y="16"/>
                    <a:pt x="5327" y="51"/>
                  </a:cubicBezTo>
                  <a:cubicBezTo>
                    <a:pt x="4546" y="596"/>
                    <a:pt x="3592" y="831"/>
                    <a:pt x="2836" y="1414"/>
                  </a:cubicBezTo>
                  <a:cubicBezTo>
                    <a:pt x="1981" y="2096"/>
                    <a:pt x="1286" y="3025"/>
                    <a:pt x="270" y="3484"/>
                  </a:cubicBezTo>
                  <a:cubicBezTo>
                    <a:pt x="1" y="3602"/>
                    <a:pt x="172" y="3956"/>
                    <a:pt x="425" y="3956"/>
                  </a:cubicBezTo>
                  <a:cubicBezTo>
                    <a:pt x="463" y="3956"/>
                    <a:pt x="503" y="3948"/>
                    <a:pt x="543" y="3930"/>
                  </a:cubicBezTo>
                  <a:cubicBezTo>
                    <a:pt x="1435" y="3546"/>
                    <a:pt x="2104" y="2765"/>
                    <a:pt x="2799" y="2120"/>
                  </a:cubicBezTo>
                  <a:cubicBezTo>
                    <a:pt x="3617" y="1377"/>
                    <a:pt x="4695" y="1129"/>
                    <a:pt x="5575" y="509"/>
                  </a:cubicBezTo>
                  <a:cubicBezTo>
                    <a:pt x="5820" y="335"/>
                    <a:pt x="5686" y="1"/>
                    <a:pt x="54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78"/>
            <p:cNvSpPr/>
            <p:nvPr/>
          </p:nvSpPr>
          <p:spPr>
            <a:xfrm>
              <a:off x="6436209" y="1376034"/>
              <a:ext cx="435268" cy="287394"/>
            </a:xfrm>
            <a:custGeom>
              <a:rect b="b" l="l" r="r" t="t"/>
              <a:pathLst>
                <a:path extrusionOk="0" h="3578" w="5419">
                  <a:moveTo>
                    <a:pt x="5052" y="1"/>
                  </a:moveTo>
                  <a:cubicBezTo>
                    <a:pt x="4994" y="1"/>
                    <a:pt x="4935" y="26"/>
                    <a:pt x="4886" y="88"/>
                  </a:cubicBezTo>
                  <a:cubicBezTo>
                    <a:pt x="4439" y="621"/>
                    <a:pt x="3609" y="856"/>
                    <a:pt x="3027" y="1179"/>
                  </a:cubicBezTo>
                  <a:cubicBezTo>
                    <a:pt x="2047" y="1736"/>
                    <a:pt x="1167" y="2468"/>
                    <a:pt x="238" y="3087"/>
                  </a:cubicBezTo>
                  <a:cubicBezTo>
                    <a:pt x="0" y="3242"/>
                    <a:pt x="141" y="3578"/>
                    <a:pt x="360" y="3578"/>
                  </a:cubicBezTo>
                  <a:cubicBezTo>
                    <a:pt x="404" y="3578"/>
                    <a:pt x="451" y="3564"/>
                    <a:pt x="498" y="3533"/>
                  </a:cubicBezTo>
                  <a:cubicBezTo>
                    <a:pt x="1440" y="2914"/>
                    <a:pt x="2345" y="2244"/>
                    <a:pt x="3287" y="1625"/>
                  </a:cubicBezTo>
                  <a:cubicBezTo>
                    <a:pt x="3907" y="1228"/>
                    <a:pt x="4749" y="1042"/>
                    <a:pt x="5258" y="447"/>
                  </a:cubicBezTo>
                  <a:cubicBezTo>
                    <a:pt x="5418" y="267"/>
                    <a:pt x="5240" y="1"/>
                    <a:pt x="5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78"/>
            <p:cNvSpPr/>
            <p:nvPr/>
          </p:nvSpPr>
          <p:spPr>
            <a:xfrm>
              <a:off x="6478539" y="1524632"/>
              <a:ext cx="387717" cy="239361"/>
            </a:xfrm>
            <a:custGeom>
              <a:rect b="b" l="l" r="r" t="t"/>
              <a:pathLst>
                <a:path extrusionOk="0" h="2980" w="4827">
                  <a:moveTo>
                    <a:pt x="4445" y="1"/>
                  </a:moveTo>
                  <a:cubicBezTo>
                    <a:pt x="4406" y="1"/>
                    <a:pt x="4364" y="11"/>
                    <a:pt x="4321" y="35"/>
                  </a:cubicBezTo>
                  <a:cubicBezTo>
                    <a:pt x="2946" y="890"/>
                    <a:pt x="1396" y="1436"/>
                    <a:pt x="194" y="2539"/>
                  </a:cubicBezTo>
                  <a:cubicBezTo>
                    <a:pt x="0" y="2713"/>
                    <a:pt x="178" y="2979"/>
                    <a:pt x="390" y="2979"/>
                  </a:cubicBezTo>
                  <a:cubicBezTo>
                    <a:pt x="448" y="2979"/>
                    <a:pt x="510" y="2959"/>
                    <a:pt x="566" y="2910"/>
                  </a:cubicBezTo>
                  <a:cubicBezTo>
                    <a:pt x="1743" y="1832"/>
                    <a:pt x="3256" y="1324"/>
                    <a:pt x="4594" y="494"/>
                  </a:cubicBezTo>
                  <a:cubicBezTo>
                    <a:pt x="4826" y="346"/>
                    <a:pt x="4672" y="1"/>
                    <a:pt x="4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78"/>
            <p:cNvSpPr/>
            <p:nvPr/>
          </p:nvSpPr>
          <p:spPr>
            <a:xfrm>
              <a:off x="6509705" y="1666402"/>
              <a:ext cx="343218" cy="202252"/>
            </a:xfrm>
            <a:custGeom>
              <a:rect b="b" l="l" r="r" t="t"/>
              <a:pathLst>
                <a:path extrusionOk="0" h="2518" w="4273">
                  <a:moveTo>
                    <a:pt x="3866" y="0"/>
                  </a:moveTo>
                  <a:cubicBezTo>
                    <a:pt x="3848" y="0"/>
                    <a:pt x="3829" y="2"/>
                    <a:pt x="3810" y="5"/>
                  </a:cubicBezTo>
                  <a:cubicBezTo>
                    <a:pt x="2483" y="278"/>
                    <a:pt x="984" y="1046"/>
                    <a:pt x="141" y="2149"/>
                  </a:cubicBezTo>
                  <a:cubicBezTo>
                    <a:pt x="1" y="2333"/>
                    <a:pt x="183" y="2517"/>
                    <a:pt x="371" y="2517"/>
                  </a:cubicBezTo>
                  <a:cubicBezTo>
                    <a:pt x="450" y="2517"/>
                    <a:pt x="529" y="2486"/>
                    <a:pt x="587" y="2410"/>
                  </a:cubicBezTo>
                  <a:cubicBezTo>
                    <a:pt x="1331" y="1431"/>
                    <a:pt x="2756" y="736"/>
                    <a:pt x="3933" y="526"/>
                  </a:cubicBezTo>
                  <a:cubicBezTo>
                    <a:pt x="4273" y="467"/>
                    <a:pt x="4170" y="0"/>
                    <a:pt x="3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78"/>
            <p:cNvSpPr/>
            <p:nvPr/>
          </p:nvSpPr>
          <p:spPr>
            <a:xfrm>
              <a:off x="6500467" y="2038619"/>
              <a:ext cx="265787" cy="168838"/>
            </a:xfrm>
            <a:custGeom>
              <a:rect b="b" l="l" r="r" t="t"/>
              <a:pathLst>
                <a:path extrusionOk="0" h="2102" w="3309">
                  <a:moveTo>
                    <a:pt x="2970" y="0"/>
                  </a:moveTo>
                  <a:cubicBezTo>
                    <a:pt x="2939" y="0"/>
                    <a:pt x="2906" y="6"/>
                    <a:pt x="2871" y="19"/>
                  </a:cubicBezTo>
                  <a:cubicBezTo>
                    <a:pt x="1879" y="416"/>
                    <a:pt x="1037" y="998"/>
                    <a:pt x="206" y="1667"/>
                  </a:cubicBezTo>
                  <a:cubicBezTo>
                    <a:pt x="0" y="1834"/>
                    <a:pt x="190" y="2102"/>
                    <a:pt x="407" y="2102"/>
                  </a:cubicBezTo>
                  <a:cubicBezTo>
                    <a:pt x="465" y="2102"/>
                    <a:pt x="524" y="2083"/>
                    <a:pt x="578" y="2039"/>
                  </a:cubicBezTo>
                  <a:cubicBezTo>
                    <a:pt x="1322" y="1432"/>
                    <a:pt x="2115" y="874"/>
                    <a:pt x="3020" y="515"/>
                  </a:cubicBezTo>
                  <a:cubicBezTo>
                    <a:pt x="3308" y="426"/>
                    <a:pt x="3229" y="0"/>
                    <a:pt x="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78"/>
            <p:cNvSpPr/>
            <p:nvPr/>
          </p:nvSpPr>
          <p:spPr>
            <a:xfrm>
              <a:off x="6499905" y="2092837"/>
              <a:ext cx="453983" cy="257514"/>
            </a:xfrm>
            <a:custGeom>
              <a:rect b="b" l="l" r="r" t="t"/>
              <a:pathLst>
                <a:path extrusionOk="0" h="3206" w="5652">
                  <a:moveTo>
                    <a:pt x="5223" y="0"/>
                  </a:moveTo>
                  <a:cubicBezTo>
                    <a:pt x="5186" y="0"/>
                    <a:pt x="5148" y="8"/>
                    <a:pt x="5109" y="26"/>
                  </a:cubicBezTo>
                  <a:cubicBezTo>
                    <a:pt x="4303" y="422"/>
                    <a:pt x="3436" y="670"/>
                    <a:pt x="2630" y="1079"/>
                  </a:cubicBezTo>
                  <a:cubicBezTo>
                    <a:pt x="1787" y="1538"/>
                    <a:pt x="1056" y="2195"/>
                    <a:pt x="238" y="2715"/>
                  </a:cubicBezTo>
                  <a:cubicBezTo>
                    <a:pt x="0" y="2870"/>
                    <a:pt x="142" y="3206"/>
                    <a:pt x="360" y="3206"/>
                  </a:cubicBezTo>
                  <a:cubicBezTo>
                    <a:pt x="404" y="3206"/>
                    <a:pt x="451" y="3192"/>
                    <a:pt x="498" y="3161"/>
                  </a:cubicBezTo>
                  <a:cubicBezTo>
                    <a:pt x="1316" y="2653"/>
                    <a:pt x="2060" y="2034"/>
                    <a:pt x="2903" y="1538"/>
                  </a:cubicBezTo>
                  <a:cubicBezTo>
                    <a:pt x="3671" y="1079"/>
                    <a:pt x="4576" y="869"/>
                    <a:pt x="5382" y="484"/>
                  </a:cubicBezTo>
                  <a:cubicBezTo>
                    <a:pt x="5651" y="355"/>
                    <a:pt x="5470" y="0"/>
                    <a:pt x="5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78"/>
            <p:cNvSpPr/>
            <p:nvPr/>
          </p:nvSpPr>
          <p:spPr>
            <a:xfrm>
              <a:off x="6511070" y="2190429"/>
              <a:ext cx="466915" cy="302495"/>
            </a:xfrm>
            <a:custGeom>
              <a:rect b="b" l="l" r="r" t="t"/>
              <a:pathLst>
                <a:path extrusionOk="0" h="3766" w="5813">
                  <a:moveTo>
                    <a:pt x="5457" y="1"/>
                  </a:moveTo>
                  <a:cubicBezTo>
                    <a:pt x="5412" y="1"/>
                    <a:pt x="5365" y="15"/>
                    <a:pt x="5317" y="50"/>
                  </a:cubicBezTo>
                  <a:cubicBezTo>
                    <a:pt x="4623" y="546"/>
                    <a:pt x="3755" y="819"/>
                    <a:pt x="3012" y="1228"/>
                  </a:cubicBezTo>
                  <a:cubicBezTo>
                    <a:pt x="2020" y="1785"/>
                    <a:pt x="1128" y="2566"/>
                    <a:pt x="223" y="3260"/>
                  </a:cubicBezTo>
                  <a:cubicBezTo>
                    <a:pt x="1" y="3422"/>
                    <a:pt x="141" y="3765"/>
                    <a:pt x="342" y="3765"/>
                  </a:cubicBezTo>
                  <a:cubicBezTo>
                    <a:pt x="387" y="3765"/>
                    <a:pt x="435" y="3748"/>
                    <a:pt x="483" y="3706"/>
                  </a:cubicBezTo>
                  <a:cubicBezTo>
                    <a:pt x="1400" y="3012"/>
                    <a:pt x="2280" y="2281"/>
                    <a:pt x="3272" y="1686"/>
                  </a:cubicBezTo>
                  <a:cubicBezTo>
                    <a:pt x="4016" y="1228"/>
                    <a:pt x="4871" y="1004"/>
                    <a:pt x="5577" y="509"/>
                  </a:cubicBezTo>
                  <a:cubicBezTo>
                    <a:pt x="5813" y="335"/>
                    <a:pt x="5668" y="1"/>
                    <a:pt x="5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78"/>
            <p:cNvSpPr/>
            <p:nvPr/>
          </p:nvSpPr>
          <p:spPr>
            <a:xfrm>
              <a:off x="6517978" y="1853153"/>
              <a:ext cx="187553" cy="116709"/>
            </a:xfrm>
            <a:custGeom>
              <a:rect b="b" l="l" r="r" t="t"/>
              <a:pathLst>
                <a:path extrusionOk="0" h="1453" w="2335">
                  <a:moveTo>
                    <a:pt x="1935" y="1"/>
                  </a:moveTo>
                  <a:cubicBezTo>
                    <a:pt x="1895" y="1"/>
                    <a:pt x="1853" y="11"/>
                    <a:pt x="1810" y="35"/>
                  </a:cubicBezTo>
                  <a:cubicBezTo>
                    <a:pt x="1277" y="345"/>
                    <a:pt x="720" y="618"/>
                    <a:pt x="224" y="952"/>
                  </a:cubicBezTo>
                  <a:cubicBezTo>
                    <a:pt x="0" y="1115"/>
                    <a:pt x="135" y="1453"/>
                    <a:pt x="341" y="1453"/>
                  </a:cubicBezTo>
                  <a:cubicBezTo>
                    <a:pt x="386" y="1453"/>
                    <a:pt x="435" y="1436"/>
                    <a:pt x="484" y="1398"/>
                  </a:cubicBezTo>
                  <a:cubicBezTo>
                    <a:pt x="980" y="1051"/>
                    <a:pt x="1538" y="779"/>
                    <a:pt x="2071" y="494"/>
                  </a:cubicBezTo>
                  <a:cubicBezTo>
                    <a:pt x="2334" y="346"/>
                    <a:pt x="2167" y="1"/>
                    <a:pt x="1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78"/>
            <p:cNvSpPr/>
            <p:nvPr/>
          </p:nvSpPr>
          <p:spPr>
            <a:xfrm>
              <a:off x="6518861" y="1937251"/>
              <a:ext cx="179922" cy="113897"/>
            </a:xfrm>
            <a:custGeom>
              <a:rect b="b" l="l" r="r" t="t"/>
              <a:pathLst>
                <a:path extrusionOk="0" h="1418" w="2240">
                  <a:moveTo>
                    <a:pt x="1910" y="1"/>
                  </a:moveTo>
                  <a:cubicBezTo>
                    <a:pt x="1883" y="1"/>
                    <a:pt x="1854" y="6"/>
                    <a:pt x="1824" y="17"/>
                  </a:cubicBezTo>
                  <a:cubicBezTo>
                    <a:pt x="1241" y="215"/>
                    <a:pt x="721" y="562"/>
                    <a:pt x="225" y="909"/>
                  </a:cubicBezTo>
                  <a:cubicBezTo>
                    <a:pt x="0" y="1083"/>
                    <a:pt x="138" y="1417"/>
                    <a:pt x="353" y="1417"/>
                  </a:cubicBezTo>
                  <a:cubicBezTo>
                    <a:pt x="399" y="1417"/>
                    <a:pt x="448" y="1402"/>
                    <a:pt x="498" y="1368"/>
                  </a:cubicBezTo>
                  <a:cubicBezTo>
                    <a:pt x="956" y="1033"/>
                    <a:pt x="1427" y="698"/>
                    <a:pt x="1960" y="513"/>
                  </a:cubicBezTo>
                  <a:cubicBezTo>
                    <a:pt x="2240" y="423"/>
                    <a:pt x="2156" y="1"/>
                    <a:pt x="19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78"/>
            <p:cNvSpPr/>
            <p:nvPr/>
          </p:nvSpPr>
          <p:spPr>
            <a:xfrm>
              <a:off x="6688263" y="1337801"/>
              <a:ext cx="79439" cy="437356"/>
            </a:xfrm>
            <a:custGeom>
              <a:rect b="b" l="l" r="r" t="t"/>
              <a:pathLst>
                <a:path extrusionOk="0" h="5445" w="989">
                  <a:moveTo>
                    <a:pt x="686" y="0"/>
                  </a:moveTo>
                  <a:cubicBezTo>
                    <a:pt x="676" y="0"/>
                    <a:pt x="667" y="2"/>
                    <a:pt x="657" y="6"/>
                  </a:cubicBezTo>
                  <a:cubicBezTo>
                    <a:pt x="521" y="43"/>
                    <a:pt x="87" y="192"/>
                    <a:pt x="12" y="229"/>
                  </a:cubicBezTo>
                  <a:cubicBezTo>
                    <a:pt x="0" y="229"/>
                    <a:pt x="0" y="279"/>
                    <a:pt x="12" y="279"/>
                  </a:cubicBezTo>
                  <a:cubicBezTo>
                    <a:pt x="27" y="278"/>
                    <a:pt x="40" y="278"/>
                    <a:pt x="54" y="278"/>
                  </a:cubicBezTo>
                  <a:cubicBezTo>
                    <a:pt x="988" y="278"/>
                    <a:pt x="445" y="1961"/>
                    <a:pt x="372" y="2596"/>
                  </a:cubicBezTo>
                  <a:cubicBezTo>
                    <a:pt x="248" y="3501"/>
                    <a:pt x="62" y="4530"/>
                    <a:pt x="459" y="5385"/>
                  </a:cubicBezTo>
                  <a:cubicBezTo>
                    <a:pt x="477" y="5427"/>
                    <a:pt x="509" y="5444"/>
                    <a:pt x="542" y="5444"/>
                  </a:cubicBezTo>
                  <a:cubicBezTo>
                    <a:pt x="598" y="5444"/>
                    <a:pt x="657" y="5393"/>
                    <a:pt x="657" y="5323"/>
                  </a:cubicBezTo>
                  <a:cubicBezTo>
                    <a:pt x="694" y="4530"/>
                    <a:pt x="595" y="3762"/>
                    <a:pt x="682" y="2956"/>
                  </a:cubicBezTo>
                  <a:cubicBezTo>
                    <a:pt x="769" y="1977"/>
                    <a:pt x="880" y="1060"/>
                    <a:pt x="781" y="105"/>
                  </a:cubicBezTo>
                  <a:cubicBezTo>
                    <a:pt x="781" y="53"/>
                    <a:pt x="737" y="0"/>
                    <a:pt x="68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78"/>
            <p:cNvSpPr/>
            <p:nvPr/>
          </p:nvSpPr>
          <p:spPr>
            <a:xfrm>
              <a:off x="6430586" y="1312338"/>
              <a:ext cx="25784" cy="14297"/>
            </a:xfrm>
            <a:custGeom>
              <a:rect b="b" l="l" r="r" t="t"/>
              <a:pathLst>
                <a:path extrusionOk="0" h="178" w="321">
                  <a:moveTo>
                    <a:pt x="283" y="1"/>
                  </a:moveTo>
                  <a:cubicBezTo>
                    <a:pt x="147" y="1"/>
                    <a:pt x="97" y="50"/>
                    <a:pt x="10" y="137"/>
                  </a:cubicBezTo>
                  <a:cubicBezTo>
                    <a:pt x="0" y="157"/>
                    <a:pt x="15" y="178"/>
                    <a:pt x="34" y="178"/>
                  </a:cubicBezTo>
                  <a:cubicBezTo>
                    <a:pt x="38" y="178"/>
                    <a:pt x="43" y="177"/>
                    <a:pt x="48" y="174"/>
                  </a:cubicBezTo>
                  <a:cubicBezTo>
                    <a:pt x="122" y="100"/>
                    <a:pt x="184" y="50"/>
                    <a:pt x="295" y="38"/>
                  </a:cubicBezTo>
                  <a:cubicBezTo>
                    <a:pt x="320" y="38"/>
                    <a:pt x="320" y="1"/>
                    <a:pt x="28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78"/>
            <p:cNvSpPr/>
            <p:nvPr/>
          </p:nvSpPr>
          <p:spPr>
            <a:xfrm>
              <a:off x="6241265" y="563568"/>
              <a:ext cx="816398" cy="4038133"/>
            </a:xfrm>
            <a:custGeom>
              <a:rect b="b" l="l" r="r" t="t"/>
              <a:pathLst>
                <a:path extrusionOk="0" h="50274" w="10164">
                  <a:moveTo>
                    <a:pt x="2937" y="696"/>
                  </a:moveTo>
                  <a:lnTo>
                    <a:pt x="2937" y="696"/>
                  </a:lnTo>
                  <a:cubicBezTo>
                    <a:pt x="2876" y="746"/>
                    <a:pt x="2814" y="783"/>
                    <a:pt x="2776" y="833"/>
                  </a:cubicBezTo>
                  <a:cubicBezTo>
                    <a:pt x="2107" y="1440"/>
                    <a:pt x="2132" y="2419"/>
                    <a:pt x="2343" y="3250"/>
                  </a:cubicBezTo>
                  <a:cubicBezTo>
                    <a:pt x="2318" y="3262"/>
                    <a:pt x="2293" y="3287"/>
                    <a:pt x="2293" y="3312"/>
                  </a:cubicBezTo>
                  <a:cubicBezTo>
                    <a:pt x="2293" y="3349"/>
                    <a:pt x="2281" y="3374"/>
                    <a:pt x="2281" y="3411"/>
                  </a:cubicBezTo>
                  <a:cubicBezTo>
                    <a:pt x="2058" y="3138"/>
                    <a:pt x="1859" y="2853"/>
                    <a:pt x="1748" y="2518"/>
                  </a:cubicBezTo>
                  <a:cubicBezTo>
                    <a:pt x="1487" y="1738"/>
                    <a:pt x="2194" y="1056"/>
                    <a:pt x="2937" y="696"/>
                  </a:cubicBezTo>
                  <a:close/>
                  <a:moveTo>
                    <a:pt x="4648" y="225"/>
                  </a:moveTo>
                  <a:cubicBezTo>
                    <a:pt x="4648" y="225"/>
                    <a:pt x="4648" y="238"/>
                    <a:pt x="4660" y="238"/>
                  </a:cubicBezTo>
                  <a:cubicBezTo>
                    <a:pt x="4834" y="461"/>
                    <a:pt x="5032" y="659"/>
                    <a:pt x="5255" y="833"/>
                  </a:cubicBezTo>
                  <a:cubicBezTo>
                    <a:pt x="4611" y="1638"/>
                    <a:pt x="4016" y="2432"/>
                    <a:pt x="3359" y="3200"/>
                  </a:cubicBezTo>
                  <a:cubicBezTo>
                    <a:pt x="3309" y="2803"/>
                    <a:pt x="3309" y="2407"/>
                    <a:pt x="3347" y="2010"/>
                  </a:cubicBezTo>
                  <a:cubicBezTo>
                    <a:pt x="3353" y="1906"/>
                    <a:pt x="3263" y="1849"/>
                    <a:pt x="3174" y="1849"/>
                  </a:cubicBezTo>
                  <a:cubicBezTo>
                    <a:pt x="3104" y="1849"/>
                    <a:pt x="3034" y="1884"/>
                    <a:pt x="3012" y="1961"/>
                  </a:cubicBezTo>
                  <a:cubicBezTo>
                    <a:pt x="2937" y="2394"/>
                    <a:pt x="2925" y="2989"/>
                    <a:pt x="3012" y="3572"/>
                  </a:cubicBezTo>
                  <a:cubicBezTo>
                    <a:pt x="2949" y="3653"/>
                    <a:pt x="2872" y="3735"/>
                    <a:pt x="2802" y="3811"/>
                  </a:cubicBezTo>
                  <a:lnTo>
                    <a:pt x="2802" y="3811"/>
                  </a:lnTo>
                  <a:cubicBezTo>
                    <a:pt x="2819" y="3775"/>
                    <a:pt x="2826" y="3734"/>
                    <a:pt x="2814" y="3696"/>
                  </a:cubicBezTo>
                  <a:cubicBezTo>
                    <a:pt x="2528" y="2766"/>
                    <a:pt x="2256" y="1700"/>
                    <a:pt x="3049" y="944"/>
                  </a:cubicBezTo>
                  <a:cubicBezTo>
                    <a:pt x="3470" y="560"/>
                    <a:pt x="4053" y="349"/>
                    <a:pt x="4648" y="225"/>
                  </a:cubicBezTo>
                  <a:close/>
                  <a:moveTo>
                    <a:pt x="4499" y="3324"/>
                  </a:moveTo>
                  <a:cubicBezTo>
                    <a:pt x="4226" y="3783"/>
                    <a:pt x="4003" y="4266"/>
                    <a:pt x="3842" y="4787"/>
                  </a:cubicBezTo>
                  <a:cubicBezTo>
                    <a:pt x="3706" y="4551"/>
                    <a:pt x="3607" y="4303"/>
                    <a:pt x="3532" y="4105"/>
                  </a:cubicBezTo>
                  <a:cubicBezTo>
                    <a:pt x="3879" y="3869"/>
                    <a:pt x="4226" y="3621"/>
                    <a:pt x="4499" y="3324"/>
                  </a:cubicBezTo>
                  <a:close/>
                  <a:moveTo>
                    <a:pt x="5292" y="2209"/>
                  </a:moveTo>
                  <a:lnTo>
                    <a:pt x="5292" y="2209"/>
                  </a:lnTo>
                  <a:cubicBezTo>
                    <a:pt x="5342" y="3051"/>
                    <a:pt x="5701" y="4687"/>
                    <a:pt x="4970" y="5245"/>
                  </a:cubicBezTo>
                  <a:cubicBezTo>
                    <a:pt x="4842" y="5350"/>
                    <a:pt x="4720" y="5394"/>
                    <a:pt x="4603" y="5394"/>
                  </a:cubicBezTo>
                  <a:cubicBezTo>
                    <a:pt x="4470" y="5394"/>
                    <a:pt x="4345" y="5337"/>
                    <a:pt x="4226" y="5245"/>
                  </a:cubicBezTo>
                  <a:cubicBezTo>
                    <a:pt x="4412" y="4625"/>
                    <a:pt x="4598" y="3993"/>
                    <a:pt x="4772" y="3374"/>
                  </a:cubicBezTo>
                  <a:cubicBezTo>
                    <a:pt x="4793" y="3279"/>
                    <a:pt x="4733" y="3219"/>
                    <a:pt x="4653" y="3219"/>
                  </a:cubicBezTo>
                  <a:cubicBezTo>
                    <a:pt x="4640" y="3219"/>
                    <a:pt x="4625" y="3221"/>
                    <a:pt x="4611" y="3225"/>
                  </a:cubicBezTo>
                  <a:cubicBezTo>
                    <a:pt x="4908" y="2915"/>
                    <a:pt x="5144" y="2580"/>
                    <a:pt x="5292" y="2209"/>
                  </a:cubicBezTo>
                  <a:close/>
                  <a:moveTo>
                    <a:pt x="4152" y="5493"/>
                  </a:moveTo>
                  <a:cubicBezTo>
                    <a:pt x="4226" y="5543"/>
                    <a:pt x="4326" y="5580"/>
                    <a:pt x="4425" y="5592"/>
                  </a:cubicBezTo>
                  <a:cubicBezTo>
                    <a:pt x="4301" y="5654"/>
                    <a:pt x="4177" y="5716"/>
                    <a:pt x="4078" y="5790"/>
                  </a:cubicBezTo>
                  <a:cubicBezTo>
                    <a:pt x="4090" y="5679"/>
                    <a:pt x="4115" y="5592"/>
                    <a:pt x="4152" y="5493"/>
                  </a:cubicBezTo>
                  <a:close/>
                  <a:moveTo>
                    <a:pt x="2181" y="11653"/>
                  </a:moveTo>
                  <a:cubicBezTo>
                    <a:pt x="2293" y="12781"/>
                    <a:pt x="2615" y="13834"/>
                    <a:pt x="2937" y="14913"/>
                  </a:cubicBezTo>
                  <a:cubicBezTo>
                    <a:pt x="3185" y="15718"/>
                    <a:pt x="3309" y="16511"/>
                    <a:pt x="3359" y="17317"/>
                  </a:cubicBezTo>
                  <a:cubicBezTo>
                    <a:pt x="2950" y="16945"/>
                    <a:pt x="2479" y="16797"/>
                    <a:pt x="1946" y="16623"/>
                  </a:cubicBezTo>
                  <a:cubicBezTo>
                    <a:pt x="892" y="16276"/>
                    <a:pt x="384" y="16450"/>
                    <a:pt x="756" y="15198"/>
                  </a:cubicBezTo>
                  <a:cubicBezTo>
                    <a:pt x="1091" y="14020"/>
                    <a:pt x="1698" y="12930"/>
                    <a:pt x="2045" y="11789"/>
                  </a:cubicBezTo>
                  <a:lnTo>
                    <a:pt x="2181" y="11653"/>
                  </a:lnTo>
                  <a:close/>
                  <a:moveTo>
                    <a:pt x="2082" y="46481"/>
                  </a:moveTo>
                  <a:cubicBezTo>
                    <a:pt x="2776" y="46803"/>
                    <a:pt x="3359" y="47410"/>
                    <a:pt x="3904" y="47918"/>
                  </a:cubicBezTo>
                  <a:cubicBezTo>
                    <a:pt x="4450" y="48427"/>
                    <a:pt x="4970" y="48972"/>
                    <a:pt x="5429" y="49555"/>
                  </a:cubicBezTo>
                  <a:cubicBezTo>
                    <a:pt x="5007" y="49480"/>
                    <a:pt x="4561" y="49393"/>
                    <a:pt x="4140" y="49269"/>
                  </a:cubicBezTo>
                  <a:cubicBezTo>
                    <a:pt x="3879" y="49183"/>
                    <a:pt x="3656" y="49096"/>
                    <a:pt x="3408" y="48984"/>
                  </a:cubicBezTo>
                  <a:cubicBezTo>
                    <a:pt x="3520" y="48922"/>
                    <a:pt x="3532" y="48736"/>
                    <a:pt x="3408" y="48650"/>
                  </a:cubicBezTo>
                  <a:cubicBezTo>
                    <a:pt x="3040" y="48383"/>
                    <a:pt x="2692" y="48250"/>
                    <a:pt x="2389" y="48250"/>
                  </a:cubicBezTo>
                  <a:cubicBezTo>
                    <a:pt x="2101" y="48250"/>
                    <a:pt x="1855" y="48371"/>
                    <a:pt x="1673" y="48613"/>
                  </a:cubicBezTo>
                  <a:cubicBezTo>
                    <a:pt x="1624" y="48216"/>
                    <a:pt x="1611" y="47807"/>
                    <a:pt x="1624" y="47410"/>
                  </a:cubicBezTo>
                  <a:cubicBezTo>
                    <a:pt x="1673" y="47410"/>
                    <a:pt x="1723" y="47416"/>
                    <a:pt x="1776" y="47416"/>
                  </a:cubicBezTo>
                  <a:cubicBezTo>
                    <a:pt x="1803" y="47416"/>
                    <a:pt x="1830" y="47414"/>
                    <a:pt x="1859" y="47410"/>
                  </a:cubicBezTo>
                  <a:cubicBezTo>
                    <a:pt x="1971" y="47410"/>
                    <a:pt x="2045" y="47311"/>
                    <a:pt x="2045" y="47224"/>
                  </a:cubicBezTo>
                  <a:lnTo>
                    <a:pt x="2082" y="46481"/>
                  </a:lnTo>
                  <a:close/>
                  <a:moveTo>
                    <a:pt x="4859" y="1"/>
                  </a:moveTo>
                  <a:cubicBezTo>
                    <a:pt x="4736" y="1"/>
                    <a:pt x="4616" y="77"/>
                    <a:pt x="4586" y="176"/>
                  </a:cubicBezTo>
                  <a:cubicBezTo>
                    <a:pt x="4350" y="213"/>
                    <a:pt x="4140" y="263"/>
                    <a:pt x="3917" y="325"/>
                  </a:cubicBezTo>
                  <a:cubicBezTo>
                    <a:pt x="3917" y="182"/>
                    <a:pt x="3802" y="39"/>
                    <a:pt x="3628" y="39"/>
                  </a:cubicBezTo>
                  <a:cubicBezTo>
                    <a:pt x="3621" y="39"/>
                    <a:pt x="3614" y="39"/>
                    <a:pt x="3607" y="40"/>
                  </a:cubicBezTo>
                  <a:cubicBezTo>
                    <a:pt x="2528" y="213"/>
                    <a:pt x="1611" y="920"/>
                    <a:pt x="1239" y="1961"/>
                  </a:cubicBezTo>
                  <a:cubicBezTo>
                    <a:pt x="979" y="2717"/>
                    <a:pt x="1487" y="3448"/>
                    <a:pt x="2033" y="4043"/>
                  </a:cubicBezTo>
                  <a:cubicBezTo>
                    <a:pt x="1934" y="4068"/>
                    <a:pt x="1859" y="4154"/>
                    <a:pt x="1859" y="4266"/>
                  </a:cubicBezTo>
                  <a:lnTo>
                    <a:pt x="1859" y="4340"/>
                  </a:lnTo>
                  <a:cubicBezTo>
                    <a:pt x="1859" y="4501"/>
                    <a:pt x="1983" y="4576"/>
                    <a:pt x="2119" y="4576"/>
                  </a:cubicBezTo>
                  <a:cubicBezTo>
                    <a:pt x="1785" y="5493"/>
                    <a:pt x="1066" y="6150"/>
                    <a:pt x="620" y="6980"/>
                  </a:cubicBezTo>
                  <a:cubicBezTo>
                    <a:pt x="570" y="7079"/>
                    <a:pt x="607" y="7216"/>
                    <a:pt x="731" y="7228"/>
                  </a:cubicBezTo>
                  <a:cubicBezTo>
                    <a:pt x="1673" y="7439"/>
                    <a:pt x="1190" y="8331"/>
                    <a:pt x="868" y="8963"/>
                  </a:cubicBezTo>
                  <a:cubicBezTo>
                    <a:pt x="806" y="9075"/>
                    <a:pt x="855" y="9248"/>
                    <a:pt x="992" y="9261"/>
                  </a:cubicBezTo>
                  <a:cubicBezTo>
                    <a:pt x="1165" y="9286"/>
                    <a:pt x="1301" y="9310"/>
                    <a:pt x="1438" y="9310"/>
                  </a:cubicBezTo>
                  <a:cubicBezTo>
                    <a:pt x="1116" y="9831"/>
                    <a:pt x="818" y="10376"/>
                    <a:pt x="570" y="10946"/>
                  </a:cubicBezTo>
                  <a:cubicBezTo>
                    <a:pt x="508" y="11108"/>
                    <a:pt x="558" y="11232"/>
                    <a:pt x="707" y="11294"/>
                  </a:cubicBezTo>
                  <a:cubicBezTo>
                    <a:pt x="1086" y="11432"/>
                    <a:pt x="1434" y="11506"/>
                    <a:pt x="1789" y="11506"/>
                  </a:cubicBezTo>
                  <a:cubicBezTo>
                    <a:pt x="1816" y="11506"/>
                    <a:pt x="1844" y="11505"/>
                    <a:pt x="1872" y="11504"/>
                  </a:cubicBezTo>
                  <a:lnTo>
                    <a:pt x="1872" y="11504"/>
                  </a:lnTo>
                  <a:cubicBezTo>
                    <a:pt x="1822" y="11641"/>
                    <a:pt x="1785" y="11789"/>
                    <a:pt x="1723" y="11926"/>
                  </a:cubicBezTo>
                  <a:cubicBezTo>
                    <a:pt x="1636" y="12037"/>
                    <a:pt x="1574" y="12124"/>
                    <a:pt x="1500" y="12235"/>
                  </a:cubicBezTo>
                  <a:cubicBezTo>
                    <a:pt x="1475" y="12285"/>
                    <a:pt x="1500" y="12322"/>
                    <a:pt x="1549" y="12347"/>
                  </a:cubicBezTo>
                  <a:cubicBezTo>
                    <a:pt x="992" y="13710"/>
                    <a:pt x="273" y="15012"/>
                    <a:pt x="12" y="16474"/>
                  </a:cubicBezTo>
                  <a:cubicBezTo>
                    <a:pt x="0" y="16598"/>
                    <a:pt x="50" y="16710"/>
                    <a:pt x="174" y="16759"/>
                  </a:cubicBezTo>
                  <a:cubicBezTo>
                    <a:pt x="1239" y="17032"/>
                    <a:pt x="2219" y="17429"/>
                    <a:pt x="3247" y="17763"/>
                  </a:cubicBezTo>
                  <a:cubicBezTo>
                    <a:pt x="3272" y="17770"/>
                    <a:pt x="3294" y="17773"/>
                    <a:pt x="3312" y="17773"/>
                  </a:cubicBezTo>
                  <a:cubicBezTo>
                    <a:pt x="3331" y="17773"/>
                    <a:pt x="3347" y="17770"/>
                    <a:pt x="3359" y="17763"/>
                  </a:cubicBezTo>
                  <a:cubicBezTo>
                    <a:pt x="3371" y="18086"/>
                    <a:pt x="3371" y="18433"/>
                    <a:pt x="3359" y="18767"/>
                  </a:cubicBezTo>
                  <a:cubicBezTo>
                    <a:pt x="3272" y="20973"/>
                    <a:pt x="2814" y="23167"/>
                    <a:pt x="3706" y="25274"/>
                  </a:cubicBezTo>
                  <a:cubicBezTo>
                    <a:pt x="3741" y="25391"/>
                    <a:pt x="3875" y="25486"/>
                    <a:pt x="3994" y="25486"/>
                  </a:cubicBezTo>
                  <a:cubicBezTo>
                    <a:pt x="4002" y="25486"/>
                    <a:pt x="4009" y="25486"/>
                    <a:pt x="4016" y="25485"/>
                  </a:cubicBezTo>
                  <a:lnTo>
                    <a:pt x="4016" y="25485"/>
                  </a:lnTo>
                  <a:cubicBezTo>
                    <a:pt x="3793" y="27827"/>
                    <a:pt x="3619" y="30207"/>
                    <a:pt x="3718" y="32550"/>
                  </a:cubicBezTo>
                  <a:cubicBezTo>
                    <a:pt x="3718" y="32612"/>
                    <a:pt x="3768" y="32643"/>
                    <a:pt x="3817" y="32643"/>
                  </a:cubicBezTo>
                  <a:cubicBezTo>
                    <a:pt x="3867" y="32643"/>
                    <a:pt x="3917" y="32612"/>
                    <a:pt x="3917" y="32550"/>
                  </a:cubicBezTo>
                  <a:cubicBezTo>
                    <a:pt x="4028" y="30195"/>
                    <a:pt x="4090" y="27803"/>
                    <a:pt x="4103" y="25435"/>
                  </a:cubicBezTo>
                  <a:cubicBezTo>
                    <a:pt x="4140" y="25423"/>
                    <a:pt x="4165" y="25386"/>
                    <a:pt x="4177" y="25349"/>
                  </a:cubicBezTo>
                  <a:cubicBezTo>
                    <a:pt x="4945" y="23936"/>
                    <a:pt x="6619" y="23328"/>
                    <a:pt x="7994" y="22696"/>
                  </a:cubicBezTo>
                  <a:cubicBezTo>
                    <a:pt x="8069" y="22659"/>
                    <a:pt x="8143" y="22622"/>
                    <a:pt x="8242" y="22585"/>
                  </a:cubicBezTo>
                  <a:lnTo>
                    <a:pt x="8242" y="22585"/>
                  </a:lnTo>
                  <a:cubicBezTo>
                    <a:pt x="8515" y="27146"/>
                    <a:pt x="7523" y="31298"/>
                    <a:pt x="5416" y="35413"/>
                  </a:cubicBezTo>
                  <a:cubicBezTo>
                    <a:pt x="4103" y="37991"/>
                    <a:pt x="2491" y="40680"/>
                    <a:pt x="1797" y="43543"/>
                  </a:cubicBezTo>
                  <a:cubicBezTo>
                    <a:pt x="1683" y="43569"/>
                    <a:pt x="1576" y="43589"/>
                    <a:pt x="1486" y="43589"/>
                  </a:cubicBezTo>
                  <a:cubicBezTo>
                    <a:pt x="1273" y="43589"/>
                    <a:pt x="1158" y="43475"/>
                    <a:pt x="1289" y="43048"/>
                  </a:cubicBezTo>
                  <a:cubicBezTo>
                    <a:pt x="1450" y="42515"/>
                    <a:pt x="1673" y="41994"/>
                    <a:pt x="1946" y="41523"/>
                  </a:cubicBezTo>
                  <a:cubicBezTo>
                    <a:pt x="2008" y="41523"/>
                    <a:pt x="2058" y="41486"/>
                    <a:pt x="2107" y="41424"/>
                  </a:cubicBezTo>
                  <a:cubicBezTo>
                    <a:pt x="2318" y="41114"/>
                    <a:pt x="2293" y="41188"/>
                    <a:pt x="2380" y="40854"/>
                  </a:cubicBezTo>
                  <a:cubicBezTo>
                    <a:pt x="2417" y="40779"/>
                    <a:pt x="2380" y="40717"/>
                    <a:pt x="2343" y="40668"/>
                  </a:cubicBezTo>
                  <a:cubicBezTo>
                    <a:pt x="2752" y="39379"/>
                    <a:pt x="3347" y="38152"/>
                    <a:pt x="3706" y="36838"/>
                  </a:cubicBezTo>
                  <a:cubicBezTo>
                    <a:pt x="3733" y="36729"/>
                    <a:pt x="3627" y="36613"/>
                    <a:pt x="3520" y="36613"/>
                  </a:cubicBezTo>
                  <a:cubicBezTo>
                    <a:pt x="3481" y="36613"/>
                    <a:pt x="3441" y="36628"/>
                    <a:pt x="3408" y="36665"/>
                  </a:cubicBezTo>
                  <a:cubicBezTo>
                    <a:pt x="3185" y="36912"/>
                    <a:pt x="2987" y="37160"/>
                    <a:pt x="2789" y="37408"/>
                  </a:cubicBezTo>
                  <a:cubicBezTo>
                    <a:pt x="3037" y="36541"/>
                    <a:pt x="3334" y="35710"/>
                    <a:pt x="3545" y="34830"/>
                  </a:cubicBezTo>
                  <a:lnTo>
                    <a:pt x="3545" y="34793"/>
                  </a:lnTo>
                  <a:cubicBezTo>
                    <a:pt x="4425" y="32500"/>
                    <a:pt x="4710" y="29996"/>
                    <a:pt x="6371" y="28026"/>
                  </a:cubicBezTo>
                  <a:cubicBezTo>
                    <a:pt x="6389" y="27998"/>
                    <a:pt x="6367" y="27958"/>
                    <a:pt x="6344" y="27958"/>
                  </a:cubicBezTo>
                  <a:cubicBezTo>
                    <a:pt x="6336" y="27958"/>
                    <a:pt x="6328" y="27963"/>
                    <a:pt x="6321" y="27976"/>
                  </a:cubicBezTo>
                  <a:cubicBezTo>
                    <a:pt x="4239" y="29972"/>
                    <a:pt x="4028" y="32971"/>
                    <a:pt x="2913" y="35487"/>
                  </a:cubicBezTo>
                  <a:lnTo>
                    <a:pt x="2491" y="36330"/>
                  </a:lnTo>
                  <a:cubicBezTo>
                    <a:pt x="2440" y="36449"/>
                    <a:pt x="2535" y="36550"/>
                    <a:pt x="2628" y="36550"/>
                  </a:cubicBezTo>
                  <a:cubicBezTo>
                    <a:pt x="2670" y="36550"/>
                    <a:pt x="2712" y="36529"/>
                    <a:pt x="2739" y="36479"/>
                  </a:cubicBezTo>
                  <a:cubicBezTo>
                    <a:pt x="2746" y="36471"/>
                    <a:pt x="2757" y="36460"/>
                    <a:pt x="2766" y="36447"/>
                  </a:cubicBezTo>
                  <a:lnTo>
                    <a:pt x="2766" y="36447"/>
                  </a:lnTo>
                  <a:cubicBezTo>
                    <a:pt x="2547" y="37082"/>
                    <a:pt x="2340" y="37716"/>
                    <a:pt x="2169" y="38363"/>
                  </a:cubicBezTo>
                  <a:cubicBezTo>
                    <a:pt x="2128" y="38492"/>
                    <a:pt x="2242" y="38590"/>
                    <a:pt x="2353" y="38590"/>
                  </a:cubicBezTo>
                  <a:cubicBezTo>
                    <a:pt x="2412" y="38590"/>
                    <a:pt x="2469" y="38563"/>
                    <a:pt x="2504" y="38499"/>
                  </a:cubicBezTo>
                  <a:cubicBezTo>
                    <a:pt x="2677" y="38214"/>
                    <a:pt x="2876" y="37954"/>
                    <a:pt x="3086" y="37693"/>
                  </a:cubicBezTo>
                  <a:lnTo>
                    <a:pt x="3086" y="37693"/>
                  </a:lnTo>
                  <a:cubicBezTo>
                    <a:pt x="2690" y="38809"/>
                    <a:pt x="2194" y="39875"/>
                    <a:pt x="1847" y="41002"/>
                  </a:cubicBezTo>
                  <a:cubicBezTo>
                    <a:pt x="1301" y="41845"/>
                    <a:pt x="979" y="42725"/>
                    <a:pt x="682" y="43692"/>
                  </a:cubicBezTo>
                  <a:cubicBezTo>
                    <a:pt x="645" y="43779"/>
                    <a:pt x="707" y="43940"/>
                    <a:pt x="818" y="43952"/>
                  </a:cubicBezTo>
                  <a:cubicBezTo>
                    <a:pt x="1064" y="43993"/>
                    <a:pt x="1311" y="44017"/>
                    <a:pt x="1550" y="44017"/>
                  </a:cubicBezTo>
                  <a:cubicBezTo>
                    <a:pt x="1600" y="44017"/>
                    <a:pt x="1649" y="44016"/>
                    <a:pt x="1698" y="44014"/>
                  </a:cubicBezTo>
                  <a:lnTo>
                    <a:pt x="1698" y="44014"/>
                  </a:lnTo>
                  <a:cubicBezTo>
                    <a:pt x="1549" y="44721"/>
                    <a:pt x="1475" y="45452"/>
                    <a:pt x="1450" y="46196"/>
                  </a:cubicBezTo>
                  <a:cubicBezTo>
                    <a:pt x="1066" y="47324"/>
                    <a:pt x="1103" y="48501"/>
                    <a:pt x="1314" y="49678"/>
                  </a:cubicBezTo>
                  <a:cubicBezTo>
                    <a:pt x="1339" y="49790"/>
                    <a:pt x="1441" y="49846"/>
                    <a:pt x="1540" y="49846"/>
                  </a:cubicBezTo>
                  <a:cubicBezTo>
                    <a:pt x="1639" y="49846"/>
                    <a:pt x="1735" y="49790"/>
                    <a:pt x="1748" y="49678"/>
                  </a:cubicBezTo>
                  <a:cubicBezTo>
                    <a:pt x="1822" y="49145"/>
                    <a:pt x="2033" y="48935"/>
                    <a:pt x="2305" y="48910"/>
                  </a:cubicBezTo>
                  <a:lnTo>
                    <a:pt x="2305" y="48910"/>
                  </a:lnTo>
                  <a:cubicBezTo>
                    <a:pt x="2293" y="48972"/>
                    <a:pt x="2293" y="49034"/>
                    <a:pt x="2355" y="49084"/>
                  </a:cubicBezTo>
                  <a:cubicBezTo>
                    <a:pt x="3247" y="49951"/>
                    <a:pt x="4759" y="50137"/>
                    <a:pt x="5949" y="50273"/>
                  </a:cubicBezTo>
                  <a:cubicBezTo>
                    <a:pt x="5954" y="50274"/>
                    <a:pt x="5958" y="50274"/>
                    <a:pt x="5962" y="50274"/>
                  </a:cubicBezTo>
                  <a:cubicBezTo>
                    <a:pt x="6130" y="50274"/>
                    <a:pt x="6257" y="50046"/>
                    <a:pt x="6160" y="49902"/>
                  </a:cubicBezTo>
                  <a:cubicBezTo>
                    <a:pt x="5590" y="49108"/>
                    <a:pt x="4896" y="48414"/>
                    <a:pt x="4177" y="47745"/>
                  </a:cubicBezTo>
                  <a:cubicBezTo>
                    <a:pt x="3594" y="47187"/>
                    <a:pt x="2876" y="46518"/>
                    <a:pt x="2070" y="46332"/>
                  </a:cubicBezTo>
                  <a:lnTo>
                    <a:pt x="2070" y="46171"/>
                  </a:lnTo>
                  <a:cubicBezTo>
                    <a:pt x="2070" y="46121"/>
                    <a:pt x="2045" y="46059"/>
                    <a:pt x="1983" y="46047"/>
                  </a:cubicBezTo>
                  <a:cubicBezTo>
                    <a:pt x="1971" y="46047"/>
                    <a:pt x="1946" y="46022"/>
                    <a:pt x="1934" y="46022"/>
                  </a:cubicBezTo>
                  <a:cubicBezTo>
                    <a:pt x="2008" y="45266"/>
                    <a:pt x="2132" y="44535"/>
                    <a:pt x="2305" y="43828"/>
                  </a:cubicBezTo>
                  <a:cubicBezTo>
                    <a:pt x="2343" y="43816"/>
                    <a:pt x="2380" y="43779"/>
                    <a:pt x="2417" y="43754"/>
                  </a:cubicBezTo>
                  <a:cubicBezTo>
                    <a:pt x="2504" y="43692"/>
                    <a:pt x="2504" y="43519"/>
                    <a:pt x="2405" y="43481"/>
                  </a:cubicBezTo>
                  <a:cubicBezTo>
                    <a:pt x="3272" y="40184"/>
                    <a:pt x="5069" y="37247"/>
                    <a:pt x="6532" y="34099"/>
                  </a:cubicBezTo>
                  <a:cubicBezTo>
                    <a:pt x="8205" y="30529"/>
                    <a:pt x="9011" y="26439"/>
                    <a:pt x="8428" y="22535"/>
                  </a:cubicBezTo>
                  <a:cubicBezTo>
                    <a:pt x="8738" y="22399"/>
                    <a:pt x="9110" y="22225"/>
                    <a:pt x="9420" y="22015"/>
                  </a:cubicBezTo>
                  <a:cubicBezTo>
                    <a:pt x="9469" y="22015"/>
                    <a:pt x="9506" y="21977"/>
                    <a:pt x="9531" y="21940"/>
                  </a:cubicBezTo>
                  <a:cubicBezTo>
                    <a:pt x="9915" y="21519"/>
                    <a:pt x="10163" y="21197"/>
                    <a:pt x="10151" y="20800"/>
                  </a:cubicBezTo>
                  <a:cubicBezTo>
                    <a:pt x="10151" y="20710"/>
                    <a:pt x="10075" y="20647"/>
                    <a:pt x="9991" y="20647"/>
                  </a:cubicBezTo>
                  <a:cubicBezTo>
                    <a:pt x="9948" y="20647"/>
                    <a:pt x="9904" y="20663"/>
                    <a:pt x="9866" y="20701"/>
                  </a:cubicBezTo>
                  <a:cubicBezTo>
                    <a:pt x="9692" y="20862"/>
                    <a:pt x="9506" y="21023"/>
                    <a:pt x="9321" y="21172"/>
                  </a:cubicBezTo>
                  <a:cubicBezTo>
                    <a:pt x="9122" y="20825"/>
                    <a:pt x="8874" y="20478"/>
                    <a:pt x="8676" y="20143"/>
                  </a:cubicBezTo>
                  <a:cubicBezTo>
                    <a:pt x="8267" y="19523"/>
                    <a:pt x="7883" y="18879"/>
                    <a:pt x="7523" y="18234"/>
                  </a:cubicBezTo>
                  <a:cubicBezTo>
                    <a:pt x="7510" y="18199"/>
                    <a:pt x="7481" y="18184"/>
                    <a:pt x="7451" y="18184"/>
                  </a:cubicBezTo>
                  <a:cubicBezTo>
                    <a:pt x="7398" y="18184"/>
                    <a:pt x="7343" y="18232"/>
                    <a:pt x="7375" y="18296"/>
                  </a:cubicBezTo>
                  <a:cubicBezTo>
                    <a:pt x="7061" y="18353"/>
                    <a:pt x="6731" y="18566"/>
                    <a:pt x="6430" y="18566"/>
                  </a:cubicBezTo>
                  <a:cubicBezTo>
                    <a:pt x="6267" y="18566"/>
                    <a:pt x="6113" y="18504"/>
                    <a:pt x="5974" y="18321"/>
                  </a:cubicBezTo>
                  <a:cubicBezTo>
                    <a:pt x="5664" y="17924"/>
                    <a:pt x="5652" y="17268"/>
                    <a:pt x="5627" y="16797"/>
                  </a:cubicBezTo>
                  <a:cubicBezTo>
                    <a:pt x="5565" y="15879"/>
                    <a:pt x="5714" y="14900"/>
                    <a:pt x="5503" y="14008"/>
                  </a:cubicBezTo>
                  <a:cubicBezTo>
                    <a:pt x="5491" y="13984"/>
                    <a:pt x="5469" y="13972"/>
                    <a:pt x="5448" y="13972"/>
                  </a:cubicBezTo>
                  <a:cubicBezTo>
                    <a:pt x="5425" y="13972"/>
                    <a:pt x="5404" y="13988"/>
                    <a:pt x="5404" y="14020"/>
                  </a:cubicBezTo>
                  <a:cubicBezTo>
                    <a:pt x="5577" y="15284"/>
                    <a:pt x="5168" y="16561"/>
                    <a:pt x="5404" y="17850"/>
                  </a:cubicBezTo>
                  <a:cubicBezTo>
                    <a:pt x="5520" y="18511"/>
                    <a:pt x="6087" y="19012"/>
                    <a:pt x="6665" y="19012"/>
                  </a:cubicBezTo>
                  <a:cubicBezTo>
                    <a:pt x="6955" y="19012"/>
                    <a:pt x="7247" y="18887"/>
                    <a:pt x="7486" y="18594"/>
                  </a:cubicBezTo>
                  <a:cubicBezTo>
                    <a:pt x="7709" y="19114"/>
                    <a:pt x="7982" y="19610"/>
                    <a:pt x="8267" y="20106"/>
                  </a:cubicBezTo>
                  <a:cubicBezTo>
                    <a:pt x="8515" y="20527"/>
                    <a:pt x="8750" y="20986"/>
                    <a:pt x="9035" y="21407"/>
                  </a:cubicBezTo>
                  <a:cubicBezTo>
                    <a:pt x="8812" y="21544"/>
                    <a:pt x="8577" y="21692"/>
                    <a:pt x="8354" y="21816"/>
                  </a:cubicBezTo>
                  <a:cubicBezTo>
                    <a:pt x="8329" y="21705"/>
                    <a:pt x="8304" y="21593"/>
                    <a:pt x="8292" y="21482"/>
                  </a:cubicBezTo>
                  <a:cubicBezTo>
                    <a:pt x="8281" y="21465"/>
                    <a:pt x="8261" y="21456"/>
                    <a:pt x="8241" y="21456"/>
                  </a:cubicBezTo>
                  <a:cubicBezTo>
                    <a:pt x="8216" y="21456"/>
                    <a:pt x="8193" y="21471"/>
                    <a:pt x="8193" y="21506"/>
                  </a:cubicBezTo>
                  <a:cubicBezTo>
                    <a:pt x="8205" y="21630"/>
                    <a:pt x="8205" y="21754"/>
                    <a:pt x="8230" y="21878"/>
                  </a:cubicBezTo>
                  <a:cubicBezTo>
                    <a:pt x="6743" y="22647"/>
                    <a:pt x="5032" y="23142"/>
                    <a:pt x="4041" y="24493"/>
                  </a:cubicBezTo>
                  <a:cubicBezTo>
                    <a:pt x="3408" y="22473"/>
                    <a:pt x="3842" y="20329"/>
                    <a:pt x="3917" y="18247"/>
                  </a:cubicBezTo>
                  <a:cubicBezTo>
                    <a:pt x="3991" y="15954"/>
                    <a:pt x="2913" y="13797"/>
                    <a:pt x="2305" y="11628"/>
                  </a:cubicBezTo>
                  <a:cubicBezTo>
                    <a:pt x="2305" y="11616"/>
                    <a:pt x="2293" y="11603"/>
                    <a:pt x="2256" y="11591"/>
                  </a:cubicBezTo>
                  <a:cubicBezTo>
                    <a:pt x="2876" y="11033"/>
                    <a:pt x="3594" y="10500"/>
                    <a:pt x="4226" y="10017"/>
                  </a:cubicBezTo>
                  <a:cubicBezTo>
                    <a:pt x="5268" y="9236"/>
                    <a:pt x="6445" y="8368"/>
                    <a:pt x="7734" y="8021"/>
                  </a:cubicBezTo>
                  <a:lnTo>
                    <a:pt x="7734" y="8021"/>
                  </a:lnTo>
                  <a:cubicBezTo>
                    <a:pt x="7808" y="8344"/>
                    <a:pt x="7759" y="8765"/>
                    <a:pt x="7697" y="9112"/>
                  </a:cubicBezTo>
                  <a:cubicBezTo>
                    <a:pt x="7685" y="8926"/>
                    <a:pt x="7647" y="8753"/>
                    <a:pt x="7610" y="8567"/>
                  </a:cubicBezTo>
                  <a:cubicBezTo>
                    <a:pt x="7599" y="8539"/>
                    <a:pt x="7575" y="8526"/>
                    <a:pt x="7554" y="8526"/>
                  </a:cubicBezTo>
                  <a:cubicBezTo>
                    <a:pt x="7527" y="8526"/>
                    <a:pt x="7504" y="8545"/>
                    <a:pt x="7511" y="8579"/>
                  </a:cubicBezTo>
                  <a:cubicBezTo>
                    <a:pt x="7610" y="9707"/>
                    <a:pt x="6011" y="18011"/>
                    <a:pt x="6990" y="18197"/>
                  </a:cubicBezTo>
                  <a:cubicBezTo>
                    <a:pt x="7002" y="18200"/>
                    <a:pt x="7015" y="18202"/>
                    <a:pt x="7027" y="18202"/>
                  </a:cubicBezTo>
                  <a:cubicBezTo>
                    <a:pt x="7151" y="18202"/>
                    <a:pt x="7263" y="18038"/>
                    <a:pt x="7139" y="17937"/>
                  </a:cubicBezTo>
                  <a:cubicBezTo>
                    <a:pt x="7090" y="17887"/>
                    <a:pt x="7238" y="16635"/>
                    <a:pt x="7251" y="16462"/>
                  </a:cubicBezTo>
                  <a:cubicBezTo>
                    <a:pt x="7313" y="15508"/>
                    <a:pt x="7399" y="14541"/>
                    <a:pt x="7499" y="13586"/>
                  </a:cubicBezTo>
                  <a:cubicBezTo>
                    <a:pt x="7610" y="12347"/>
                    <a:pt x="7821" y="10984"/>
                    <a:pt x="7759" y="9695"/>
                  </a:cubicBezTo>
                  <a:lnTo>
                    <a:pt x="7759" y="9695"/>
                  </a:lnTo>
                  <a:cubicBezTo>
                    <a:pt x="7790" y="9709"/>
                    <a:pt x="7823" y="9716"/>
                    <a:pt x="7856" y="9716"/>
                  </a:cubicBezTo>
                  <a:cubicBezTo>
                    <a:pt x="7939" y="9716"/>
                    <a:pt x="8017" y="9669"/>
                    <a:pt x="8044" y="9571"/>
                  </a:cubicBezTo>
                  <a:cubicBezTo>
                    <a:pt x="8106" y="9149"/>
                    <a:pt x="8205" y="8468"/>
                    <a:pt x="8106" y="7935"/>
                  </a:cubicBezTo>
                  <a:cubicBezTo>
                    <a:pt x="8230" y="7848"/>
                    <a:pt x="8143" y="7637"/>
                    <a:pt x="8007" y="7625"/>
                  </a:cubicBezTo>
                  <a:cubicBezTo>
                    <a:pt x="7883" y="7340"/>
                    <a:pt x="7635" y="7141"/>
                    <a:pt x="7238" y="7141"/>
                  </a:cubicBezTo>
                  <a:cubicBezTo>
                    <a:pt x="6743" y="7141"/>
                    <a:pt x="6222" y="7340"/>
                    <a:pt x="5751" y="7451"/>
                  </a:cubicBezTo>
                  <a:cubicBezTo>
                    <a:pt x="5511" y="7499"/>
                    <a:pt x="5256" y="7518"/>
                    <a:pt x="5009" y="7518"/>
                  </a:cubicBezTo>
                  <a:cubicBezTo>
                    <a:pt x="4937" y="7518"/>
                    <a:pt x="4866" y="7516"/>
                    <a:pt x="4797" y="7513"/>
                  </a:cubicBezTo>
                  <a:cubicBezTo>
                    <a:pt x="4611" y="7501"/>
                    <a:pt x="4536" y="6385"/>
                    <a:pt x="4524" y="6199"/>
                  </a:cubicBezTo>
                  <a:cubicBezTo>
                    <a:pt x="4518" y="6124"/>
                    <a:pt x="4457" y="6083"/>
                    <a:pt x="4398" y="6083"/>
                  </a:cubicBezTo>
                  <a:cubicBezTo>
                    <a:pt x="4342" y="6083"/>
                    <a:pt x="4288" y="6121"/>
                    <a:pt x="4288" y="6199"/>
                  </a:cubicBezTo>
                  <a:cubicBezTo>
                    <a:pt x="4276" y="6695"/>
                    <a:pt x="4350" y="7166"/>
                    <a:pt x="4350" y="7662"/>
                  </a:cubicBezTo>
                  <a:cubicBezTo>
                    <a:pt x="4350" y="7749"/>
                    <a:pt x="4400" y="7823"/>
                    <a:pt x="4474" y="7836"/>
                  </a:cubicBezTo>
                  <a:cubicBezTo>
                    <a:pt x="4672" y="7876"/>
                    <a:pt x="4865" y="7893"/>
                    <a:pt x="5056" y="7893"/>
                  </a:cubicBezTo>
                  <a:cubicBezTo>
                    <a:pt x="5620" y="7893"/>
                    <a:pt x="6162" y="7745"/>
                    <a:pt x="6718" y="7625"/>
                  </a:cubicBezTo>
                  <a:cubicBezTo>
                    <a:pt x="6868" y="7592"/>
                    <a:pt x="7049" y="7542"/>
                    <a:pt x="7218" y="7542"/>
                  </a:cubicBezTo>
                  <a:cubicBezTo>
                    <a:pt x="7369" y="7542"/>
                    <a:pt x="7510" y="7583"/>
                    <a:pt x="7610" y="7712"/>
                  </a:cubicBezTo>
                  <a:cubicBezTo>
                    <a:pt x="6309" y="8059"/>
                    <a:pt x="5106" y="8963"/>
                    <a:pt x="4078" y="9757"/>
                  </a:cubicBezTo>
                  <a:cubicBezTo>
                    <a:pt x="3582" y="10128"/>
                    <a:pt x="3049" y="10513"/>
                    <a:pt x="2566" y="10946"/>
                  </a:cubicBezTo>
                  <a:lnTo>
                    <a:pt x="2528" y="10946"/>
                  </a:lnTo>
                  <a:cubicBezTo>
                    <a:pt x="2429" y="10971"/>
                    <a:pt x="2343" y="10971"/>
                    <a:pt x="2243" y="10984"/>
                  </a:cubicBezTo>
                  <a:cubicBezTo>
                    <a:pt x="2281" y="10773"/>
                    <a:pt x="2305" y="10562"/>
                    <a:pt x="2305" y="10364"/>
                  </a:cubicBezTo>
                  <a:cubicBezTo>
                    <a:pt x="2305" y="10330"/>
                    <a:pt x="2272" y="10311"/>
                    <a:pt x="2241" y="10311"/>
                  </a:cubicBezTo>
                  <a:cubicBezTo>
                    <a:pt x="2216" y="10311"/>
                    <a:pt x="2194" y="10324"/>
                    <a:pt x="2194" y="10352"/>
                  </a:cubicBezTo>
                  <a:cubicBezTo>
                    <a:pt x="2157" y="10562"/>
                    <a:pt x="2095" y="10785"/>
                    <a:pt x="2033" y="10996"/>
                  </a:cubicBezTo>
                  <a:cubicBezTo>
                    <a:pt x="1723" y="10996"/>
                    <a:pt x="1413" y="10971"/>
                    <a:pt x="1103" y="10885"/>
                  </a:cubicBezTo>
                  <a:cubicBezTo>
                    <a:pt x="1376" y="10290"/>
                    <a:pt x="1686" y="9707"/>
                    <a:pt x="2033" y="9137"/>
                  </a:cubicBezTo>
                  <a:cubicBezTo>
                    <a:pt x="2110" y="8983"/>
                    <a:pt x="2001" y="8819"/>
                    <a:pt x="1846" y="8819"/>
                  </a:cubicBezTo>
                  <a:cubicBezTo>
                    <a:pt x="1826" y="8819"/>
                    <a:pt x="1806" y="8822"/>
                    <a:pt x="1785" y="8827"/>
                  </a:cubicBezTo>
                  <a:cubicBezTo>
                    <a:pt x="1624" y="8852"/>
                    <a:pt x="1487" y="8852"/>
                    <a:pt x="1326" y="8852"/>
                  </a:cubicBezTo>
                  <a:cubicBezTo>
                    <a:pt x="1512" y="8381"/>
                    <a:pt x="1611" y="7848"/>
                    <a:pt x="1748" y="7352"/>
                  </a:cubicBezTo>
                  <a:cubicBezTo>
                    <a:pt x="1760" y="7278"/>
                    <a:pt x="1735" y="7191"/>
                    <a:pt x="1673" y="7154"/>
                  </a:cubicBezTo>
                  <a:cubicBezTo>
                    <a:pt x="992" y="6844"/>
                    <a:pt x="1078" y="6770"/>
                    <a:pt x="1512" y="6162"/>
                  </a:cubicBezTo>
                  <a:cubicBezTo>
                    <a:pt x="1847" y="5704"/>
                    <a:pt x="2132" y="5307"/>
                    <a:pt x="2281" y="4799"/>
                  </a:cubicBezTo>
                  <a:cubicBezTo>
                    <a:pt x="2302" y="4821"/>
                    <a:pt x="2341" y="4834"/>
                    <a:pt x="2381" y="4834"/>
                  </a:cubicBezTo>
                  <a:cubicBezTo>
                    <a:pt x="2410" y="4834"/>
                    <a:pt x="2441" y="4827"/>
                    <a:pt x="2467" y="4811"/>
                  </a:cubicBezTo>
                  <a:cubicBezTo>
                    <a:pt x="2541" y="4787"/>
                    <a:pt x="2615" y="4737"/>
                    <a:pt x="2714" y="4687"/>
                  </a:cubicBezTo>
                  <a:cubicBezTo>
                    <a:pt x="2756" y="4719"/>
                    <a:pt x="2801" y="4733"/>
                    <a:pt x="2845" y="4733"/>
                  </a:cubicBezTo>
                  <a:cubicBezTo>
                    <a:pt x="2975" y="4733"/>
                    <a:pt x="3099" y="4615"/>
                    <a:pt x="3099" y="4477"/>
                  </a:cubicBezTo>
                  <a:cubicBezTo>
                    <a:pt x="3123" y="4464"/>
                    <a:pt x="3173" y="4427"/>
                    <a:pt x="3210" y="4415"/>
                  </a:cubicBezTo>
                  <a:cubicBezTo>
                    <a:pt x="3334" y="4749"/>
                    <a:pt x="3483" y="5059"/>
                    <a:pt x="3718" y="5295"/>
                  </a:cubicBezTo>
                  <a:cubicBezTo>
                    <a:pt x="3532" y="5939"/>
                    <a:pt x="3371" y="6609"/>
                    <a:pt x="3223" y="7228"/>
                  </a:cubicBezTo>
                  <a:cubicBezTo>
                    <a:pt x="2925" y="8368"/>
                    <a:pt x="2690" y="9496"/>
                    <a:pt x="2603" y="10649"/>
                  </a:cubicBezTo>
                  <a:cubicBezTo>
                    <a:pt x="2603" y="10678"/>
                    <a:pt x="2624" y="10690"/>
                    <a:pt x="2642" y="10690"/>
                  </a:cubicBezTo>
                  <a:cubicBezTo>
                    <a:pt x="2654" y="10690"/>
                    <a:pt x="2665" y="10684"/>
                    <a:pt x="2665" y="10674"/>
                  </a:cubicBezTo>
                  <a:cubicBezTo>
                    <a:pt x="3024" y="9211"/>
                    <a:pt x="3458" y="7786"/>
                    <a:pt x="3904" y="6361"/>
                  </a:cubicBezTo>
                  <a:cubicBezTo>
                    <a:pt x="4512" y="5852"/>
                    <a:pt x="5577" y="5741"/>
                    <a:pt x="5813" y="4923"/>
                  </a:cubicBezTo>
                  <a:cubicBezTo>
                    <a:pt x="6073" y="4043"/>
                    <a:pt x="5974" y="3002"/>
                    <a:pt x="5565" y="2184"/>
                  </a:cubicBezTo>
                  <a:cubicBezTo>
                    <a:pt x="5535" y="2130"/>
                    <a:pt x="5485" y="2105"/>
                    <a:pt x="5435" y="2105"/>
                  </a:cubicBezTo>
                  <a:cubicBezTo>
                    <a:pt x="5403" y="2105"/>
                    <a:pt x="5371" y="2115"/>
                    <a:pt x="5342" y="2134"/>
                  </a:cubicBezTo>
                  <a:cubicBezTo>
                    <a:pt x="5416" y="1886"/>
                    <a:pt x="5466" y="1601"/>
                    <a:pt x="5466" y="1329"/>
                  </a:cubicBezTo>
                  <a:cubicBezTo>
                    <a:pt x="5466" y="1298"/>
                    <a:pt x="5444" y="1282"/>
                    <a:pt x="5423" y="1282"/>
                  </a:cubicBezTo>
                  <a:cubicBezTo>
                    <a:pt x="5401" y="1282"/>
                    <a:pt x="5379" y="1298"/>
                    <a:pt x="5379" y="1329"/>
                  </a:cubicBezTo>
                  <a:cubicBezTo>
                    <a:pt x="5230" y="2394"/>
                    <a:pt x="4388" y="3250"/>
                    <a:pt x="3433" y="3869"/>
                  </a:cubicBezTo>
                  <a:cubicBezTo>
                    <a:pt x="4202" y="3014"/>
                    <a:pt x="4846" y="2010"/>
                    <a:pt x="5292" y="1019"/>
                  </a:cubicBezTo>
                  <a:cubicBezTo>
                    <a:pt x="5577" y="1254"/>
                    <a:pt x="5875" y="1477"/>
                    <a:pt x="6123" y="1750"/>
                  </a:cubicBezTo>
                  <a:cubicBezTo>
                    <a:pt x="6172" y="1808"/>
                    <a:pt x="6229" y="1832"/>
                    <a:pt x="6285" y="1832"/>
                  </a:cubicBezTo>
                  <a:cubicBezTo>
                    <a:pt x="6469" y="1832"/>
                    <a:pt x="6641" y="1571"/>
                    <a:pt x="6470" y="1391"/>
                  </a:cubicBezTo>
                  <a:cubicBezTo>
                    <a:pt x="6086" y="957"/>
                    <a:pt x="5540" y="659"/>
                    <a:pt x="5168" y="225"/>
                  </a:cubicBezTo>
                  <a:cubicBezTo>
                    <a:pt x="5317" y="201"/>
                    <a:pt x="5441" y="176"/>
                    <a:pt x="5577" y="164"/>
                  </a:cubicBezTo>
                  <a:cubicBezTo>
                    <a:pt x="5627" y="151"/>
                    <a:pt x="5602" y="89"/>
                    <a:pt x="5565" y="89"/>
                  </a:cubicBezTo>
                  <a:cubicBezTo>
                    <a:pt x="5404" y="102"/>
                    <a:pt x="5230" y="102"/>
                    <a:pt x="5082" y="114"/>
                  </a:cubicBezTo>
                  <a:lnTo>
                    <a:pt x="5069" y="102"/>
                  </a:lnTo>
                  <a:cubicBezTo>
                    <a:pt x="5012" y="30"/>
                    <a:pt x="4935" y="1"/>
                    <a:pt x="485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79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#0 Project Proposal: Review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04" name="Google Shape;904;p79"/>
          <p:cNvSpPr txBox="1"/>
          <p:nvPr>
            <p:ph idx="3" type="subTitle"/>
          </p:nvPr>
        </p:nvSpPr>
        <p:spPr>
          <a:xfrm>
            <a:off x="713750" y="2028950"/>
            <a:ext cx="25749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Mock-ups</a:t>
            </a:r>
            <a:endParaRPr/>
          </a:p>
        </p:txBody>
      </p:sp>
      <p:sp>
        <p:nvSpPr>
          <p:cNvPr id="905" name="Google Shape;905;p79"/>
          <p:cNvSpPr txBox="1"/>
          <p:nvPr>
            <p:ph idx="4" type="subTitle"/>
          </p:nvPr>
        </p:nvSpPr>
        <p:spPr>
          <a:xfrm>
            <a:off x="713106" y="2397209"/>
            <a:ext cx="25749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Discussed Topics, Problem and Solution</a:t>
            </a:r>
            <a:endParaRPr/>
          </a:p>
        </p:txBody>
      </p:sp>
      <p:sp>
        <p:nvSpPr>
          <p:cNvPr id="906" name="Google Shape;906;p79"/>
          <p:cNvSpPr txBox="1"/>
          <p:nvPr>
            <p:ph idx="5" type="subTitle"/>
          </p:nvPr>
        </p:nvSpPr>
        <p:spPr>
          <a:xfrm>
            <a:off x="3798412" y="2397234"/>
            <a:ext cx="25749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Tools</a:t>
            </a:r>
            <a:endParaRPr/>
          </a:p>
        </p:txBody>
      </p:sp>
      <p:sp>
        <p:nvSpPr>
          <p:cNvPr id="907" name="Google Shape;907;p79"/>
          <p:cNvSpPr txBox="1"/>
          <p:nvPr>
            <p:ph idx="1" type="subTitle"/>
          </p:nvPr>
        </p:nvSpPr>
        <p:spPr>
          <a:xfrm>
            <a:off x="713100" y="3598953"/>
            <a:ext cx="25749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Functionality</a:t>
            </a:r>
            <a:endParaRPr/>
          </a:p>
        </p:txBody>
      </p:sp>
      <p:sp>
        <p:nvSpPr>
          <p:cNvPr id="908" name="Google Shape;908;p79"/>
          <p:cNvSpPr txBox="1"/>
          <p:nvPr>
            <p:ph idx="2" type="subTitle"/>
          </p:nvPr>
        </p:nvSpPr>
        <p:spPr>
          <a:xfrm>
            <a:off x="3798414" y="2028950"/>
            <a:ext cx="25749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Tools Used</a:t>
            </a:r>
            <a:endParaRPr/>
          </a:p>
        </p:txBody>
      </p:sp>
      <p:sp>
        <p:nvSpPr>
          <p:cNvPr id="909" name="Google Shape;909;p79"/>
          <p:cNvSpPr txBox="1"/>
          <p:nvPr>
            <p:ph idx="7" type="subTitle"/>
          </p:nvPr>
        </p:nvSpPr>
        <p:spPr>
          <a:xfrm>
            <a:off x="3799225" y="3599000"/>
            <a:ext cx="25749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Administrative Work</a:t>
            </a:r>
            <a:endParaRPr/>
          </a:p>
        </p:txBody>
      </p:sp>
      <p:sp>
        <p:nvSpPr>
          <p:cNvPr id="910" name="Google Shape;910;p79"/>
          <p:cNvSpPr txBox="1"/>
          <p:nvPr>
            <p:ph idx="8" type="subTitle"/>
          </p:nvPr>
        </p:nvSpPr>
        <p:spPr>
          <a:xfrm>
            <a:off x="3799715" y="3967130"/>
            <a:ext cx="257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Charter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grpSp>
        <p:nvGrpSpPr>
          <p:cNvPr id="911" name="Google Shape;911;p79"/>
          <p:cNvGrpSpPr/>
          <p:nvPr/>
        </p:nvGrpSpPr>
        <p:grpSpPr>
          <a:xfrm>
            <a:off x="6927244" y="539425"/>
            <a:ext cx="1503513" cy="4064647"/>
            <a:chOff x="6927219" y="534775"/>
            <a:chExt cx="1503513" cy="4064647"/>
          </a:xfrm>
        </p:grpSpPr>
        <p:sp>
          <p:nvSpPr>
            <p:cNvPr id="912" name="Google Shape;912;p79"/>
            <p:cNvSpPr/>
            <p:nvPr/>
          </p:nvSpPr>
          <p:spPr>
            <a:xfrm>
              <a:off x="7125532" y="1128669"/>
              <a:ext cx="1305200" cy="1802461"/>
            </a:xfrm>
            <a:custGeom>
              <a:rect b="b" l="l" r="r" t="t"/>
              <a:pathLst>
                <a:path extrusionOk="0" h="22441" w="16250">
                  <a:moveTo>
                    <a:pt x="6991" y="7850"/>
                  </a:moveTo>
                  <a:lnTo>
                    <a:pt x="6991" y="7850"/>
                  </a:lnTo>
                  <a:cubicBezTo>
                    <a:pt x="6644" y="8210"/>
                    <a:pt x="6297" y="8569"/>
                    <a:pt x="5975" y="8929"/>
                  </a:cubicBezTo>
                  <a:cubicBezTo>
                    <a:pt x="6024" y="8780"/>
                    <a:pt x="6074" y="8644"/>
                    <a:pt x="6099" y="8495"/>
                  </a:cubicBezTo>
                  <a:cubicBezTo>
                    <a:pt x="6136" y="8383"/>
                    <a:pt x="6136" y="8284"/>
                    <a:pt x="6136" y="8210"/>
                  </a:cubicBezTo>
                  <a:cubicBezTo>
                    <a:pt x="6409" y="8123"/>
                    <a:pt x="6706" y="8011"/>
                    <a:pt x="6991" y="7850"/>
                  </a:cubicBezTo>
                  <a:close/>
                  <a:moveTo>
                    <a:pt x="10152" y="9114"/>
                  </a:moveTo>
                  <a:cubicBezTo>
                    <a:pt x="10288" y="9176"/>
                    <a:pt x="10424" y="9238"/>
                    <a:pt x="10561" y="9313"/>
                  </a:cubicBezTo>
                  <a:cubicBezTo>
                    <a:pt x="10486" y="9313"/>
                    <a:pt x="10412" y="9338"/>
                    <a:pt x="10338" y="9387"/>
                  </a:cubicBezTo>
                  <a:cubicBezTo>
                    <a:pt x="10288" y="9276"/>
                    <a:pt x="10226" y="9189"/>
                    <a:pt x="10152" y="9114"/>
                  </a:cubicBezTo>
                  <a:close/>
                  <a:moveTo>
                    <a:pt x="11403" y="9809"/>
                  </a:moveTo>
                  <a:cubicBezTo>
                    <a:pt x="11490" y="9871"/>
                    <a:pt x="11565" y="9945"/>
                    <a:pt x="11651" y="10019"/>
                  </a:cubicBezTo>
                  <a:cubicBezTo>
                    <a:pt x="11602" y="10019"/>
                    <a:pt x="11527" y="10007"/>
                    <a:pt x="11465" y="10007"/>
                  </a:cubicBezTo>
                  <a:cubicBezTo>
                    <a:pt x="11453" y="9945"/>
                    <a:pt x="11428" y="9871"/>
                    <a:pt x="11403" y="9809"/>
                  </a:cubicBezTo>
                  <a:close/>
                  <a:moveTo>
                    <a:pt x="13287" y="12585"/>
                  </a:moveTo>
                  <a:lnTo>
                    <a:pt x="13287" y="12585"/>
                  </a:lnTo>
                  <a:cubicBezTo>
                    <a:pt x="13411" y="12845"/>
                    <a:pt x="13523" y="13093"/>
                    <a:pt x="13622" y="13353"/>
                  </a:cubicBezTo>
                  <a:cubicBezTo>
                    <a:pt x="13572" y="13353"/>
                    <a:pt x="13523" y="13353"/>
                    <a:pt x="13473" y="13366"/>
                  </a:cubicBezTo>
                  <a:cubicBezTo>
                    <a:pt x="13436" y="13329"/>
                    <a:pt x="13374" y="13279"/>
                    <a:pt x="13312" y="13267"/>
                  </a:cubicBezTo>
                  <a:cubicBezTo>
                    <a:pt x="13312" y="13031"/>
                    <a:pt x="13312" y="12796"/>
                    <a:pt x="13287" y="12585"/>
                  </a:cubicBezTo>
                  <a:close/>
                  <a:moveTo>
                    <a:pt x="4227" y="9214"/>
                  </a:moveTo>
                  <a:lnTo>
                    <a:pt x="4227" y="9214"/>
                  </a:lnTo>
                  <a:cubicBezTo>
                    <a:pt x="3793" y="10255"/>
                    <a:pt x="3223" y="11259"/>
                    <a:pt x="2802" y="12300"/>
                  </a:cubicBezTo>
                  <a:cubicBezTo>
                    <a:pt x="2504" y="13043"/>
                    <a:pt x="2244" y="13787"/>
                    <a:pt x="1996" y="14543"/>
                  </a:cubicBezTo>
                  <a:cubicBezTo>
                    <a:pt x="2071" y="14010"/>
                    <a:pt x="2182" y="13477"/>
                    <a:pt x="2306" y="12957"/>
                  </a:cubicBezTo>
                  <a:cubicBezTo>
                    <a:pt x="2628" y="11655"/>
                    <a:pt x="3161" y="10391"/>
                    <a:pt x="4054" y="9387"/>
                  </a:cubicBezTo>
                  <a:cubicBezTo>
                    <a:pt x="4116" y="9325"/>
                    <a:pt x="4165" y="9263"/>
                    <a:pt x="4227" y="9214"/>
                  </a:cubicBezTo>
                  <a:close/>
                  <a:moveTo>
                    <a:pt x="7809" y="17010"/>
                  </a:moveTo>
                  <a:lnTo>
                    <a:pt x="7809" y="17010"/>
                  </a:lnTo>
                  <a:cubicBezTo>
                    <a:pt x="7636" y="17580"/>
                    <a:pt x="7450" y="18162"/>
                    <a:pt x="7251" y="18720"/>
                  </a:cubicBezTo>
                  <a:cubicBezTo>
                    <a:pt x="7115" y="19117"/>
                    <a:pt x="7276" y="19414"/>
                    <a:pt x="7574" y="19550"/>
                  </a:cubicBezTo>
                  <a:cubicBezTo>
                    <a:pt x="7202" y="19625"/>
                    <a:pt x="6818" y="19687"/>
                    <a:pt x="6446" y="19749"/>
                  </a:cubicBezTo>
                  <a:cubicBezTo>
                    <a:pt x="6929" y="18844"/>
                    <a:pt x="7375" y="17927"/>
                    <a:pt x="7809" y="17010"/>
                  </a:cubicBezTo>
                  <a:close/>
                  <a:moveTo>
                    <a:pt x="5157" y="12436"/>
                  </a:moveTo>
                  <a:lnTo>
                    <a:pt x="5157" y="12436"/>
                  </a:lnTo>
                  <a:cubicBezTo>
                    <a:pt x="4475" y="13911"/>
                    <a:pt x="3843" y="15411"/>
                    <a:pt x="3211" y="16923"/>
                  </a:cubicBezTo>
                  <a:cubicBezTo>
                    <a:pt x="2970" y="17473"/>
                    <a:pt x="3434" y="17840"/>
                    <a:pt x="3918" y="17840"/>
                  </a:cubicBezTo>
                  <a:cubicBezTo>
                    <a:pt x="4231" y="17840"/>
                    <a:pt x="4552" y="17687"/>
                    <a:pt x="4698" y="17332"/>
                  </a:cubicBezTo>
                  <a:cubicBezTo>
                    <a:pt x="4821" y="17042"/>
                    <a:pt x="4943" y="16753"/>
                    <a:pt x="5065" y="16446"/>
                  </a:cubicBezTo>
                  <a:lnTo>
                    <a:pt x="5065" y="16446"/>
                  </a:lnTo>
                  <a:cubicBezTo>
                    <a:pt x="4772" y="17190"/>
                    <a:pt x="4502" y="17926"/>
                    <a:pt x="4277" y="18695"/>
                  </a:cubicBezTo>
                  <a:cubicBezTo>
                    <a:pt x="4165" y="19067"/>
                    <a:pt x="4364" y="19402"/>
                    <a:pt x="4649" y="19563"/>
                  </a:cubicBezTo>
                  <a:cubicBezTo>
                    <a:pt x="4636" y="19662"/>
                    <a:pt x="4599" y="19774"/>
                    <a:pt x="4587" y="19860"/>
                  </a:cubicBezTo>
                  <a:cubicBezTo>
                    <a:pt x="4574" y="19910"/>
                    <a:pt x="4574" y="19935"/>
                    <a:pt x="4574" y="19984"/>
                  </a:cubicBezTo>
                  <a:cubicBezTo>
                    <a:pt x="3781" y="20108"/>
                    <a:pt x="2963" y="20232"/>
                    <a:pt x="2157" y="20418"/>
                  </a:cubicBezTo>
                  <a:cubicBezTo>
                    <a:pt x="1996" y="19563"/>
                    <a:pt x="1885" y="18720"/>
                    <a:pt x="1847" y="17852"/>
                  </a:cubicBezTo>
                  <a:lnTo>
                    <a:pt x="1847" y="17852"/>
                  </a:lnTo>
                  <a:cubicBezTo>
                    <a:pt x="1914" y="17868"/>
                    <a:pt x="1981" y="17876"/>
                    <a:pt x="2048" y="17876"/>
                  </a:cubicBezTo>
                  <a:cubicBezTo>
                    <a:pt x="2357" y="17876"/>
                    <a:pt x="2655" y="17706"/>
                    <a:pt x="2777" y="17319"/>
                  </a:cubicBezTo>
                  <a:cubicBezTo>
                    <a:pt x="3285" y="15572"/>
                    <a:pt x="4116" y="13948"/>
                    <a:pt x="5157" y="12436"/>
                  </a:cubicBezTo>
                  <a:close/>
                  <a:moveTo>
                    <a:pt x="4630" y="1"/>
                  </a:moveTo>
                  <a:cubicBezTo>
                    <a:pt x="4339" y="1"/>
                    <a:pt x="4043" y="181"/>
                    <a:pt x="3905" y="451"/>
                  </a:cubicBezTo>
                  <a:cubicBezTo>
                    <a:pt x="3793" y="575"/>
                    <a:pt x="3719" y="724"/>
                    <a:pt x="3682" y="885"/>
                  </a:cubicBezTo>
                  <a:cubicBezTo>
                    <a:pt x="3384" y="1021"/>
                    <a:pt x="3174" y="1343"/>
                    <a:pt x="3285" y="1752"/>
                  </a:cubicBezTo>
                  <a:cubicBezTo>
                    <a:pt x="3707" y="3364"/>
                    <a:pt x="4872" y="4615"/>
                    <a:pt x="5851" y="5904"/>
                  </a:cubicBezTo>
                  <a:cubicBezTo>
                    <a:pt x="5987" y="6090"/>
                    <a:pt x="6111" y="6276"/>
                    <a:pt x="6260" y="6475"/>
                  </a:cubicBezTo>
                  <a:cubicBezTo>
                    <a:pt x="5727" y="6735"/>
                    <a:pt x="5144" y="6859"/>
                    <a:pt x="4599" y="7094"/>
                  </a:cubicBezTo>
                  <a:cubicBezTo>
                    <a:pt x="3967" y="7379"/>
                    <a:pt x="3434" y="7788"/>
                    <a:pt x="2951" y="8284"/>
                  </a:cubicBezTo>
                  <a:cubicBezTo>
                    <a:pt x="1959" y="9313"/>
                    <a:pt x="1376" y="10639"/>
                    <a:pt x="967" y="11990"/>
                  </a:cubicBezTo>
                  <a:cubicBezTo>
                    <a:pt x="1" y="15163"/>
                    <a:pt x="100" y="18683"/>
                    <a:pt x="893" y="21893"/>
                  </a:cubicBezTo>
                  <a:cubicBezTo>
                    <a:pt x="990" y="22275"/>
                    <a:pt x="1285" y="22440"/>
                    <a:pt x="1591" y="22440"/>
                  </a:cubicBezTo>
                  <a:cubicBezTo>
                    <a:pt x="1911" y="22440"/>
                    <a:pt x="2241" y="22259"/>
                    <a:pt x="2368" y="21955"/>
                  </a:cubicBezTo>
                  <a:cubicBezTo>
                    <a:pt x="4425" y="21434"/>
                    <a:pt x="6582" y="21422"/>
                    <a:pt x="8640" y="20877"/>
                  </a:cubicBezTo>
                  <a:cubicBezTo>
                    <a:pt x="10932" y="20294"/>
                    <a:pt x="13225" y="19662"/>
                    <a:pt x="15469" y="18943"/>
                  </a:cubicBezTo>
                  <a:cubicBezTo>
                    <a:pt x="15952" y="18794"/>
                    <a:pt x="16076" y="18336"/>
                    <a:pt x="15989" y="17964"/>
                  </a:cubicBezTo>
                  <a:cubicBezTo>
                    <a:pt x="16250" y="16997"/>
                    <a:pt x="16014" y="15882"/>
                    <a:pt x="15766" y="14915"/>
                  </a:cubicBezTo>
                  <a:cubicBezTo>
                    <a:pt x="15444" y="13638"/>
                    <a:pt x="14936" y="12399"/>
                    <a:pt x="14341" y="11197"/>
                  </a:cubicBezTo>
                  <a:cubicBezTo>
                    <a:pt x="13758" y="9994"/>
                    <a:pt x="12978" y="8991"/>
                    <a:pt x="11850" y="8259"/>
                  </a:cubicBezTo>
                  <a:cubicBezTo>
                    <a:pt x="11292" y="7900"/>
                    <a:pt x="10685" y="7640"/>
                    <a:pt x="10065" y="7404"/>
                  </a:cubicBezTo>
                  <a:cubicBezTo>
                    <a:pt x="9907" y="7197"/>
                    <a:pt x="9663" y="7068"/>
                    <a:pt x="9413" y="7068"/>
                  </a:cubicBezTo>
                  <a:cubicBezTo>
                    <a:pt x="9349" y="7068"/>
                    <a:pt x="9285" y="7077"/>
                    <a:pt x="9222" y="7094"/>
                  </a:cubicBezTo>
                  <a:cubicBezTo>
                    <a:pt x="9197" y="7094"/>
                    <a:pt x="9197" y="7094"/>
                    <a:pt x="9185" y="7082"/>
                  </a:cubicBezTo>
                  <a:cubicBezTo>
                    <a:pt x="9073" y="6908"/>
                    <a:pt x="8925" y="6784"/>
                    <a:pt x="8739" y="6722"/>
                  </a:cubicBezTo>
                  <a:cubicBezTo>
                    <a:pt x="9073" y="6660"/>
                    <a:pt x="9371" y="6388"/>
                    <a:pt x="9371" y="5979"/>
                  </a:cubicBezTo>
                  <a:cubicBezTo>
                    <a:pt x="9371" y="4677"/>
                    <a:pt x="9284" y="3351"/>
                    <a:pt x="8578" y="2211"/>
                  </a:cubicBezTo>
                  <a:cubicBezTo>
                    <a:pt x="8231" y="1641"/>
                    <a:pt x="7698" y="1219"/>
                    <a:pt x="7115" y="910"/>
                  </a:cubicBezTo>
                  <a:cubicBezTo>
                    <a:pt x="6780" y="736"/>
                    <a:pt x="6446" y="637"/>
                    <a:pt x="6074" y="587"/>
                  </a:cubicBezTo>
                  <a:cubicBezTo>
                    <a:pt x="5826" y="562"/>
                    <a:pt x="5566" y="575"/>
                    <a:pt x="5305" y="525"/>
                  </a:cubicBezTo>
                  <a:cubicBezTo>
                    <a:pt x="5281" y="476"/>
                    <a:pt x="5268" y="426"/>
                    <a:pt x="5231" y="389"/>
                  </a:cubicBezTo>
                  <a:cubicBezTo>
                    <a:pt x="5088" y="115"/>
                    <a:pt x="4861" y="1"/>
                    <a:pt x="4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79"/>
            <p:cNvSpPr/>
            <p:nvPr/>
          </p:nvSpPr>
          <p:spPr>
            <a:xfrm>
              <a:off x="6927219" y="534775"/>
              <a:ext cx="1443431" cy="3867890"/>
            </a:xfrm>
            <a:custGeom>
              <a:rect b="b" l="l" r="r" t="t"/>
              <a:pathLst>
                <a:path extrusionOk="0" h="48156" w="17971">
                  <a:moveTo>
                    <a:pt x="6572" y="483"/>
                  </a:moveTo>
                  <a:cubicBezTo>
                    <a:pt x="6647" y="483"/>
                    <a:pt x="6733" y="495"/>
                    <a:pt x="6808" y="520"/>
                  </a:cubicBezTo>
                  <a:cubicBezTo>
                    <a:pt x="6919" y="545"/>
                    <a:pt x="7006" y="557"/>
                    <a:pt x="7118" y="594"/>
                  </a:cubicBezTo>
                  <a:cubicBezTo>
                    <a:pt x="6857" y="669"/>
                    <a:pt x="6609" y="793"/>
                    <a:pt x="6362" y="954"/>
                  </a:cubicBezTo>
                  <a:cubicBezTo>
                    <a:pt x="6436" y="793"/>
                    <a:pt x="6498" y="644"/>
                    <a:pt x="6572" y="483"/>
                  </a:cubicBezTo>
                  <a:close/>
                  <a:moveTo>
                    <a:pt x="7601" y="718"/>
                  </a:moveTo>
                  <a:cubicBezTo>
                    <a:pt x="7626" y="731"/>
                    <a:pt x="7675" y="731"/>
                    <a:pt x="7700" y="743"/>
                  </a:cubicBezTo>
                  <a:cubicBezTo>
                    <a:pt x="7638" y="780"/>
                    <a:pt x="7601" y="855"/>
                    <a:pt x="7601" y="929"/>
                  </a:cubicBezTo>
                  <a:cubicBezTo>
                    <a:pt x="7583" y="924"/>
                    <a:pt x="7563" y="922"/>
                    <a:pt x="7542" y="922"/>
                  </a:cubicBezTo>
                  <a:cubicBezTo>
                    <a:pt x="7506" y="922"/>
                    <a:pt x="7467" y="930"/>
                    <a:pt x="7427" y="954"/>
                  </a:cubicBezTo>
                  <a:cubicBezTo>
                    <a:pt x="7400" y="944"/>
                    <a:pt x="7371" y="939"/>
                    <a:pt x="7343" y="939"/>
                  </a:cubicBezTo>
                  <a:cubicBezTo>
                    <a:pt x="7232" y="939"/>
                    <a:pt x="7125" y="1016"/>
                    <a:pt x="7105" y="1164"/>
                  </a:cubicBezTo>
                  <a:lnTo>
                    <a:pt x="7105" y="1202"/>
                  </a:lnTo>
                  <a:cubicBezTo>
                    <a:pt x="7068" y="1202"/>
                    <a:pt x="7043" y="1202"/>
                    <a:pt x="7006" y="1214"/>
                  </a:cubicBezTo>
                  <a:cubicBezTo>
                    <a:pt x="6820" y="1276"/>
                    <a:pt x="6671" y="1338"/>
                    <a:pt x="6498" y="1412"/>
                  </a:cubicBezTo>
                  <a:cubicBezTo>
                    <a:pt x="6498" y="1363"/>
                    <a:pt x="6485" y="1326"/>
                    <a:pt x="6461" y="1276"/>
                  </a:cubicBezTo>
                  <a:cubicBezTo>
                    <a:pt x="6795" y="1016"/>
                    <a:pt x="7180" y="830"/>
                    <a:pt x="7601" y="718"/>
                  </a:cubicBezTo>
                  <a:close/>
                  <a:moveTo>
                    <a:pt x="6423" y="446"/>
                  </a:moveTo>
                  <a:lnTo>
                    <a:pt x="6188" y="830"/>
                  </a:lnTo>
                  <a:cubicBezTo>
                    <a:pt x="6145" y="779"/>
                    <a:pt x="6084" y="754"/>
                    <a:pt x="6022" y="754"/>
                  </a:cubicBezTo>
                  <a:cubicBezTo>
                    <a:pt x="5977" y="754"/>
                    <a:pt x="5932" y="767"/>
                    <a:pt x="5891" y="793"/>
                  </a:cubicBezTo>
                  <a:cubicBezTo>
                    <a:pt x="5779" y="867"/>
                    <a:pt x="5667" y="954"/>
                    <a:pt x="5581" y="1040"/>
                  </a:cubicBezTo>
                  <a:cubicBezTo>
                    <a:pt x="5531" y="1040"/>
                    <a:pt x="5506" y="1065"/>
                    <a:pt x="5457" y="1102"/>
                  </a:cubicBezTo>
                  <a:cubicBezTo>
                    <a:pt x="5184" y="1363"/>
                    <a:pt x="4936" y="1660"/>
                    <a:pt x="4725" y="1970"/>
                  </a:cubicBezTo>
                  <a:cubicBezTo>
                    <a:pt x="4707" y="1964"/>
                    <a:pt x="4685" y="1961"/>
                    <a:pt x="4662" y="1961"/>
                  </a:cubicBezTo>
                  <a:cubicBezTo>
                    <a:pt x="4639" y="1961"/>
                    <a:pt x="4614" y="1964"/>
                    <a:pt x="4589" y="1970"/>
                  </a:cubicBezTo>
                  <a:cubicBezTo>
                    <a:pt x="4651" y="1821"/>
                    <a:pt x="4750" y="1673"/>
                    <a:pt x="4837" y="1524"/>
                  </a:cubicBezTo>
                  <a:cubicBezTo>
                    <a:pt x="5221" y="917"/>
                    <a:pt x="5717" y="446"/>
                    <a:pt x="6423" y="446"/>
                  </a:cubicBezTo>
                  <a:close/>
                  <a:moveTo>
                    <a:pt x="5060" y="2577"/>
                  </a:moveTo>
                  <a:cubicBezTo>
                    <a:pt x="5060" y="2590"/>
                    <a:pt x="5060" y="2639"/>
                    <a:pt x="5035" y="2689"/>
                  </a:cubicBezTo>
                  <a:cubicBezTo>
                    <a:pt x="4973" y="2714"/>
                    <a:pt x="4936" y="2763"/>
                    <a:pt x="4899" y="2825"/>
                  </a:cubicBezTo>
                  <a:cubicBezTo>
                    <a:pt x="4899" y="2838"/>
                    <a:pt x="4887" y="2850"/>
                    <a:pt x="4887" y="2875"/>
                  </a:cubicBezTo>
                  <a:cubicBezTo>
                    <a:pt x="4849" y="2875"/>
                    <a:pt x="4825" y="2875"/>
                    <a:pt x="4787" y="2887"/>
                  </a:cubicBezTo>
                  <a:cubicBezTo>
                    <a:pt x="4812" y="2838"/>
                    <a:pt x="4837" y="2776"/>
                    <a:pt x="4849" y="2726"/>
                  </a:cubicBezTo>
                  <a:cubicBezTo>
                    <a:pt x="4874" y="2714"/>
                    <a:pt x="4899" y="2714"/>
                    <a:pt x="4911" y="2701"/>
                  </a:cubicBezTo>
                  <a:cubicBezTo>
                    <a:pt x="4961" y="2664"/>
                    <a:pt x="5011" y="2615"/>
                    <a:pt x="5060" y="2577"/>
                  </a:cubicBezTo>
                  <a:close/>
                  <a:moveTo>
                    <a:pt x="6609" y="3123"/>
                  </a:moveTo>
                  <a:lnTo>
                    <a:pt x="6609" y="3123"/>
                  </a:lnTo>
                  <a:cubicBezTo>
                    <a:pt x="6436" y="3209"/>
                    <a:pt x="6250" y="3271"/>
                    <a:pt x="6064" y="3321"/>
                  </a:cubicBezTo>
                  <a:lnTo>
                    <a:pt x="6064" y="3222"/>
                  </a:lnTo>
                  <a:cubicBezTo>
                    <a:pt x="6076" y="3234"/>
                    <a:pt x="6095" y="3240"/>
                    <a:pt x="6115" y="3240"/>
                  </a:cubicBezTo>
                  <a:cubicBezTo>
                    <a:pt x="6135" y="3240"/>
                    <a:pt x="6157" y="3234"/>
                    <a:pt x="6176" y="3222"/>
                  </a:cubicBezTo>
                  <a:cubicBezTo>
                    <a:pt x="6324" y="3197"/>
                    <a:pt x="6461" y="3160"/>
                    <a:pt x="6609" y="3123"/>
                  </a:cubicBezTo>
                  <a:close/>
                  <a:moveTo>
                    <a:pt x="5692" y="3024"/>
                  </a:moveTo>
                  <a:lnTo>
                    <a:pt x="5692" y="3024"/>
                  </a:lnTo>
                  <a:cubicBezTo>
                    <a:pt x="5680" y="3135"/>
                    <a:pt x="5680" y="3259"/>
                    <a:pt x="5680" y="3383"/>
                  </a:cubicBezTo>
                  <a:lnTo>
                    <a:pt x="5618" y="3383"/>
                  </a:lnTo>
                  <a:cubicBezTo>
                    <a:pt x="5630" y="3259"/>
                    <a:pt x="5655" y="3135"/>
                    <a:pt x="5692" y="3024"/>
                  </a:cubicBezTo>
                  <a:close/>
                  <a:moveTo>
                    <a:pt x="8481" y="14662"/>
                  </a:moveTo>
                  <a:lnTo>
                    <a:pt x="8481" y="14662"/>
                  </a:lnTo>
                  <a:cubicBezTo>
                    <a:pt x="8865" y="15021"/>
                    <a:pt x="9063" y="15604"/>
                    <a:pt x="9163" y="16261"/>
                  </a:cubicBezTo>
                  <a:cubicBezTo>
                    <a:pt x="9051" y="15976"/>
                    <a:pt x="8940" y="15715"/>
                    <a:pt x="8840" y="15430"/>
                  </a:cubicBezTo>
                  <a:lnTo>
                    <a:pt x="8840" y="15368"/>
                  </a:lnTo>
                  <a:cubicBezTo>
                    <a:pt x="8840" y="15294"/>
                    <a:pt x="8791" y="15232"/>
                    <a:pt x="8729" y="15182"/>
                  </a:cubicBezTo>
                  <a:cubicBezTo>
                    <a:pt x="8654" y="15021"/>
                    <a:pt x="8568" y="14823"/>
                    <a:pt x="8481" y="14662"/>
                  </a:cubicBezTo>
                  <a:close/>
                  <a:moveTo>
                    <a:pt x="8444" y="16075"/>
                  </a:moveTo>
                  <a:cubicBezTo>
                    <a:pt x="8469" y="16979"/>
                    <a:pt x="8369" y="17971"/>
                    <a:pt x="8159" y="18950"/>
                  </a:cubicBezTo>
                  <a:cubicBezTo>
                    <a:pt x="8122" y="18058"/>
                    <a:pt x="8072" y="16918"/>
                    <a:pt x="8444" y="16075"/>
                  </a:cubicBezTo>
                  <a:close/>
                  <a:moveTo>
                    <a:pt x="8840" y="16310"/>
                  </a:moveTo>
                  <a:cubicBezTo>
                    <a:pt x="8977" y="16670"/>
                    <a:pt x="9113" y="17041"/>
                    <a:pt x="9249" y="17413"/>
                  </a:cubicBezTo>
                  <a:cubicBezTo>
                    <a:pt x="9249" y="17884"/>
                    <a:pt x="9237" y="18318"/>
                    <a:pt x="9237" y="18640"/>
                  </a:cubicBezTo>
                  <a:cubicBezTo>
                    <a:pt x="9225" y="19731"/>
                    <a:pt x="9274" y="21194"/>
                    <a:pt x="8741" y="22235"/>
                  </a:cubicBezTo>
                  <a:cubicBezTo>
                    <a:pt x="8444" y="21615"/>
                    <a:pt x="8307" y="20871"/>
                    <a:pt x="8233" y="20152"/>
                  </a:cubicBezTo>
                  <a:cubicBezTo>
                    <a:pt x="8617" y="18888"/>
                    <a:pt x="8803" y="17525"/>
                    <a:pt x="8840" y="16310"/>
                  </a:cubicBezTo>
                  <a:close/>
                  <a:moveTo>
                    <a:pt x="10092" y="27874"/>
                  </a:moveTo>
                  <a:cubicBezTo>
                    <a:pt x="8816" y="31840"/>
                    <a:pt x="7613" y="35794"/>
                    <a:pt x="6894" y="39896"/>
                  </a:cubicBezTo>
                  <a:cubicBezTo>
                    <a:pt x="6634" y="41421"/>
                    <a:pt x="6374" y="42945"/>
                    <a:pt x="6275" y="44482"/>
                  </a:cubicBezTo>
                  <a:lnTo>
                    <a:pt x="6275" y="44594"/>
                  </a:lnTo>
                  <a:cubicBezTo>
                    <a:pt x="6089" y="42983"/>
                    <a:pt x="5829" y="41371"/>
                    <a:pt x="5692" y="39760"/>
                  </a:cubicBezTo>
                  <a:cubicBezTo>
                    <a:pt x="5320" y="35658"/>
                    <a:pt x="7080" y="32150"/>
                    <a:pt x="8196" y="28320"/>
                  </a:cubicBezTo>
                  <a:cubicBezTo>
                    <a:pt x="8840" y="28184"/>
                    <a:pt x="9472" y="28035"/>
                    <a:pt x="10092" y="27874"/>
                  </a:cubicBezTo>
                  <a:close/>
                  <a:moveTo>
                    <a:pt x="6705" y="0"/>
                  </a:moveTo>
                  <a:cubicBezTo>
                    <a:pt x="6697" y="0"/>
                    <a:pt x="6689" y="4"/>
                    <a:pt x="6684" y="12"/>
                  </a:cubicBezTo>
                  <a:cubicBezTo>
                    <a:pt x="6647" y="61"/>
                    <a:pt x="6622" y="111"/>
                    <a:pt x="6572" y="161"/>
                  </a:cubicBezTo>
                  <a:cubicBezTo>
                    <a:pt x="6411" y="126"/>
                    <a:pt x="6252" y="106"/>
                    <a:pt x="6097" y="106"/>
                  </a:cubicBezTo>
                  <a:cubicBezTo>
                    <a:pt x="5581" y="106"/>
                    <a:pt x="5095" y="323"/>
                    <a:pt x="4639" y="941"/>
                  </a:cubicBezTo>
                  <a:cubicBezTo>
                    <a:pt x="4106" y="1648"/>
                    <a:pt x="3622" y="2639"/>
                    <a:pt x="3474" y="3594"/>
                  </a:cubicBezTo>
                  <a:cubicBezTo>
                    <a:pt x="3412" y="3656"/>
                    <a:pt x="3399" y="3767"/>
                    <a:pt x="3436" y="3854"/>
                  </a:cubicBezTo>
                  <a:cubicBezTo>
                    <a:pt x="3424" y="3966"/>
                    <a:pt x="3424" y="4065"/>
                    <a:pt x="3424" y="4164"/>
                  </a:cubicBezTo>
                  <a:cubicBezTo>
                    <a:pt x="3415" y="4161"/>
                    <a:pt x="3406" y="4160"/>
                    <a:pt x="3397" y="4160"/>
                  </a:cubicBezTo>
                  <a:cubicBezTo>
                    <a:pt x="3326" y="4160"/>
                    <a:pt x="3245" y="4237"/>
                    <a:pt x="3300" y="4325"/>
                  </a:cubicBezTo>
                  <a:cubicBezTo>
                    <a:pt x="3313" y="4337"/>
                    <a:pt x="3313" y="4350"/>
                    <a:pt x="3337" y="4350"/>
                  </a:cubicBezTo>
                  <a:cubicBezTo>
                    <a:pt x="3151" y="4635"/>
                    <a:pt x="2879" y="4870"/>
                    <a:pt x="2718" y="5155"/>
                  </a:cubicBezTo>
                  <a:cubicBezTo>
                    <a:pt x="2618" y="5329"/>
                    <a:pt x="2742" y="5564"/>
                    <a:pt x="2941" y="5564"/>
                  </a:cubicBezTo>
                  <a:cubicBezTo>
                    <a:pt x="3006" y="5564"/>
                    <a:pt x="3134" y="5543"/>
                    <a:pt x="3230" y="5543"/>
                  </a:cubicBezTo>
                  <a:cubicBezTo>
                    <a:pt x="3262" y="5543"/>
                    <a:pt x="3291" y="5546"/>
                    <a:pt x="3313" y="5552"/>
                  </a:cubicBezTo>
                  <a:cubicBezTo>
                    <a:pt x="3288" y="5639"/>
                    <a:pt x="3251" y="5713"/>
                    <a:pt x="3226" y="5812"/>
                  </a:cubicBezTo>
                  <a:cubicBezTo>
                    <a:pt x="3127" y="5899"/>
                    <a:pt x="3027" y="5998"/>
                    <a:pt x="2941" y="6085"/>
                  </a:cubicBezTo>
                  <a:cubicBezTo>
                    <a:pt x="2730" y="6296"/>
                    <a:pt x="2470" y="6494"/>
                    <a:pt x="2309" y="6754"/>
                  </a:cubicBezTo>
                  <a:cubicBezTo>
                    <a:pt x="2234" y="6891"/>
                    <a:pt x="2296" y="7114"/>
                    <a:pt x="2470" y="7138"/>
                  </a:cubicBezTo>
                  <a:cubicBezTo>
                    <a:pt x="2594" y="7163"/>
                    <a:pt x="2718" y="7176"/>
                    <a:pt x="2854" y="7188"/>
                  </a:cubicBezTo>
                  <a:cubicBezTo>
                    <a:pt x="2569" y="7473"/>
                    <a:pt x="2296" y="7758"/>
                    <a:pt x="2073" y="8105"/>
                  </a:cubicBezTo>
                  <a:cubicBezTo>
                    <a:pt x="1974" y="8291"/>
                    <a:pt x="2110" y="8489"/>
                    <a:pt x="2309" y="8502"/>
                  </a:cubicBezTo>
                  <a:cubicBezTo>
                    <a:pt x="2350" y="8505"/>
                    <a:pt x="2391" y="8507"/>
                    <a:pt x="2432" y="8507"/>
                  </a:cubicBezTo>
                  <a:cubicBezTo>
                    <a:pt x="2858" y="8507"/>
                    <a:pt x="3264" y="8341"/>
                    <a:pt x="3660" y="8217"/>
                  </a:cubicBezTo>
                  <a:cubicBezTo>
                    <a:pt x="3788" y="8171"/>
                    <a:pt x="4094" y="8077"/>
                    <a:pt x="4344" y="8077"/>
                  </a:cubicBezTo>
                  <a:cubicBezTo>
                    <a:pt x="4432" y="8077"/>
                    <a:pt x="4513" y="8089"/>
                    <a:pt x="4577" y="8118"/>
                  </a:cubicBezTo>
                  <a:cubicBezTo>
                    <a:pt x="4602" y="8180"/>
                    <a:pt x="4651" y="8242"/>
                    <a:pt x="4688" y="8304"/>
                  </a:cubicBezTo>
                  <a:cubicBezTo>
                    <a:pt x="4626" y="8341"/>
                    <a:pt x="4577" y="8403"/>
                    <a:pt x="4577" y="8477"/>
                  </a:cubicBezTo>
                  <a:lnTo>
                    <a:pt x="4577" y="8502"/>
                  </a:lnTo>
                  <a:lnTo>
                    <a:pt x="4564" y="8527"/>
                  </a:lnTo>
                  <a:cubicBezTo>
                    <a:pt x="4515" y="8589"/>
                    <a:pt x="4527" y="8663"/>
                    <a:pt x="4589" y="8688"/>
                  </a:cubicBezTo>
                  <a:cubicBezTo>
                    <a:pt x="4577" y="8774"/>
                    <a:pt x="4577" y="8836"/>
                    <a:pt x="4564" y="8911"/>
                  </a:cubicBezTo>
                  <a:cubicBezTo>
                    <a:pt x="4416" y="9146"/>
                    <a:pt x="4205" y="9345"/>
                    <a:pt x="3982" y="9518"/>
                  </a:cubicBezTo>
                  <a:cubicBezTo>
                    <a:pt x="3776" y="9685"/>
                    <a:pt x="3966" y="9953"/>
                    <a:pt x="4183" y="9953"/>
                  </a:cubicBezTo>
                  <a:cubicBezTo>
                    <a:pt x="4240" y="9953"/>
                    <a:pt x="4299" y="9934"/>
                    <a:pt x="4354" y="9890"/>
                  </a:cubicBezTo>
                  <a:cubicBezTo>
                    <a:pt x="4391" y="9865"/>
                    <a:pt x="4403" y="9840"/>
                    <a:pt x="4440" y="9828"/>
                  </a:cubicBezTo>
                  <a:lnTo>
                    <a:pt x="4440" y="9828"/>
                  </a:lnTo>
                  <a:cubicBezTo>
                    <a:pt x="4205" y="11638"/>
                    <a:pt x="4081" y="13460"/>
                    <a:pt x="4131" y="15281"/>
                  </a:cubicBezTo>
                  <a:cubicBezTo>
                    <a:pt x="4131" y="15374"/>
                    <a:pt x="4199" y="15421"/>
                    <a:pt x="4267" y="15421"/>
                  </a:cubicBezTo>
                  <a:cubicBezTo>
                    <a:pt x="4335" y="15421"/>
                    <a:pt x="4403" y="15374"/>
                    <a:pt x="4403" y="15281"/>
                  </a:cubicBezTo>
                  <a:cubicBezTo>
                    <a:pt x="4465" y="13398"/>
                    <a:pt x="4515" y="11526"/>
                    <a:pt x="4589" y="9667"/>
                  </a:cubicBezTo>
                  <a:cubicBezTo>
                    <a:pt x="4763" y="9493"/>
                    <a:pt x="4911" y="9295"/>
                    <a:pt x="5035" y="9084"/>
                  </a:cubicBezTo>
                  <a:lnTo>
                    <a:pt x="5085" y="9084"/>
                  </a:lnTo>
                  <a:cubicBezTo>
                    <a:pt x="6064" y="10820"/>
                    <a:pt x="7056" y="12518"/>
                    <a:pt x="7911" y="14302"/>
                  </a:cubicBezTo>
                  <a:cubicBezTo>
                    <a:pt x="6374" y="14563"/>
                    <a:pt x="4887" y="15542"/>
                    <a:pt x="3759" y="16769"/>
                  </a:cubicBezTo>
                  <a:cubicBezTo>
                    <a:pt x="3697" y="15554"/>
                    <a:pt x="3536" y="14364"/>
                    <a:pt x="3511" y="13150"/>
                  </a:cubicBezTo>
                  <a:cubicBezTo>
                    <a:pt x="3474" y="11700"/>
                    <a:pt x="3325" y="9431"/>
                    <a:pt x="4527" y="8378"/>
                  </a:cubicBezTo>
                  <a:cubicBezTo>
                    <a:pt x="4555" y="8359"/>
                    <a:pt x="4535" y="8327"/>
                    <a:pt x="4517" y="8327"/>
                  </a:cubicBezTo>
                  <a:cubicBezTo>
                    <a:pt x="4511" y="8327"/>
                    <a:pt x="4506" y="8331"/>
                    <a:pt x="4502" y="8341"/>
                  </a:cubicBezTo>
                  <a:cubicBezTo>
                    <a:pt x="3300" y="9122"/>
                    <a:pt x="3213" y="10981"/>
                    <a:pt x="3164" y="12270"/>
                  </a:cubicBezTo>
                  <a:cubicBezTo>
                    <a:pt x="3102" y="13955"/>
                    <a:pt x="3226" y="15653"/>
                    <a:pt x="3275" y="17339"/>
                  </a:cubicBezTo>
                  <a:cubicBezTo>
                    <a:pt x="2767" y="18008"/>
                    <a:pt x="2346" y="18715"/>
                    <a:pt x="2085" y="19409"/>
                  </a:cubicBezTo>
                  <a:cubicBezTo>
                    <a:pt x="1069" y="22111"/>
                    <a:pt x="573" y="26126"/>
                    <a:pt x="2185" y="28754"/>
                  </a:cubicBezTo>
                  <a:cubicBezTo>
                    <a:pt x="1602" y="28704"/>
                    <a:pt x="995" y="28580"/>
                    <a:pt x="387" y="28382"/>
                  </a:cubicBezTo>
                  <a:cubicBezTo>
                    <a:pt x="361" y="28374"/>
                    <a:pt x="336" y="28370"/>
                    <a:pt x="312" y="28370"/>
                  </a:cubicBezTo>
                  <a:cubicBezTo>
                    <a:pt x="92" y="28370"/>
                    <a:pt x="0" y="28705"/>
                    <a:pt x="202" y="28828"/>
                  </a:cubicBezTo>
                  <a:cubicBezTo>
                    <a:pt x="892" y="29279"/>
                    <a:pt x="1712" y="29444"/>
                    <a:pt x="2581" y="29444"/>
                  </a:cubicBezTo>
                  <a:cubicBezTo>
                    <a:pt x="4411" y="29444"/>
                    <a:pt x="6460" y="28714"/>
                    <a:pt x="7973" y="28395"/>
                  </a:cubicBezTo>
                  <a:cubicBezTo>
                    <a:pt x="8010" y="28382"/>
                    <a:pt x="8060" y="28382"/>
                    <a:pt x="8122" y="28370"/>
                  </a:cubicBezTo>
                  <a:lnTo>
                    <a:pt x="8122" y="28370"/>
                  </a:lnTo>
                  <a:cubicBezTo>
                    <a:pt x="6808" y="31964"/>
                    <a:pt x="4713" y="35199"/>
                    <a:pt x="4973" y="39202"/>
                  </a:cubicBezTo>
                  <a:cubicBezTo>
                    <a:pt x="5085" y="40826"/>
                    <a:pt x="5345" y="42450"/>
                    <a:pt x="5531" y="44073"/>
                  </a:cubicBezTo>
                  <a:cubicBezTo>
                    <a:pt x="5630" y="44866"/>
                    <a:pt x="5717" y="45660"/>
                    <a:pt x="5705" y="46453"/>
                  </a:cubicBezTo>
                  <a:cubicBezTo>
                    <a:pt x="5705" y="46912"/>
                    <a:pt x="5568" y="47420"/>
                    <a:pt x="5630" y="47891"/>
                  </a:cubicBezTo>
                  <a:cubicBezTo>
                    <a:pt x="5648" y="48029"/>
                    <a:pt x="5774" y="48156"/>
                    <a:pt x="5908" y="48156"/>
                  </a:cubicBezTo>
                  <a:cubicBezTo>
                    <a:pt x="5965" y="48156"/>
                    <a:pt x="6024" y="48132"/>
                    <a:pt x="6076" y="48077"/>
                  </a:cubicBezTo>
                  <a:cubicBezTo>
                    <a:pt x="6448" y="47655"/>
                    <a:pt x="6498" y="46924"/>
                    <a:pt x="6448" y="46217"/>
                  </a:cubicBezTo>
                  <a:lnTo>
                    <a:pt x="6448" y="46217"/>
                  </a:lnTo>
                  <a:cubicBezTo>
                    <a:pt x="6510" y="46292"/>
                    <a:pt x="6585" y="46341"/>
                    <a:pt x="6696" y="46366"/>
                  </a:cubicBezTo>
                  <a:cubicBezTo>
                    <a:pt x="6716" y="46371"/>
                    <a:pt x="6735" y="46374"/>
                    <a:pt x="6754" y="46374"/>
                  </a:cubicBezTo>
                  <a:cubicBezTo>
                    <a:pt x="6913" y="46374"/>
                    <a:pt x="7033" y="46199"/>
                    <a:pt x="6944" y="46044"/>
                  </a:cubicBezTo>
                  <a:cubicBezTo>
                    <a:pt x="6547" y="45399"/>
                    <a:pt x="6919" y="43825"/>
                    <a:pt x="7006" y="43131"/>
                  </a:cubicBezTo>
                  <a:cubicBezTo>
                    <a:pt x="7180" y="41706"/>
                    <a:pt x="7415" y="40281"/>
                    <a:pt x="7663" y="38868"/>
                  </a:cubicBezTo>
                  <a:cubicBezTo>
                    <a:pt x="7911" y="37467"/>
                    <a:pt x="8159" y="36054"/>
                    <a:pt x="8531" y="34678"/>
                  </a:cubicBezTo>
                  <a:cubicBezTo>
                    <a:pt x="9113" y="32398"/>
                    <a:pt x="9931" y="30155"/>
                    <a:pt x="10352" y="27837"/>
                  </a:cubicBezTo>
                  <a:cubicBezTo>
                    <a:pt x="10985" y="27676"/>
                    <a:pt x="11604" y="27502"/>
                    <a:pt x="12249" y="27316"/>
                  </a:cubicBezTo>
                  <a:lnTo>
                    <a:pt x="12249" y="27316"/>
                  </a:lnTo>
                  <a:cubicBezTo>
                    <a:pt x="11146" y="31456"/>
                    <a:pt x="9274" y="35447"/>
                    <a:pt x="8840" y="39723"/>
                  </a:cubicBezTo>
                  <a:cubicBezTo>
                    <a:pt x="8826" y="39822"/>
                    <a:pt x="8917" y="39880"/>
                    <a:pt x="9004" y="39880"/>
                  </a:cubicBezTo>
                  <a:cubicBezTo>
                    <a:pt x="9070" y="39880"/>
                    <a:pt x="9134" y="39847"/>
                    <a:pt x="9150" y="39772"/>
                  </a:cubicBezTo>
                  <a:cubicBezTo>
                    <a:pt x="9782" y="35496"/>
                    <a:pt x="11765" y="31530"/>
                    <a:pt x="12398" y="27267"/>
                  </a:cubicBezTo>
                  <a:cubicBezTo>
                    <a:pt x="13897" y="26833"/>
                    <a:pt x="15409" y="26399"/>
                    <a:pt x="16934" y="26040"/>
                  </a:cubicBezTo>
                  <a:cubicBezTo>
                    <a:pt x="16983" y="26288"/>
                    <a:pt x="17045" y="26535"/>
                    <a:pt x="17107" y="26783"/>
                  </a:cubicBezTo>
                  <a:cubicBezTo>
                    <a:pt x="17130" y="26863"/>
                    <a:pt x="17204" y="26901"/>
                    <a:pt x="17276" y="26901"/>
                  </a:cubicBezTo>
                  <a:cubicBezTo>
                    <a:pt x="17362" y="26901"/>
                    <a:pt x="17443" y="26847"/>
                    <a:pt x="17430" y="26746"/>
                  </a:cubicBezTo>
                  <a:lnTo>
                    <a:pt x="17343" y="25953"/>
                  </a:lnTo>
                  <a:cubicBezTo>
                    <a:pt x="17529" y="25903"/>
                    <a:pt x="17727" y="25879"/>
                    <a:pt x="17913" y="25829"/>
                  </a:cubicBezTo>
                  <a:cubicBezTo>
                    <a:pt x="17970" y="25806"/>
                    <a:pt x="17953" y="25677"/>
                    <a:pt x="17882" y="25677"/>
                  </a:cubicBezTo>
                  <a:cubicBezTo>
                    <a:pt x="17876" y="25677"/>
                    <a:pt x="17870" y="25678"/>
                    <a:pt x="17863" y="25680"/>
                  </a:cubicBezTo>
                  <a:cubicBezTo>
                    <a:pt x="17677" y="25693"/>
                    <a:pt x="17479" y="25705"/>
                    <a:pt x="17293" y="25717"/>
                  </a:cubicBezTo>
                  <a:cubicBezTo>
                    <a:pt x="16748" y="21615"/>
                    <a:pt x="15694" y="16595"/>
                    <a:pt x="11728" y="14711"/>
                  </a:cubicBezTo>
                  <a:cubicBezTo>
                    <a:pt x="11719" y="14706"/>
                    <a:pt x="11709" y="14703"/>
                    <a:pt x="11700" y="14703"/>
                  </a:cubicBezTo>
                  <a:cubicBezTo>
                    <a:pt x="11650" y="14703"/>
                    <a:pt x="11614" y="14779"/>
                    <a:pt x="11666" y="14810"/>
                  </a:cubicBezTo>
                  <a:cubicBezTo>
                    <a:pt x="15744" y="17079"/>
                    <a:pt x="16041" y="21689"/>
                    <a:pt x="16872" y="25779"/>
                  </a:cubicBezTo>
                  <a:cubicBezTo>
                    <a:pt x="15372" y="25990"/>
                    <a:pt x="13922" y="26387"/>
                    <a:pt x="12447" y="26808"/>
                  </a:cubicBezTo>
                  <a:cubicBezTo>
                    <a:pt x="12447" y="26746"/>
                    <a:pt x="12460" y="26684"/>
                    <a:pt x="12472" y="26622"/>
                  </a:cubicBezTo>
                  <a:cubicBezTo>
                    <a:pt x="12472" y="26596"/>
                    <a:pt x="12454" y="26583"/>
                    <a:pt x="12438" y="26583"/>
                  </a:cubicBezTo>
                  <a:cubicBezTo>
                    <a:pt x="12423" y="26583"/>
                    <a:pt x="12410" y="26593"/>
                    <a:pt x="12410" y="26610"/>
                  </a:cubicBezTo>
                  <a:cubicBezTo>
                    <a:pt x="12398" y="26684"/>
                    <a:pt x="12385" y="26759"/>
                    <a:pt x="12348" y="26820"/>
                  </a:cubicBezTo>
                  <a:cubicBezTo>
                    <a:pt x="11703" y="27006"/>
                    <a:pt x="11059" y="27180"/>
                    <a:pt x="10414" y="27341"/>
                  </a:cubicBezTo>
                  <a:cubicBezTo>
                    <a:pt x="10414" y="27291"/>
                    <a:pt x="10373" y="27257"/>
                    <a:pt x="10330" y="27257"/>
                  </a:cubicBezTo>
                  <a:cubicBezTo>
                    <a:pt x="10300" y="27257"/>
                    <a:pt x="10269" y="27275"/>
                    <a:pt x="10253" y="27316"/>
                  </a:cubicBezTo>
                  <a:lnTo>
                    <a:pt x="10241" y="27391"/>
                  </a:lnTo>
                  <a:cubicBezTo>
                    <a:pt x="9671" y="27552"/>
                    <a:pt x="9076" y="27676"/>
                    <a:pt x="8493" y="27775"/>
                  </a:cubicBezTo>
                  <a:cubicBezTo>
                    <a:pt x="6560" y="28127"/>
                    <a:pt x="4699" y="28742"/>
                    <a:pt x="2792" y="28742"/>
                  </a:cubicBezTo>
                  <a:cubicBezTo>
                    <a:pt x="2755" y="28742"/>
                    <a:pt x="2718" y="28742"/>
                    <a:pt x="2680" y="28742"/>
                  </a:cubicBezTo>
                  <a:cubicBezTo>
                    <a:pt x="2234" y="27279"/>
                    <a:pt x="1738" y="25965"/>
                    <a:pt x="1714" y="24404"/>
                  </a:cubicBezTo>
                  <a:cubicBezTo>
                    <a:pt x="1689" y="22867"/>
                    <a:pt x="1862" y="21305"/>
                    <a:pt x="2408" y="19843"/>
                  </a:cubicBezTo>
                  <a:cubicBezTo>
                    <a:pt x="2668" y="19124"/>
                    <a:pt x="3040" y="18442"/>
                    <a:pt x="3498" y="17835"/>
                  </a:cubicBezTo>
                  <a:cubicBezTo>
                    <a:pt x="3517" y="17838"/>
                    <a:pt x="3535" y="17839"/>
                    <a:pt x="3554" y="17839"/>
                  </a:cubicBezTo>
                  <a:cubicBezTo>
                    <a:pt x="3682" y="17839"/>
                    <a:pt x="3796" y="17762"/>
                    <a:pt x="3796" y="17599"/>
                  </a:cubicBezTo>
                  <a:lnTo>
                    <a:pt x="3796" y="17450"/>
                  </a:lnTo>
                  <a:cubicBezTo>
                    <a:pt x="4899" y="16099"/>
                    <a:pt x="6399" y="15096"/>
                    <a:pt x="8060" y="14538"/>
                  </a:cubicBezTo>
                  <a:cubicBezTo>
                    <a:pt x="8183" y="14786"/>
                    <a:pt x="8295" y="15034"/>
                    <a:pt x="8407" y="15294"/>
                  </a:cubicBezTo>
                  <a:cubicBezTo>
                    <a:pt x="7663" y="16186"/>
                    <a:pt x="7663" y="17723"/>
                    <a:pt x="7700" y="18826"/>
                  </a:cubicBezTo>
                  <a:cubicBezTo>
                    <a:pt x="7725" y="19272"/>
                    <a:pt x="7750" y="19756"/>
                    <a:pt x="7799" y="20239"/>
                  </a:cubicBezTo>
                  <a:cubicBezTo>
                    <a:pt x="7477" y="21194"/>
                    <a:pt x="7018" y="22073"/>
                    <a:pt x="6498" y="22805"/>
                  </a:cubicBezTo>
                  <a:cubicBezTo>
                    <a:pt x="6217" y="23171"/>
                    <a:pt x="5994" y="23423"/>
                    <a:pt x="5821" y="23423"/>
                  </a:cubicBezTo>
                  <a:cubicBezTo>
                    <a:pt x="5666" y="23423"/>
                    <a:pt x="5551" y="23221"/>
                    <a:pt x="5469" y="22718"/>
                  </a:cubicBezTo>
                  <a:cubicBezTo>
                    <a:pt x="5308" y="21689"/>
                    <a:pt x="5345" y="20673"/>
                    <a:pt x="5581" y="19657"/>
                  </a:cubicBezTo>
                  <a:cubicBezTo>
                    <a:pt x="5953" y="18095"/>
                    <a:pt x="6709" y="16682"/>
                    <a:pt x="7142" y="15170"/>
                  </a:cubicBezTo>
                  <a:cubicBezTo>
                    <a:pt x="7175" y="15064"/>
                    <a:pt x="7096" y="14991"/>
                    <a:pt x="7009" y="14991"/>
                  </a:cubicBezTo>
                  <a:cubicBezTo>
                    <a:pt x="6964" y="14991"/>
                    <a:pt x="6916" y="15011"/>
                    <a:pt x="6882" y="15058"/>
                  </a:cubicBezTo>
                  <a:cubicBezTo>
                    <a:pt x="5395" y="17550"/>
                    <a:pt x="4391" y="21144"/>
                    <a:pt x="5469" y="23957"/>
                  </a:cubicBezTo>
                  <a:cubicBezTo>
                    <a:pt x="5496" y="24020"/>
                    <a:pt x="5569" y="24090"/>
                    <a:pt x="5650" y="24090"/>
                  </a:cubicBezTo>
                  <a:cubicBezTo>
                    <a:pt x="5680" y="24090"/>
                    <a:pt x="5711" y="24080"/>
                    <a:pt x="5742" y="24057"/>
                  </a:cubicBezTo>
                  <a:cubicBezTo>
                    <a:pt x="6709" y="23400"/>
                    <a:pt x="7427" y="22309"/>
                    <a:pt x="7923" y="21070"/>
                  </a:cubicBezTo>
                  <a:cubicBezTo>
                    <a:pt x="8047" y="21689"/>
                    <a:pt x="8233" y="22284"/>
                    <a:pt x="8555" y="22780"/>
                  </a:cubicBezTo>
                  <a:cubicBezTo>
                    <a:pt x="8599" y="22848"/>
                    <a:pt x="8667" y="22882"/>
                    <a:pt x="8735" y="22882"/>
                  </a:cubicBezTo>
                  <a:cubicBezTo>
                    <a:pt x="8803" y="22882"/>
                    <a:pt x="8871" y="22848"/>
                    <a:pt x="8915" y="22780"/>
                  </a:cubicBezTo>
                  <a:cubicBezTo>
                    <a:pt x="9671" y="21627"/>
                    <a:pt x="9621" y="19719"/>
                    <a:pt x="9547" y="18343"/>
                  </a:cubicBezTo>
                  <a:lnTo>
                    <a:pt x="9547" y="18343"/>
                  </a:lnTo>
                  <a:cubicBezTo>
                    <a:pt x="9559" y="18392"/>
                    <a:pt x="9572" y="18454"/>
                    <a:pt x="9596" y="18504"/>
                  </a:cubicBezTo>
                  <a:cubicBezTo>
                    <a:pt x="9611" y="18563"/>
                    <a:pt x="9658" y="18589"/>
                    <a:pt x="9705" y="18589"/>
                  </a:cubicBezTo>
                  <a:cubicBezTo>
                    <a:pt x="9776" y="18589"/>
                    <a:pt x="9849" y="18531"/>
                    <a:pt x="9820" y="18442"/>
                  </a:cubicBezTo>
                  <a:cubicBezTo>
                    <a:pt x="9733" y="18033"/>
                    <a:pt x="9609" y="17636"/>
                    <a:pt x="9485" y="17240"/>
                  </a:cubicBezTo>
                  <a:cubicBezTo>
                    <a:pt x="9435" y="16496"/>
                    <a:pt x="9324" y="15666"/>
                    <a:pt x="8952" y="15096"/>
                  </a:cubicBezTo>
                  <a:lnTo>
                    <a:pt x="8952" y="15096"/>
                  </a:lnTo>
                  <a:cubicBezTo>
                    <a:pt x="9782" y="16025"/>
                    <a:pt x="10414" y="17054"/>
                    <a:pt x="11121" y="18095"/>
                  </a:cubicBezTo>
                  <a:cubicBezTo>
                    <a:pt x="11803" y="19086"/>
                    <a:pt x="12596" y="20140"/>
                    <a:pt x="13835" y="20400"/>
                  </a:cubicBezTo>
                  <a:cubicBezTo>
                    <a:pt x="13855" y="20404"/>
                    <a:pt x="13874" y="20406"/>
                    <a:pt x="13892" y="20406"/>
                  </a:cubicBezTo>
                  <a:cubicBezTo>
                    <a:pt x="14037" y="20406"/>
                    <a:pt x="14142" y="20282"/>
                    <a:pt x="14120" y="20128"/>
                  </a:cubicBezTo>
                  <a:cubicBezTo>
                    <a:pt x="13662" y="18008"/>
                    <a:pt x="12286" y="14612"/>
                    <a:pt x="9844" y="14178"/>
                  </a:cubicBezTo>
                  <a:cubicBezTo>
                    <a:pt x="9839" y="14178"/>
                    <a:pt x="9835" y="14178"/>
                    <a:pt x="9830" y="14178"/>
                  </a:cubicBezTo>
                  <a:cubicBezTo>
                    <a:pt x="9730" y="14178"/>
                    <a:pt x="9700" y="14303"/>
                    <a:pt x="9795" y="14327"/>
                  </a:cubicBezTo>
                  <a:cubicBezTo>
                    <a:pt x="11902" y="15195"/>
                    <a:pt x="13079" y="17698"/>
                    <a:pt x="13587" y="19843"/>
                  </a:cubicBezTo>
                  <a:cubicBezTo>
                    <a:pt x="11232" y="19012"/>
                    <a:pt x="10848" y="15529"/>
                    <a:pt x="8766" y="14240"/>
                  </a:cubicBezTo>
                  <a:cubicBezTo>
                    <a:pt x="8766" y="14203"/>
                    <a:pt x="8754" y="14178"/>
                    <a:pt x="8704" y="14178"/>
                  </a:cubicBezTo>
                  <a:lnTo>
                    <a:pt x="8667" y="14178"/>
                  </a:lnTo>
                  <a:cubicBezTo>
                    <a:pt x="8518" y="14104"/>
                    <a:pt x="8394" y="14042"/>
                    <a:pt x="8245" y="13980"/>
                  </a:cubicBezTo>
                  <a:cubicBezTo>
                    <a:pt x="8230" y="13972"/>
                    <a:pt x="8217" y="13969"/>
                    <a:pt x="8205" y="13969"/>
                  </a:cubicBezTo>
                  <a:cubicBezTo>
                    <a:pt x="8179" y="13969"/>
                    <a:pt x="8160" y="13984"/>
                    <a:pt x="8134" y="13992"/>
                  </a:cubicBezTo>
                  <a:cubicBezTo>
                    <a:pt x="7266" y="12270"/>
                    <a:pt x="6225" y="10609"/>
                    <a:pt x="5196" y="8985"/>
                  </a:cubicBezTo>
                  <a:cubicBezTo>
                    <a:pt x="5568" y="8812"/>
                    <a:pt x="5953" y="8613"/>
                    <a:pt x="6312" y="8353"/>
                  </a:cubicBezTo>
                  <a:cubicBezTo>
                    <a:pt x="6792" y="8268"/>
                    <a:pt x="7306" y="8206"/>
                    <a:pt x="7806" y="8206"/>
                  </a:cubicBezTo>
                  <a:cubicBezTo>
                    <a:pt x="9059" y="8206"/>
                    <a:pt x="10223" y="8600"/>
                    <a:pt x="10551" y="10026"/>
                  </a:cubicBezTo>
                  <a:cubicBezTo>
                    <a:pt x="10861" y="11328"/>
                    <a:pt x="10724" y="12654"/>
                    <a:pt x="10712" y="13992"/>
                  </a:cubicBezTo>
                  <a:cubicBezTo>
                    <a:pt x="10712" y="14121"/>
                    <a:pt x="10803" y="14183"/>
                    <a:pt x="10897" y="14183"/>
                  </a:cubicBezTo>
                  <a:cubicBezTo>
                    <a:pt x="10995" y="14183"/>
                    <a:pt x="11096" y="14118"/>
                    <a:pt x="11109" y="13992"/>
                  </a:cubicBezTo>
                  <a:cubicBezTo>
                    <a:pt x="11232" y="12443"/>
                    <a:pt x="11542" y="10212"/>
                    <a:pt x="10501" y="8874"/>
                  </a:cubicBezTo>
                  <a:cubicBezTo>
                    <a:pt x="9919" y="8118"/>
                    <a:pt x="9076" y="7845"/>
                    <a:pt x="8171" y="7795"/>
                  </a:cubicBezTo>
                  <a:cubicBezTo>
                    <a:pt x="8276" y="7784"/>
                    <a:pt x="8382" y="7777"/>
                    <a:pt x="8487" y="7777"/>
                  </a:cubicBezTo>
                  <a:cubicBezTo>
                    <a:pt x="8828" y="7777"/>
                    <a:pt x="9169" y="7842"/>
                    <a:pt x="9510" y="7994"/>
                  </a:cubicBezTo>
                  <a:cubicBezTo>
                    <a:pt x="9519" y="7999"/>
                    <a:pt x="9529" y="8002"/>
                    <a:pt x="9538" y="8002"/>
                  </a:cubicBezTo>
                  <a:cubicBezTo>
                    <a:pt x="9588" y="8002"/>
                    <a:pt x="9624" y="7928"/>
                    <a:pt x="9572" y="7907"/>
                  </a:cubicBezTo>
                  <a:cubicBezTo>
                    <a:pt x="9134" y="7669"/>
                    <a:pt x="8694" y="7581"/>
                    <a:pt x="8252" y="7581"/>
                  </a:cubicBezTo>
                  <a:cubicBezTo>
                    <a:pt x="7842" y="7581"/>
                    <a:pt x="7430" y="7657"/>
                    <a:pt x="7018" y="7758"/>
                  </a:cubicBezTo>
                  <a:cubicBezTo>
                    <a:pt x="7155" y="7609"/>
                    <a:pt x="7303" y="7448"/>
                    <a:pt x="7403" y="7287"/>
                  </a:cubicBezTo>
                  <a:cubicBezTo>
                    <a:pt x="7500" y="7130"/>
                    <a:pt x="7383" y="6878"/>
                    <a:pt x="7193" y="6878"/>
                  </a:cubicBezTo>
                  <a:cubicBezTo>
                    <a:pt x="7189" y="6878"/>
                    <a:pt x="7184" y="6878"/>
                    <a:pt x="7180" y="6878"/>
                  </a:cubicBezTo>
                  <a:cubicBezTo>
                    <a:pt x="6956" y="6915"/>
                    <a:pt x="6771" y="6953"/>
                    <a:pt x="6585" y="7039"/>
                  </a:cubicBezTo>
                  <a:cubicBezTo>
                    <a:pt x="6659" y="6729"/>
                    <a:pt x="6622" y="6420"/>
                    <a:pt x="6250" y="6308"/>
                  </a:cubicBezTo>
                  <a:cubicBezTo>
                    <a:pt x="6200" y="6295"/>
                    <a:pt x="6149" y="6289"/>
                    <a:pt x="6098" y="6289"/>
                  </a:cubicBezTo>
                  <a:cubicBezTo>
                    <a:pt x="5861" y="6289"/>
                    <a:pt x="5624" y="6415"/>
                    <a:pt x="5420" y="6506"/>
                  </a:cubicBezTo>
                  <a:cubicBezTo>
                    <a:pt x="5407" y="6506"/>
                    <a:pt x="5395" y="6519"/>
                    <a:pt x="5382" y="6519"/>
                  </a:cubicBezTo>
                  <a:cubicBezTo>
                    <a:pt x="5395" y="6494"/>
                    <a:pt x="5407" y="6444"/>
                    <a:pt x="5395" y="6395"/>
                  </a:cubicBezTo>
                  <a:cubicBezTo>
                    <a:pt x="5358" y="6271"/>
                    <a:pt x="5296" y="6172"/>
                    <a:pt x="5234" y="6060"/>
                  </a:cubicBezTo>
                  <a:cubicBezTo>
                    <a:pt x="5258" y="6023"/>
                    <a:pt x="5283" y="5998"/>
                    <a:pt x="5283" y="5949"/>
                  </a:cubicBezTo>
                  <a:cubicBezTo>
                    <a:pt x="5333" y="5180"/>
                    <a:pt x="5395" y="4437"/>
                    <a:pt x="5519" y="3693"/>
                  </a:cubicBezTo>
                  <a:cubicBezTo>
                    <a:pt x="5544" y="3705"/>
                    <a:pt x="5581" y="3705"/>
                    <a:pt x="5630" y="3718"/>
                  </a:cubicBezTo>
                  <a:cubicBezTo>
                    <a:pt x="5594" y="4909"/>
                    <a:pt x="5665" y="6421"/>
                    <a:pt x="6883" y="6421"/>
                  </a:cubicBezTo>
                  <a:cubicBezTo>
                    <a:pt x="6907" y="6421"/>
                    <a:pt x="6931" y="6421"/>
                    <a:pt x="6956" y="6420"/>
                  </a:cubicBezTo>
                  <a:cubicBezTo>
                    <a:pt x="8357" y="6358"/>
                    <a:pt x="8134" y="3854"/>
                    <a:pt x="8084" y="2974"/>
                  </a:cubicBezTo>
                  <a:cubicBezTo>
                    <a:pt x="8084" y="2887"/>
                    <a:pt x="8019" y="2844"/>
                    <a:pt x="7953" y="2844"/>
                  </a:cubicBezTo>
                  <a:cubicBezTo>
                    <a:pt x="7886" y="2844"/>
                    <a:pt x="7818" y="2887"/>
                    <a:pt x="7812" y="2974"/>
                  </a:cubicBezTo>
                  <a:cubicBezTo>
                    <a:pt x="7799" y="3620"/>
                    <a:pt x="7895" y="6025"/>
                    <a:pt x="6886" y="6025"/>
                  </a:cubicBezTo>
                  <a:cubicBezTo>
                    <a:pt x="6869" y="6025"/>
                    <a:pt x="6851" y="6024"/>
                    <a:pt x="6833" y="6023"/>
                  </a:cubicBezTo>
                  <a:cubicBezTo>
                    <a:pt x="6014" y="5961"/>
                    <a:pt x="5953" y="4709"/>
                    <a:pt x="6002" y="3718"/>
                  </a:cubicBezTo>
                  <a:cubicBezTo>
                    <a:pt x="6386" y="3656"/>
                    <a:pt x="6771" y="3457"/>
                    <a:pt x="7056" y="3271"/>
                  </a:cubicBezTo>
                  <a:cubicBezTo>
                    <a:pt x="7378" y="3048"/>
                    <a:pt x="7675" y="2825"/>
                    <a:pt x="7923" y="2540"/>
                  </a:cubicBezTo>
                  <a:cubicBezTo>
                    <a:pt x="7966" y="2566"/>
                    <a:pt x="8018" y="2580"/>
                    <a:pt x="8069" y="2580"/>
                  </a:cubicBezTo>
                  <a:cubicBezTo>
                    <a:pt x="8166" y="2580"/>
                    <a:pt x="8263" y="2530"/>
                    <a:pt x="8295" y="2416"/>
                  </a:cubicBezTo>
                  <a:cubicBezTo>
                    <a:pt x="8332" y="2218"/>
                    <a:pt x="8382" y="2032"/>
                    <a:pt x="8394" y="1834"/>
                  </a:cubicBezTo>
                  <a:cubicBezTo>
                    <a:pt x="8456" y="1685"/>
                    <a:pt x="8518" y="1549"/>
                    <a:pt x="8568" y="1412"/>
                  </a:cubicBezTo>
                  <a:cubicBezTo>
                    <a:pt x="8605" y="1301"/>
                    <a:pt x="8518" y="1239"/>
                    <a:pt x="8431" y="1239"/>
                  </a:cubicBezTo>
                  <a:cubicBezTo>
                    <a:pt x="8431" y="1040"/>
                    <a:pt x="8419" y="842"/>
                    <a:pt x="8382" y="631"/>
                  </a:cubicBezTo>
                  <a:cubicBezTo>
                    <a:pt x="8382" y="607"/>
                    <a:pt x="8369" y="594"/>
                    <a:pt x="8369" y="570"/>
                  </a:cubicBezTo>
                  <a:lnTo>
                    <a:pt x="8431" y="570"/>
                  </a:lnTo>
                  <a:cubicBezTo>
                    <a:pt x="8481" y="570"/>
                    <a:pt x="8493" y="508"/>
                    <a:pt x="8444" y="495"/>
                  </a:cubicBezTo>
                  <a:cubicBezTo>
                    <a:pt x="8280" y="454"/>
                    <a:pt x="8112" y="436"/>
                    <a:pt x="7943" y="436"/>
                  </a:cubicBezTo>
                  <a:cubicBezTo>
                    <a:pt x="7805" y="436"/>
                    <a:pt x="7666" y="448"/>
                    <a:pt x="7527" y="470"/>
                  </a:cubicBezTo>
                  <a:cubicBezTo>
                    <a:pt x="7242" y="359"/>
                    <a:pt x="6956" y="247"/>
                    <a:pt x="6696" y="185"/>
                  </a:cubicBezTo>
                  <a:cubicBezTo>
                    <a:pt x="6709" y="161"/>
                    <a:pt x="6746" y="111"/>
                    <a:pt x="6758" y="74"/>
                  </a:cubicBezTo>
                  <a:cubicBezTo>
                    <a:pt x="6778" y="45"/>
                    <a:pt x="6736" y="0"/>
                    <a:pt x="67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79"/>
            <p:cNvSpPr/>
            <p:nvPr/>
          </p:nvSpPr>
          <p:spPr>
            <a:xfrm>
              <a:off x="7226094" y="4402719"/>
              <a:ext cx="452041" cy="196704"/>
            </a:xfrm>
            <a:custGeom>
              <a:rect b="b" l="l" r="r" t="t"/>
              <a:pathLst>
                <a:path extrusionOk="0" h="2449" w="5628">
                  <a:moveTo>
                    <a:pt x="2091" y="1"/>
                  </a:moveTo>
                  <a:cubicBezTo>
                    <a:pt x="1929" y="1"/>
                    <a:pt x="1772" y="15"/>
                    <a:pt x="1624" y="45"/>
                  </a:cubicBezTo>
                  <a:cubicBezTo>
                    <a:pt x="1500" y="82"/>
                    <a:pt x="1475" y="268"/>
                    <a:pt x="1599" y="330"/>
                  </a:cubicBezTo>
                  <a:cubicBezTo>
                    <a:pt x="2603" y="825"/>
                    <a:pt x="3892" y="887"/>
                    <a:pt x="4661" y="1767"/>
                  </a:cubicBezTo>
                  <a:cubicBezTo>
                    <a:pt x="3756" y="1755"/>
                    <a:pt x="2926" y="1210"/>
                    <a:pt x="2120" y="801"/>
                  </a:cubicBezTo>
                  <a:cubicBezTo>
                    <a:pt x="1694" y="583"/>
                    <a:pt x="1142" y="262"/>
                    <a:pt x="627" y="262"/>
                  </a:cubicBezTo>
                  <a:cubicBezTo>
                    <a:pt x="498" y="262"/>
                    <a:pt x="370" y="282"/>
                    <a:pt x="248" y="330"/>
                  </a:cubicBezTo>
                  <a:cubicBezTo>
                    <a:pt x="63" y="404"/>
                    <a:pt x="1" y="652"/>
                    <a:pt x="174" y="776"/>
                  </a:cubicBezTo>
                  <a:cubicBezTo>
                    <a:pt x="595" y="1011"/>
                    <a:pt x="1091" y="1048"/>
                    <a:pt x="1525" y="1272"/>
                  </a:cubicBezTo>
                  <a:cubicBezTo>
                    <a:pt x="2021" y="1519"/>
                    <a:pt x="2492" y="1817"/>
                    <a:pt x="3012" y="2028"/>
                  </a:cubicBezTo>
                  <a:cubicBezTo>
                    <a:pt x="3573" y="2281"/>
                    <a:pt x="4107" y="2448"/>
                    <a:pt x="4677" y="2448"/>
                  </a:cubicBezTo>
                  <a:cubicBezTo>
                    <a:pt x="4889" y="2448"/>
                    <a:pt x="5105" y="2425"/>
                    <a:pt x="5330" y="2375"/>
                  </a:cubicBezTo>
                  <a:cubicBezTo>
                    <a:pt x="5553" y="2313"/>
                    <a:pt x="5628" y="2065"/>
                    <a:pt x="5528" y="1879"/>
                  </a:cubicBezTo>
                  <a:cubicBezTo>
                    <a:pt x="4979" y="857"/>
                    <a:pt x="3358" y="1"/>
                    <a:pt x="2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79"/>
            <p:cNvSpPr/>
            <p:nvPr/>
          </p:nvSpPr>
          <p:spPr>
            <a:xfrm>
              <a:off x="7574527" y="774614"/>
              <a:ext cx="225057" cy="404893"/>
            </a:xfrm>
            <a:custGeom>
              <a:rect b="b" l="l" r="r" t="t"/>
              <a:pathLst>
                <a:path extrusionOk="0" h="5041" w="2802">
                  <a:moveTo>
                    <a:pt x="678" y="0"/>
                  </a:moveTo>
                  <a:cubicBezTo>
                    <a:pt x="546" y="0"/>
                    <a:pt x="422" y="87"/>
                    <a:pt x="434" y="261"/>
                  </a:cubicBezTo>
                  <a:cubicBezTo>
                    <a:pt x="484" y="719"/>
                    <a:pt x="385" y="1190"/>
                    <a:pt x="372" y="1661"/>
                  </a:cubicBezTo>
                  <a:cubicBezTo>
                    <a:pt x="372" y="1872"/>
                    <a:pt x="372" y="2058"/>
                    <a:pt x="360" y="2244"/>
                  </a:cubicBezTo>
                  <a:cubicBezTo>
                    <a:pt x="124" y="2814"/>
                    <a:pt x="38" y="3446"/>
                    <a:pt x="38" y="4066"/>
                  </a:cubicBezTo>
                  <a:cubicBezTo>
                    <a:pt x="38" y="4103"/>
                    <a:pt x="38" y="4128"/>
                    <a:pt x="50" y="4165"/>
                  </a:cubicBezTo>
                  <a:cubicBezTo>
                    <a:pt x="1" y="4326"/>
                    <a:pt x="112" y="4475"/>
                    <a:pt x="298" y="4499"/>
                  </a:cubicBezTo>
                  <a:cubicBezTo>
                    <a:pt x="620" y="4549"/>
                    <a:pt x="930" y="4611"/>
                    <a:pt x="1240" y="4698"/>
                  </a:cubicBezTo>
                  <a:cubicBezTo>
                    <a:pt x="1376" y="4760"/>
                    <a:pt x="1513" y="4809"/>
                    <a:pt x="1674" y="4847"/>
                  </a:cubicBezTo>
                  <a:lnTo>
                    <a:pt x="1723" y="4847"/>
                  </a:lnTo>
                  <a:cubicBezTo>
                    <a:pt x="1767" y="4963"/>
                    <a:pt x="1878" y="5040"/>
                    <a:pt x="1985" y="5040"/>
                  </a:cubicBezTo>
                  <a:cubicBezTo>
                    <a:pt x="2062" y="5040"/>
                    <a:pt x="2136" y="5001"/>
                    <a:pt x="2182" y="4909"/>
                  </a:cubicBezTo>
                  <a:cubicBezTo>
                    <a:pt x="2430" y="4351"/>
                    <a:pt x="2727" y="3867"/>
                    <a:pt x="2802" y="3248"/>
                  </a:cubicBezTo>
                  <a:cubicBezTo>
                    <a:pt x="2791" y="3099"/>
                    <a:pt x="2643" y="2977"/>
                    <a:pt x="2500" y="2977"/>
                  </a:cubicBezTo>
                  <a:cubicBezTo>
                    <a:pt x="2476" y="2977"/>
                    <a:pt x="2453" y="2980"/>
                    <a:pt x="2430" y="2987"/>
                  </a:cubicBezTo>
                  <a:cubicBezTo>
                    <a:pt x="2157" y="3062"/>
                    <a:pt x="1909" y="3186"/>
                    <a:pt x="1661" y="3310"/>
                  </a:cubicBezTo>
                  <a:cubicBezTo>
                    <a:pt x="1748" y="3198"/>
                    <a:pt x="1847" y="3087"/>
                    <a:pt x="1922" y="2963"/>
                  </a:cubicBezTo>
                  <a:cubicBezTo>
                    <a:pt x="2031" y="2798"/>
                    <a:pt x="1889" y="2566"/>
                    <a:pt x="1700" y="2566"/>
                  </a:cubicBezTo>
                  <a:cubicBezTo>
                    <a:pt x="1675" y="2566"/>
                    <a:pt x="1650" y="2570"/>
                    <a:pt x="1624" y="2578"/>
                  </a:cubicBezTo>
                  <a:cubicBezTo>
                    <a:pt x="1550" y="2616"/>
                    <a:pt x="1488" y="2628"/>
                    <a:pt x="1426" y="2640"/>
                  </a:cubicBezTo>
                  <a:cubicBezTo>
                    <a:pt x="1426" y="2628"/>
                    <a:pt x="1438" y="2628"/>
                    <a:pt x="1438" y="2616"/>
                  </a:cubicBezTo>
                  <a:cubicBezTo>
                    <a:pt x="1723" y="2368"/>
                    <a:pt x="1984" y="2120"/>
                    <a:pt x="2120" y="1723"/>
                  </a:cubicBezTo>
                  <a:cubicBezTo>
                    <a:pt x="2170" y="1587"/>
                    <a:pt x="2058" y="1438"/>
                    <a:pt x="1934" y="1401"/>
                  </a:cubicBezTo>
                  <a:cubicBezTo>
                    <a:pt x="1777" y="1362"/>
                    <a:pt x="1623" y="1348"/>
                    <a:pt x="1470" y="1348"/>
                  </a:cubicBezTo>
                  <a:cubicBezTo>
                    <a:pt x="1284" y="1348"/>
                    <a:pt x="1101" y="1368"/>
                    <a:pt x="918" y="1389"/>
                  </a:cubicBezTo>
                  <a:cubicBezTo>
                    <a:pt x="943" y="1017"/>
                    <a:pt x="992" y="632"/>
                    <a:pt x="967" y="261"/>
                  </a:cubicBezTo>
                  <a:cubicBezTo>
                    <a:pt x="949" y="87"/>
                    <a:pt x="809" y="0"/>
                    <a:pt x="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80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Sprint #0 Project Proposal: Retro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21" name="Google Shape;921;p80"/>
          <p:cNvGraphicFramePr/>
          <p:nvPr/>
        </p:nvGraphicFramePr>
        <p:xfrm>
          <a:off x="713250" y="120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{5B6D2CCA-0F15-4B71-A310-8E96D339F8E0}</a:tableStyleId>
              </a:tblPr>
              <a:tblGrid>
                <a:gridCol w="1676975"/>
                <a:gridCol w="1092250"/>
                <a:gridCol w="37983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went well in the sprint: organization, participation, regular meetings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Prata"/>
                          <a:ea typeface="Prata"/>
                          <a:cs typeface="Prata"/>
                          <a:sym typeface="Prata"/>
                        </a:rPr>
                        <a:t>01</a:t>
                      </a:r>
                      <a:endParaRPr sz="2000">
                        <a:latin typeface="Prata"/>
                        <a:ea typeface="Prata"/>
                        <a:cs typeface="Prata"/>
                        <a:sym typeface="Prat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Processes: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Simply designed and discussed among team members, outlining each individuals’ roles and responsibilities through their strengths and weaknesses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Prata"/>
                          <a:ea typeface="Prata"/>
                          <a:cs typeface="Prata"/>
                          <a:sym typeface="Prata"/>
                        </a:rPr>
                        <a:t>02</a:t>
                      </a:r>
                      <a:endParaRPr sz="2000">
                        <a:latin typeface="Prata"/>
                        <a:ea typeface="Prata"/>
                        <a:cs typeface="Prata"/>
                        <a:sym typeface="Prat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Things to be improved on: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Group </a:t>
                      </a: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cohesion</a:t>
                      </a: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, communication, booking rooms for meetings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Prata"/>
                          <a:ea typeface="Prata"/>
                          <a:cs typeface="Prata"/>
                          <a:sym typeface="Prata"/>
                        </a:rPr>
                        <a:t>03</a:t>
                      </a:r>
                      <a:endParaRPr sz="2000">
                        <a:latin typeface="Prata"/>
                        <a:ea typeface="Prata"/>
                        <a:cs typeface="Prata"/>
                        <a:sym typeface="Prat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Things to practice for the next sprint: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Coding skills/knowledge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922" name="Google Shape;922;p80"/>
          <p:cNvGrpSpPr/>
          <p:nvPr/>
        </p:nvGrpSpPr>
        <p:grpSpPr>
          <a:xfrm>
            <a:off x="7435746" y="552713"/>
            <a:ext cx="994995" cy="4038078"/>
            <a:chOff x="7435771" y="558550"/>
            <a:chExt cx="994995" cy="4038078"/>
          </a:xfrm>
        </p:grpSpPr>
        <p:sp>
          <p:nvSpPr>
            <p:cNvPr id="923" name="Google Shape;923;p80"/>
            <p:cNvSpPr/>
            <p:nvPr/>
          </p:nvSpPr>
          <p:spPr>
            <a:xfrm>
              <a:off x="7435771" y="1028680"/>
              <a:ext cx="379593" cy="699510"/>
            </a:xfrm>
            <a:custGeom>
              <a:rect b="b" l="l" r="r" t="t"/>
              <a:pathLst>
                <a:path extrusionOk="0" h="8932" w="4847">
                  <a:moveTo>
                    <a:pt x="4784" y="1"/>
                  </a:moveTo>
                  <a:cubicBezTo>
                    <a:pt x="3731" y="137"/>
                    <a:pt x="3049" y="1376"/>
                    <a:pt x="2578" y="2207"/>
                  </a:cubicBezTo>
                  <a:cubicBezTo>
                    <a:pt x="1698" y="3744"/>
                    <a:pt x="1190" y="5516"/>
                    <a:pt x="74" y="6892"/>
                  </a:cubicBezTo>
                  <a:cubicBezTo>
                    <a:pt x="12" y="6966"/>
                    <a:pt x="0" y="7078"/>
                    <a:pt x="74" y="7152"/>
                  </a:cubicBezTo>
                  <a:cubicBezTo>
                    <a:pt x="620" y="7722"/>
                    <a:pt x="1128" y="8342"/>
                    <a:pt x="1698" y="8887"/>
                  </a:cubicBezTo>
                  <a:cubicBezTo>
                    <a:pt x="1734" y="8918"/>
                    <a:pt x="1773" y="8931"/>
                    <a:pt x="1810" y="8931"/>
                  </a:cubicBezTo>
                  <a:cubicBezTo>
                    <a:pt x="1937" y="8931"/>
                    <a:pt x="2039" y="8777"/>
                    <a:pt x="1934" y="8652"/>
                  </a:cubicBezTo>
                  <a:cubicBezTo>
                    <a:pt x="1549" y="8181"/>
                    <a:pt x="1116" y="7698"/>
                    <a:pt x="682" y="7227"/>
                  </a:cubicBezTo>
                  <a:cubicBezTo>
                    <a:pt x="384" y="6904"/>
                    <a:pt x="632" y="6793"/>
                    <a:pt x="843" y="6470"/>
                  </a:cubicBezTo>
                  <a:cubicBezTo>
                    <a:pt x="1289" y="5764"/>
                    <a:pt x="1611" y="4946"/>
                    <a:pt x="1971" y="4190"/>
                  </a:cubicBezTo>
                  <a:cubicBezTo>
                    <a:pt x="2714" y="2542"/>
                    <a:pt x="3446" y="1265"/>
                    <a:pt x="4821" y="75"/>
                  </a:cubicBezTo>
                  <a:cubicBezTo>
                    <a:pt x="4846" y="38"/>
                    <a:pt x="4821" y="1"/>
                    <a:pt x="4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80"/>
            <p:cNvSpPr/>
            <p:nvPr/>
          </p:nvSpPr>
          <p:spPr>
            <a:xfrm>
              <a:off x="7721155" y="1933777"/>
              <a:ext cx="200017" cy="1639603"/>
            </a:xfrm>
            <a:custGeom>
              <a:rect b="b" l="l" r="r" t="t"/>
              <a:pathLst>
                <a:path extrusionOk="0" h="20936" w="2554">
                  <a:moveTo>
                    <a:pt x="2491" y="1"/>
                  </a:moveTo>
                  <a:cubicBezTo>
                    <a:pt x="2485" y="1"/>
                    <a:pt x="2481" y="3"/>
                    <a:pt x="2479" y="8"/>
                  </a:cubicBezTo>
                  <a:cubicBezTo>
                    <a:pt x="1636" y="912"/>
                    <a:pt x="942" y="1780"/>
                    <a:pt x="570" y="2957"/>
                  </a:cubicBezTo>
                  <a:cubicBezTo>
                    <a:pt x="0" y="4717"/>
                    <a:pt x="87" y="6787"/>
                    <a:pt x="136" y="8621"/>
                  </a:cubicBezTo>
                  <a:cubicBezTo>
                    <a:pt x="211" y="12612"/>
                    <a:pt x="731" y="17025"/>
                    <a:pt x="2045" y="20793"/>
                  </a:cubicBezTo>
                  <a:cubicBezTo>
                    <a:pt x="2079" y="20888"/>
                    <a:pt x="2171" y="20935"/>
                    <a:pt x="2260" y="20935"/>
                  </a:cubicBezTo>
                  <a:cubicBezTo>
                    <a:pt x="2369" y="20935"/>
                    <a:pt x="2473" y="20866"/>
                    <a:pt x="2466" y="20731"/>
                  </a:cubicBezTo>
                  <a:cubicBezTo>
                    <a:pt x="2095" y="17161"/>
                    <a:pt x="1140" y="13691"/>
                    <a:pt x="855" y="10096"/>
                  </a:cubicBezTo>
                  <a:cubicBezTo>
                    <a:pt x="706" y="8312"/>
                    <a:pt x="706" y="6539"/>
                    <a:pt x="818" y="4755"/>
                  </a:cubicBezTo>
                  <a:cubicBezTo>
                    <a:pt x="930" y="2846"/>
                    <a:pt x="1636" y="1668"/>
                    <a:pt x="2553" y="57"/>
                  </a:cubicBezTo>
                  <a:cubicBezTo>
                    <a:pt x="2553" y="37"/>
                    <a:pt x="2513" y="1"/>
                    <a:pt x="2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80"/>
            <p:cNvSpPr/>
            <p:nvPr/>
          </p:nvSpPr>
          <p:spPr>
            <a:xfrm>
              <a:off x="7667743" y="558550"/>
              <a:ext cx="763023" cy="4038078"/>
            </a:xfrm>
            <a:custGeom>
              <a:rect b="b" l="l" r="r" t="t"/>
              <a:pathLst>
                <a:path extrusionOk="0" h="51562" w="9743">
                  <a:moveTo>
                    <a:pt x="4487" y="5905"/>
                  </a:moveTo>
                  <a:cubicBezTo>
                    <a:pt x="4859" y="6190"/>
                    <a:pt x="5231" y="6376"/>
                    <a:pt x="5640" y="6512"/>
                  </a:cubicBezTo>
                  <a:cubicBezTo>
                    <a:pt x="5590" y="6648"/>
                    <a:pt x="5578" y="6785"/>
                    <a:pt x="5578" y="6908"/>
                  </a:cubicBezTo>
                  <a:cubicBezTo>
                    <a:pt x="5578" y="6995"/>
                    <a:pt x="5652" y="7070"/>
                    <a:pt x="5714" y="7070"/>
                  </a:cubicBezTo>
                  <a:cubicBezTo>
                    <a:pt x="5528" y="7565"/>
                    <a:pt x="5330" y="8049"/>
                    <a:pt x="5144" y="8520"/>
                  </a:cubicBezTo>
                  <a:cubicBezTo>
                    <a:pt x="5070" y="8569"/>
                    <a:pt x="5008" y="8631"/>
                    <a:pt x="4983" y="8743"/>
                  </a:cubicBezTo>
                  <a:cubicBezTo>
                    <a:pt x="4970" y="8817"/>
                    <a:pt x="4970" y="8879"/>
                    <a:pt x="4958" y="8954"/>
                  </a:cubicBezTo>
                  <a:cubicBezTo>
                    <a:pt x="4450" y="10181"/>
                    <a:pt x="3917" y="11395"/>
                    <a:pt x="3471" y="12647"/>
                  </a:cubicBezTo>
                  <a:cubicBezTo>
                    <a:pt x="3037" y="10528"/>
                    <a:pt x="3334" y="8334"/>
                    <a:pt x="3297" y="6190"/>
                  </a:cubicBezTo>
                  <a:cubicBezTo>
                    <a:pt x="3297" y="6140"/>
                    <a:pt x="3272" y="6103"/>
                    <a:pt x="3235" y="6078"/>
                  </a:cubicBezTo>
                  <a:cubicBezTo>
                    <a:pt x="3657" y="6078"/>
                    <a:pt x="4078" y="6028"/>
                    <a:pt x="4487" y="5905"/>
                  </a:cubicBezTo>
                  <a:close/>
                  <a:moveTo>
                    <a:pt x="2690" y="13267"/>
                  </a:moveTo>
                  <a:cubicBezTo>
                    <a:pt x="2715" y="13329"/>
                    <a:pt x="2715" y="13391"/>
                    <a:pt x="2727" y="13453"/>
                  </a:cubicBezTo>
                  <a:cubicBezTo>
                    <a:pt x="2739" y="13539"/>
                    <a:pt x="2801" y="13601"/>
                    <a:pt x="2863" y="13626"/>
                  </a:cubicBezTo>
                  <a:cubicBezTo>
                    <a:pt x="2839" y="13651"/>
                    <a:pt x="2801" y="13701"/>
                    <a:pt x="2764" y="13725"/>
                  </a:cubicBezTo>
                  <a:cubicBezTo>
                    <a:pt x="2727" y="13676"/>
                    <a:pt x="2665" y="13663"/>
                    <a:pt x="2603" y="13651"/>
                  </a:cubicBezTo>
                  <a:cubicBezTo>
                    <a:pt x="2628" y="13527"/>
                    <a:pt x="2665" y="13403"/>
                    <a:pt x="2677" y="13292"/>
                  </a:cubicBezTo>
                  <a:cubicBezTo>
                    <a:pt x="2677" y="13279"/>
                    <a:pt x="2677" y="13279"/>
                    <a:pt x="2690" y="13267"/>
                  </a:cubicBezTo>
                  <a:close/>
                  <a:moveTo>
                    <a:pt x="6098" y="6661"/>
                  </a:moveTo>
                  <a:cubicBezTo>
                    <a:pt x="6681" y="6809"/>
                    <a:pt x="7263" y="6884"/>
                    <a:pt x="7871" y="6970"/>
                  </a:cubicBezTo>
                  <a:cubicBezTo>
                    <a:pt x="8366" y="7057"/>
                    <a:pt x="8924" y="7156"/>
                    <a:pt x="9085" y="7702"/>
                  </a:cubicBezTo>
                  <a:cubicBezTo>
                    <a:pt x="9271" y="8272"/>
                    <a:pt x="9085" y="8978"/>
                    <a:pt x="8875" y="9610"/>
                  </a:cubicBezTo>
                  <a:cubicBezTo>
                    <a:pt x="8999" y="8916"/>
                    <a:pt x="9036" y="8210"/>
                    <a:pt x="8850" y="7516"/>
                  </a:cubicBezTo>
                  <a:cubicBezTo>
                    <a:pt x="8837" y="7503"/>
                    <a:pt x="8822" y="7497"/>
                    <a:pt x="8810" y="7497"/>
                  </a:cubicBezTo>
                  <a:cubicBezTo>
                    <a:pt x="8797" y="7497"/>
                    <a:pt x="8788" y="7503"/>
                    <a:pt x="8788" y="7516"/>
                  </a:cubicBezTo>
                  <a:cubicBezTo>
                    <a:pt x="8974" y="9164"/>
                    <a:pt x="8143" y="10850"/>
                    <a:pt x="7635" y="12412"/>
                  </a:cubicBezTo>
                  <a:cubicBezTo>
                    <a:pt x="7821" y="11209"/>
                    <a:pt x="7920" y="9995"/>
                    <a:pt x="7883" y="8867"/>
                  </a:cubicBezTo>
                  <a:cubicBezTo>
                    <a:pt x="7883" y="8861"/>
                    <a:pt x="7880" y="8857"/>
                    <a:pt x="7875" y="8857"/>
                  </a:cubicBezTo>
                  <a:cubicBezTo>
                    <a:pt x="7871" y="8857"/>
                    <a:pt x="7864" y="8861"/>
                    <a:pt x="7858" y="8867"/>
                  </a:cubicBezTo>
                  <a:cubicBezTo>
                    <a:pt x="7511" y="10490"/>
                    <a:pt x="7127" y="12151"/>
                    <a:pt x="6842" y="13824"/>
                  </a:cubicBezTo>
                  <a:cubicBezTo>
                    <a:pt x="6346" y="11631"/>
                    <a:pt x="6160" y="9412"/>
                    <a:pt x="6284" y="7181"/>
                  </a:cubicBezTo>
                  <a:cubicBezTo>
                    <a:pt x="6284" y="7070"/>
                    <a:pt x="6247" y="6995"/>
                    <a:pt x="6160" y="6958"/>
                  </a:cubicBezTo>
                  <a:cubicBezTo>
                    <a:pt x="6160" y="6946"/>
                    <a:pt x="6185" y="6933"/>
                    <a:pt x="6185" y="6908"/>
                  </a:cubicBezTo>
                  <a:cubicBezTo>
                    <a:pt x="6210" y="6822"/>
                    <a:pt x="6160" y="6747"/>
                    <a:pt x="6086" y="6710"/>
                  </a:cubicBezTo>
                  <a:cubicBezTo>
                    <a:pt x="6086" y="6698"/>
                    <a:pt x="6098" y="6685"/>
                    <a:pt x="6098" y="6661"/>
                  </a:cubicBezTo>
                  <a:close/>
                  <a:moveTo>
                    <a:pt x="2548" y="15535"/>
                  </a:moveTo>
                  <a:lnTo>
                    <a:pt x="2548" y="15535"/>
                  </a:lnTo>
                  <a:cubicBezTo>
                    <a:pt x="2430" y="15616"/>
                    <a:pt x="2313" y="15687"/>
                    <a:pt x="2219" y="15758"/>
                  </a:cubicBezTo>
                  <a:lnTo>
                    <a:pt x="2182" y="15733"/>
                  </a:lnTo>
                  <a:cubicBezTo>
                    <a:pt x="2231" y="15708"/>
                    <a:pt x="2256" y="15696"/>
                    <a:pt x="2293" y="15671"/>
                  </a:cubicBezTo>
                  <a:lnTo>
                    <a:pt x="2380" y="15572"/>
                  </a:lnTo>
                  <a:cubicBezTo>
                    <a:pt x="2417" y="15572"/>
                    <a:pt x="2430" y="15572"/>
                    <a:pt x="2467" y="15560"/>
                  </a:cubicBezTo>
                  <a:cubicBezTo>
                    <a:pt x="2487" y="15550"/>
                    <a:pt x="2522" y="15548"/>
                    <a:pt x="2548" y="15535"/>
                  </a:cubicBezTo>
                  <a:close/>
                  <a:moveTo>
                    <a:pt x="6396" y="15634"/>
                  </a:moveTo>
                  <a:cubicBezTo>
                    <a:pt x="6445" y="15671"/>
                    <a:pt x="6495" y="15684"/>
                    <a:pt x="6532" y="15708"/>
                  </a:cubicBezTo>
                  <a:cubicBezTo>
                    <a:pt x="6557" y="15708"/>
                    <a:pt x="6569" y="15733"/>
                    <a:pt x="6582" y="15733"/>
                  </a:cubicBezTo>
                  <a:lnTo>
                    <a:pt x="6582" y="15795"/>
                  </a:lnTo>
                  <a:cubicBezTo>
                    <a:pt x="6507" y="15746"/>
                    <a:pt x="6445" y="15696"/>
                    <a:pt x="6383" y="15671"/>
                  </a:cubicBezTo>
                  <a:cubicBezTo>
                    <a:pt x="6383" y="15646"/>
                    <a:pt x="6383" y="15646"/>
                    <a:pt x="6396" y="15634"/>
                  </a:cubicBezTo>
                  <a:close/>
                  <a:moveTo>
                    <a:pt x="4214" y="15598"/>
                  </a:moveTo>
                  <a:cubicBezTo>
                    <a:pt x="4840" y="15598"/>
                    <a:pt x="5451" y="15727"/>
                    <a:pt x="5974" y="16055"/>
                  </a:cubicBezTo>
                  <a:cubicBezTo>
                    <a:pt x="5838" y="16006"/>
                    <a:pt x="5702" y="15993"/>
                    <a:pt x="5541" y="15993"/>
                  </a:cubicBezTo>
                  <a:cubicBezTo>
                    <a:pt x="5026" y="15899"/>
                    <a:pt x="4515" y="15859"/>
                    <a:pt x="4002" y="15859"/>
                  </a:cubicBezTo>
                  <a:cubicBezTo>
                    <a:pt x="3576" y="15859"/>
                    <a:pt x="3148" y="15886"/>
                    <a:pt x="2715" y="15931"/>
                  </a:cubicBezTo>
                  <a:cubicBezTo>
                    <a:pt x="2690" y="15882"/>
                    <a:pt x="2665" y="15857"/>
                    <a:pt x="2628" y="15832"/>
                  </a:cubicBezTo>
                  <a:cubicBezTo>
                    <a:pt x="3140" y="15690"/>
                    <a:pt x="3682" y="15598"/>
                    <a:pt x="4214" y="15598"/>
                  </a:cubicBezTo>
                  <a:close/>
                  <a:moveTo>
                    <a:pt x="9008" y="10584"/>
                  </a:moveTo>
                  <a:cubicBezTo>
                    <a:pt x="8873" y="11557"/>
                    <a:pt x="8737" y="12530"/>
                    <a:pt x="8602" y="13515"/>
                  </a:cubicBezTo>
                  <a:cubicBezTo>
                    <a:pt x="8515" y="14122"/>
                    <a:pt x="8453" y="14717"/>
                    <a:pt x="8379" y="15324"/>
                  </a:cubicBezTo>
                  <a:cubicBezTo>
                    <a:pt x="8354" y="15572"/>
                    <a:pt x="8304" y="15820"/>
                    <a:pt x="8243" y="16068"/>
                  </a:cubicBezTo>
                  <a:cubicBezTo>
                    <a:pt x="8185" y="16358"/>
                    <a:pt x="8104" y="16376"/>
                    <a:pt x="8165" y="16376"/>
                  </a:cubicBezTo>
                  <a:cubicBezTo>
                    <a:pt x="8174" y="16376"/>
                    <a:pt x="8186" y="16376"/>
                    <a:pt x="8202" y="16376"/>
                  </a:cubicBezTo>
                  <a:cubicBezTo>
                    <a:pt x="8215" y="16376"/>
                    <a:pt x="8231" y="16376"/>
                    <a:pt x="8250" y="16377"/>
                  </a:cubicBezTo>
                  <a:lnTo>
                    <a:pt x="8250" y="16377"/>
                  </a:lnTo>
                  <a:cubicBezTo>
                    <a:pt x="8247" y="16377"/>
                    <a:pt x="8244" y="16377"/>
                    <a:pt x="8240" y="16377"/>
                  </a:cubicBezTo>
                  <a:cubicBezTo>
                    <a:pt x="8079" y="16377"/>
                    <a:pt x="8047" y="16579"/>
                    <a:pt x="8131" y="16688"/>
                  </a:cubicBezTo>
                  <a:cubicBezTo>
                    <a:pt x="8181" y="16737"/>
                    <a:pt x="8205" y="16774"/>
                    <a:pt x="8243" y="16811"/>
                  </a:cubicBezTo>
                  <a:cubicBezTo>
                    <a:pt x="8230" y="17059"/>
                    <a:pt x="8205" y="17295"/>
                    <a:pt x="8181" y="17530"/>
                  </a:cubicBezTo>
                  <a:cubicBezTo>
                    <a:pt x="8143" y="17865"/>
                    <a:pt x="8131" y="18398"/>
                    <a:pt x="8007" y="18795"/>
                  </a:cubicBezTo>
                  <a:cubicBezTo>
                    <a:pt x="7573" y="18497"/>
                    <a:pt x="7127" y="18224"/>
                    <a:pt x="6867" y="17840"/>
                  </a:cubicBezTo>
                  <a:cubicBezTo>
                    <a:pt x="6916" y="17530"/>
                    <a:pt x="6966" y="17233"/>
                    <a:pt x="7028" y="16923"/>
                  </a:cubicBezTo>
                  <a:cubicBezTo>
                    <a:pt x="7201" y="16873"/>
                    <a:pt x="7263" y="16613"/>
                    <a:pt x="7127" y="16464"/>
                  </a:cubicBezTo>
                  <a:cubicBezTo>
                    <a:pt x="7177" y="16241"/>
                    <a:pt x="7214" y="16006"/>
                    <a:pt x="7276" y="15770"/>
                  </a:cubicBezTo>
                  <a:cubicBezTo>
                    <a:pt x="7338" y="15708"/>
                    <a:pt x="7363" y="15634"/>
                    <a:pt x="7325" y="15535"/>
                  </a:cubicBezTo>
                  <a:cubicBezTo>
                    <a:pt x="7561" y="14481"/>
                    <a:pt x="7821" y="13453"/>
                    <a:pt x="8119" y="12412"/>
                  </a:cubicBezTo>
                  <a:cubicBezTo>
                    <a:pt x="8267" y="11817"/>
                    <a:pt x="8478" y="11234"/>
                    <a:pt x="8639" y="10627"/>
                  </a:cubicBezTo>
                  <a:cubicBezTo>
                    <a:pt x="8691" y="10685"/>
                    <a:pt x="8770" y="10723"/>
                    <a:pt x="8842" y="10723"/>
                  </a:cubicBezTo>
                  <a:cubicBezTo>
                    <a:pt x="8908" y="10723"/>
                    <a:pt x="8969" y="10691"/>
                    <a:pt x="8999" y="10614"/>
                  </a:cubicBezTo>
                  <a:cubicBezTo>
                    <a:pt x="8999" y="10606"/>
                    <a:pt x="9005" y="10597"/>
                    <a:pt x="9008" y="10584"/>
                  </a:cubicBezTo>
                  <a:close/>
                  <a:moveTo>
                    <a:pt x="6755" y="18299"/>
                  </a:moveTo>
                  <a:cubicBezTo>
                    <a:pt x="7015" y="18683"/>
                    <a:pt x="7387" y="18993"/>
                    <a:pt x="7772" y="19278"/>
                  </a:cubicBezTo>
                  <a:cubicBezTo>
                    <a:pt x="7717" y="19450"/>
                    <a:pt x="7868" y="19636"/>
                    <a:pt x="8026" y="19636"/>
                  </a:cubicBezTo>
                  <a:cubicBezTo>
                    <a:pt x="8084" y="19636"/>
                    <a:pt x="8143" y="19611"/>
                    <a:pt x="8193" y="19551"/>
                  </a:cubicBezTo>
                  <a:lnTo>
                    <a:pt x="8701" y="19885"/>
                  </a:lnTo>
                  <a:cubicBezTo>
                    <a:pt x="9420" y="20344"/>
                    <a:pt x="9011" y="21769"/>
                    <a:pt x="8949" y="22513"/>
                  </a:cubicBezTo>
                  <a:lnTo>
                    <a:pt x="8912" y="23170"/>
                  </a:lnTo>
                  <a:lnTo>
                    <a:pt x="8862" y="23071"/>
                  </a:lnTo>
                  <a:cubicBezTo>
                    <a:pt x="8156" y="22302"/>
                    <a:pt x="7276" y="21757"/>
                    <a:pt x="6631" y="20914"/>
                  </a:cubicBezTo>
                  <a:cubicBezTo>
                    <a:pt x="5950" y="20034"/>
                    <a:pt x="6532" y="19204"/>
                    <a:pt x="6755" y="18299"/>
                  </a:cubicBezTo>
                  <a:close/>
                  <a:moveTo>
                    <a:pt x="7003" y="44401"/>
                  </a:moveTo>
                  <a:lnTo>
                    <a:pt x="7028" y="44438"/>
                  </a:lnTo>
                  <a:cubicBezTo>
                    <a:pt x="6892" y="46074"/>
                    <a:pt x="6830" y="47735"/>
                    <a:pt x="6867" y="49383"/>
                  </a:cubicBezTo>
                  <a:cubicBezTo>
                    <a:pt x="6502" y="49239"/>
                    <a:pt x="6077" y="49185"/>
                    <a:pt x="5737" y="49185"/>
                  </a:cubicBezTo>
                  <a:cubicBezTo>
                    <a:pt x="5638" y="49185"/>
                    <a:pt x="5547" y="49189"/>
                    <a:pt x="5466" y="49198"/>
                  </a:cubicBezTo>
                  <a:cubicBezTo>
                    <a:pt x="5528" y="48293"/>
                    <a:pt x="5640" y="47400"/>
                    <a:pt x="5677" y="46496"/>
                  </a:cubicBezTo>
                  <a:cubicBezTo>
                    <a:pt x="5702" y="46471"/>
                    <a:pt x="5714" y="46421"/>
                    <a:pt x="5714" y="46372"/>
                  </a:cubicBezTo>
                  <a:cubicBezTo>
                    <a:pt x="5714" y="46260"/>
                    <a:pt x="5714" y="46161"/>
                    <a:pt x="5702" y="46062"/>
                  </a:cubicBezTo>
                  <a:cubicBezTo>
                    <a:pt x="5714" y="45504"/>
                    <a:pt x="5702" y="44959"/>
                    <a:pt x="5640" y="44426"/>
                  </a:cubicBezTo>
                  <a:lnTo>
                    <a:pt x="5640" y="44426"/>
                  </a:lnTo>
                  <a:cubicBezTo>
                    <a:pt x="5834" y="44442"/>
                    <a:pt x="6032" y="44451"/>
                    <a:pt x="6230" y="44451"/>
                  </a:cubicBezTo>
                  <a:cubicBezTo>
                    <a:pt x="6486" y="44451"/>
                    <a:pt x="6745" y="44436"/>
                    <a:pt x="7003" y="44401"/>
                  </a:cubicBezTo>
                  <a:close/>
                  <a:moveTo>
                    <a:pt x="6458" y="49842"/>
                  </a:moveTo>
                  <a:cubicBezTo>
                    <a:pt x="6520" y="49842"/>
                    <a:pt x="6582" y="49854"/>
                    <a:pt x="6631" y="49854"/>
                  </a:cubicBezTo>
                  <a:cubicBezTo>
                    <a:pt x="6693" y="49879"/>
                    <a:pt x="6768" y="49892"/>
                    <a:pt x="6879" y="49904"/>
                  </a:cubicBezTo>
                  <a:lnTo>
                    <a:pt x="6879" y="50090"/>
                  </a:lnTo>
                  <a:cubicBezTo>
                    <a:pt x="6842" y="50090"/>
                    <a:pt x="6830" y="50078"/>
                    <a:pt x="6805" y="50078"/>
                  </a:cubicBezTo>
                  <a:lnTo>
                    <a:pt x="6755" y="50028"/>
                  </a:lnTo>
                  <a:cubicBezTo>
                    <a:pt x="6656" y="49966"/>
                    <a:pt x="6557" y="49904"/>
                    <a:pt x="6458" y="49842"/>
                  </a:cubicBezTo>
                  <a:close/>
                  <a:moveTo>
                    <a:pt x="6168" y="1"/>
                  </a:moveTo>
                  <a:cubicBezTo>
                    <a:pt x="6005" y="1"/>
                    <a:pt x="5810" y="76"/>
                    <a:pt x="5578" y="253"/>
                  </a:cubicBezTo>
                  <a:cubicBezTo>
                    <a:pt x="5318" y="195"/>
                    <a:pt x="4982" y="104"/>
                    <a:pt x="4671" y="104"/>
                  </a:cubicBezTo>
                  <a:cubicBezTo>
                    <a:pt x="4448" y="104"/>
                    <a:pt x="4238" y="150"/>
                    <a:pt x="4078" y="290"/>
                  </a:cubicBezTo>
                  <a:cubicBezTo>
                    <a:pt x="3657" y="687"/>
                    <a:pt x="3458" y="1120"/>
                    <a:pt x="3297" y="1653"/>
                  </a:cubicBezTo>
                  <a:cubicBezTo>
                    <a:pt x="3099" y="2360"/>
                    <a:pt x="2777" y="4045"/>
                    <a:pt x="3496" y="4554"/>
                  </a:cubicBezTo>
                  <a:cubicBezTo>
                    <a:pt x="3517" y="4569"/>
                    <a:pt x="3542" y="4576"/>
                    <a:pt x="3567" y="4576"/>
                  </a:cubicBezTo>
                  <a:cubicBezTo>
                    <a:pt x="3641" y="4576"/>
                    <a:pt x="3716" y="4513"/>
                    <a:pt x="3706" y="4430"/>
                  </a:cubicBezTo>
                  <a:cubicBezTo>
                    <a:pt x="3619" y="3649"/>
                    <a:pt x="3520" y="2955"/>
                    <a:pt x="3644" y="2149"/>
                  </a:cubicBezTo>
                  <a:cubicBezTo>
                    <a:pt x="3706" y="1765"/>
                    <a:pt x="3805" y="1381"/>
                    <a:pt x="3979" y="1021"/>
                  </a:cubicBezTo>
                  <a:cubicBezTo>
                    <a:pt x="4276" y="402"/>
                    <a:pt x="4970" y="389"/>
                    <a:pt x="5578" y="290"/>
                  </a:cubicBezTo>
                  <a:lnTo>
                    <a:pt x="5590" y="290"/>
                  </a:lnTo>
                  <a:cubicBezTo>
                    <a:pt x="5714" y="246"/>
                    <a:pt x="5824" y="226"/>
                    <a:pt x="5922" y="226"/>
                  </a:cubicBezTo>
                  <a:cubicBezTo>
                    <a:pt x="6568" y="226"/>
                    <a:pt x="6673" y="1118"/>
                    <a:pt x="6619" y="2000"/>
                  </a:cubicBezTo>
                  <a:cubicBezTo>
                    <a:pt x="6602" y="1879"/>
                    <a:pt x="6487" y="1776"/>
                    <a:pt x="6369" y="1776"/>
                  </a:cubicBezTo>
                  <a:cubicBezTo>
                    <a:pt x="6318" y="1776"/>
                    <a:pt x="6267" y="1795"/>
                    <a:pt x="6222" y="1839"/>
                  </a:cubicBezTo>
                  <a:cubicBezTo>
                    <a:pt x="6160" y="1914"/>
                    <a:pt x="6123" y="2000"/>
                    <a:pt x="6086" y="2075"/>
                  </a:cubicBezTo>
                  <a:cubicBezTo>
                    <a:pt x="5999" y="1765"/>
                    <a:pt x="5912" y="1467"/>
                    <a:pt x="5900" y="1133"/>
                  </a:cubicBezTo>
                  <a:cubicBezTo>
                    <a:pt x="5900" y="1108"/>
                    <a:pt x="5881" y="1096"/>
                    <a:pt x="5863" y="1096"/>
                  </a:cubicBezTo>
                  <a:cubicBezTo>
                    <a:pt x="5844" y="1096"/>
                    <a:pt x="5826" y="1108"/>
                    <a:pt x="5826" y="1133"/>
                  </a:cubicBezTo>
                  <a:lnTo>
                    <a:pt x="5826" y="1182"/>
                  </a:lnTo>
                  <a:cubicBezTo>
                    <a:pt x="5813" y="1096"/>
                    <a:pt x="5751" y="1034"/>
                    <a:pt x="5689" y="1021"/>
                  </a:cubicBezTo>
                  <a:cubicBezTo>
                    <a:pt x="5663" y="1017"/>
                    <a:pt x="5635" y="1015"/>
                    <a:pt x="5608" y="1015"/>
                  </a:cubicBezTo>
                  <a:cubicBezTo>
                    <a:pt x="5381" y="1015"/>
                    <a:pt x="5131" y="1142"/>
                    <a:pt x="4921" y="1220"/>
                  </a:cubicBezTo>
                  <a:cubicBezTo>
                    <a:pt x="4661" y="1331"/>
                    <a:pt x="4400" y="1443"/>
                    <a:pt x="4152" y="1567"/>
                  </a:cubicBezTo>
                  <a:cubicBezTo>
                    <a:pt x="3940" y="1667"/>
                    <a:pt x="4061" y="2000"/>
                    <a:pt x="4259" y="2000"/>
                  </a:cubicBezTo>
                  <a:cubicBezTo>
                    <a:pt x="4281" y="2000"/>
                    <a:pt x="4303" y="1996"/>
                    <a:pt x="4326" y="1988"/>
                  </a:cubicBezTo>
                  <a:cubicBezTo>
                    <a:pt x="4574" y="1889"/>
                    <a:pt x="4822" y="1802"/>
                    <a:pt x="5045" y="1703"/>
                  </a:cubicBezTo>
                  <a:cubicBezTo>
                    <a:pt x="5293" y="1616"/>
                    <a:pt x="5640" y="1542"/>
                    <a:pt x="5788" y="1319"/>
                  </a:cubicBezTo>
                  <a:cubicBezTo>
                    <a:pt x="5813" y="1306"/>
                    <a:pt x="5813" y="1294"/>
                    <a:pt x="5826" y="1257"/>
                  </a:cubicBezTo>
                  <a:cubicBezTo>
                    <a:pt x="5826" y="1629"/>
                    <a:pt x="5875" y="2000"/>
                    <a:pt x="5974" y="2360"/>
                  </a:cubicBezTo>
                  <a:cubicBezTo>
                    <a:pt x="5850" y="2732"/>
                    <a:pt x="5788" y="3141"/>
                    <a:pt x="5689" y="3475"/>
                  </a:cubicBezTo>
                  <a:cubicBezTo>
                    <a:pt x="5541" y="3921"/>
                    <a:pt x="5379" y="4702"/>
                    <a:pt x="4958" y="4987"/>
                  </a:cubicBezTo>
                  <a:cubicBezTo>
                    <a:pt x="4936" y="5002"/>
                    <a:pt x="4914" y="5008"/>
                    <a:pt x="4892" y="5008"/>
                  </a:cubicBezTo>
                  <a:cubicBezTo>
                    <a:pt x="4728" y="5008"/>
                    <a:pt x="4568" y="4640"/>
                    <a:pt x="4524" y="4541"/>
                  </a:cubicBezTo>
                  <a:cubicBezTo>
                    <a:pt x="4338" y="4182"/>
                    <a:pt x="4338" y="3810"/>
                    <a:pt x="4351" y="3413"/>
                  </a:cubicBezTo>
                  <a:cubicBezTo>
                    <a:pt x="4363" y="3041"/>
                    <a:pt x="4636" y="2310"/>
                    <a:pt x="4400" y="1988"/>
                  </a:cubicBezTo>
                  <a:lnTo>
                    <a:pt x="4388" y="1988"/>
                  </a:lnTo>
                  <a:cubicBezTo>
                    <a:pt x="4214" y="2075"/>
                    <a:pt x="4214" y="2236"/>
                    <a:pt x="4165" y="2397"/>
                  </a:cubicBezTo>
                  <a:cubicBezTo>
                    <a:pt x="4041" y="2831"/>
                    <a:pt x="3991" y="3302"/>
                    <a:pt x="3979" y="3748"/>
                  </a:cubicBezTo>
                  <a:cubicBezTo>
                    <a:pt x="3966" y="4281"/>
                    <a:pt x="4177" y="5347"/>
                    <a:pt x="4846" y="5434"/>
                  </a:cubicBezTo>
                  <a:cubicBezTo>
                    <a:pt x="4874" y="5438"/>
                    <a:pt x="4900" y="5440"/>
                    <a:pt x="4927" y="5440"/>
                  </a:cubicBezTo>
                  <a:cubicBezTo>
                    <a:pt x="5448" y="5440"/>
                    <a:pt x="5759" y="4646"/>
                    <a:pt x="5912" y="4269"/>
                  </a:cubicBezTo>
                  <a:cubicBezTo>
                    <a:pt x="6074" y="3872"/>
                    <a:pt x="6210" y="3488"/>
                    <a:pt x="6334" y="3091"/>
                  </a:cubicBezTo>
                  <a:cubicBezTo>
                    <a:pt x="6383" y="3091"/>
                    <a:pt x="6433" y="3041"/>
                    <a:pt x="6408" y="2980"/>
                  </a:cubicBezTo>
                  <a:cubicBezTo>
                    <a:pt x="6408" y="2967"/>
                    <a:pt x="6396" y="2942"/>
                    <a:pt x="6396" y="2930"/>
                  </a:cubicBezTo>
                  <a:cubicBezTo>
                    <a:pt x="6470" y="2732"/>
                    <a:pt x="6569" y="2498"/>
                    <a:pt x="6594" y="2263"/>
                  </a:cubicBezTo>
                  <a:lnTo>
                    <a:pt x="6594" y="2263"/>
                  </a:lnTo>
                  <a:cubicBezTo>
                    <a:pt x="6532" y="2845"/>
                    <a:pt x="6445" y="3364"/>
                    <a:pt x="6396" y="3612"/>
                  </a:cubicBezTo>
                  <a:cubicBezTo>
                    <a:pt x="6272" y="4330"/>
                    <a:pt x="6123" y="5025"/>
                    <a:pt x="5912" y="5706"/>
                  </a:cubicBezTo>
                  <a:cubicBezTo>
                    <a:pt x="5888" y="5830"/>
                    <a:pt x="5826" y="5967"/>
                    <a:pt x="5776" y="6103"/>
                  </a:cubicBezTo>
                  <a:cubicBezTo>
                    <a:pt x="5417" y="6016"/>
                    <a:pt x="5070" y="5880"/>
                    <a:pt x="4723" y="5706"/>
                  </a:cubicBezTo>
                  <a:cubicBezTo>
                    <a:pt x="4710" y="5694"/>
                    <a:pt x="4698" y="5669"/>
                    <a:pt x="4661" y="5669"/>
                  </a:cubicBezTo>
                  <a:cubicBezTo>
                    <a:pt x="4648" y="5657"/>
                    <a:pt x="4611" y="5657"/>
                    <a:pt x="4599" y="5644"/>
                  </a:cubicBezTo>
                  <a:cubicBezTo>
                    <a:pt x="4577" y="5631"/>
                    <a:pt x="4555" y="5626"/>
                    <a:pt x="4535" y="5626"/>
                  </a:cubicBezTo>
                  <a:cubicBezTo>
                    <a:pt x="4498" y="5626"/>
                    <a:pt x="4466" y="5645"/>
                    <a:pt x="4450" y="5669"/>
                  </a:cubicBezTo>
                  <a:cubicBezTo>
                    <a:pt x="3706" y="5657"/>
                    <a:pt x="2963" y="5545"/>
                    <a:pt x="2231" y="5384"/>
                  </a:cubicBezTo>
                  <a:cubicBezTo>
                    <a:pt x="1574" y="5223"/>
                    <a:pt x="880" y="4739"/>
                    <a:pt x="236" y="4739"/>
                  </a:cubicBezTo>
                  <a:cubicBezTo>
                    <a:pt x="87" y="4739"/>
                    <a:pt x="0" y="4901"/>
                    <a:pt x="62" y="5025"/>
                  </a:cubicBezTo>
                  <a:cubicBezTo>
                    <a:pt x="385" y="5632"/>
                    <a:pt x="1450" y="5781"/>
                    <a:pt x="2070" y="5905"/>
                  </a:cubicBezTo>
                  <a:cubicBezTo>
                    <a:pt x="2244" y="5942"/>
                    <a:pt x="2417" y="5967"/>
                    <a:pt x="2591" y="5979"/>
                  </a:cubicBezTo>
                  <a:cubicBezTo>
                    <a:pt x="2467" y="7070"/>
                    <a:pt x="2343" y="8148"/>
                    <a:pt x="2107" y="9201"/>
                  </a:cubicBezTo>
                  <a:cubicBezTo>
                    <a:pt x="2095" y="9239"/>
                    <a:pt x="2070" y="9288"/>
                    <a:pt x="2070" y="9350"/>
                  </a:cubicBezTo>
                  <a:lnTo>
                    <a:pt x="2070" y="9363"/>
                  </a:lnTo>
                  <a:cubicBezTo>
                    <a:pt x="1996" y="9685"/>
                    <a:pt x="1921" y="9995"/>
                    <a:pt x="1810" y="10317"/>
                  </a:cubicBezTo>
                  <a:cubicBezTo>
                    <a:pt x="1674" y="10751"/>
                    <a:pt x="1512" y="11184"/>
                    <a:pt x="1376" y="11618"/>
                  </a:cubicBezTo>
                  <a:cubicBezTo>
                    <a:pt x="1351" y="11631"/>
                    <a:pt x="1314" y="11668"/>
                    <a:pt x="1289" y="11717"/>
                  </a:cubicBezTo>
                  <a:cubicBezTo>
                    <a:pt x="979" y="12387"/>
                    <a:pt x="756" y="13044"/>
                    <a:pt x="670" y="13775"/>
                  </a:cubicBezTo>
                  <a:cubicBezTo>
                    <a:pt x="645" y="13849"/>
                    <a:pt x="682" y="13911"/>
                    <a:pt x="732" y="13961"/>
                  </a:cubicBezTo>
                  <a:cubicBezTo>
                    <a:pt x="707" y="14097"/>
                    <a:pt x="682" y="14221"/>
                    <a:pt x="670" y="14370"/>
                  </a:cubicBezTo>
                  <a:cubicBezTo>
                    <a:pt x="645" y="14519"/>
                    <a:pt x="744" y="14593"/>
                    <a:pt x="868" y="14605"/>
                  </a:cubicBezTo>
                  <a:cubicBezTo>
                    <a:pt x="1103" y="15758"/>
                    <a:pt x="1934" y="16774"/>
                    <a:pt x="3124" y="17047"/>
                  </a:cubicBezTo>
                  <a:cubicBezTo>
                    <a:pt x="3140" y="17050"/>
                    <a:pt x="3156" y="17051"/>
                    <a:pt x="3171" y="17051"/>
                  </a:cubicBezTo>
                  <a:cubicBezTo>
                    <a:pt x="3349" y="17051"/>
                    <a:pt x="3424" y="16861"/>
                    <a:pt x="3310" y="16712"/>
                  </a:cubicBezTo>
                  <a:cubicBezTo>
                    <a:pt x="3285" y="16675"/>
                    <a:pt x="3235" y="16638"/>
                    <a:pt x="3210" y="16588"/>
                  </a:cubicBezTo>
                  <a:lnTo>
                    <a:pt x="3210" y="16588"/>
                  </a:lnTo>
                  <a:cubicBezTo>
                    <a:pt x="3743" y="16613"/>
                    <a:pt x="4276" y="16700"/>
                    <a:pt x="4797" y="16811"/>
                  </a:cubicBezTo>
                  <a:cubicBezTo>
                    <a:pt x="4351" y="16861"/>
                    <a:pt x="3892" y="16948"/>
                    <a:pt x="3434" y="16960"/>
                  </a:cubicBezTo>
                  <a:cubicBezTo>
                    <a:pt x="3297" y="16960"/>
                    <a:pt x="3235" y="17171"/>
                    <a:pt x="3359" y="17233"/>
                  </a:cubicBezTo>
                  <a:cubicBezTo>
                    <a:pt x="3529" y="17329"/>
                    <a:pt x="3735" y="17360"/>
                    <a:pt x="3952" y="17360"/>
                  </a:cubicBezTo>
                  <a:cubicBezTo>
                    <a:pt x="4354" y="17360"/>
                    <a:pt x="4798" y="17253"/>
                    <a:pt x="5144" y="17245"/>
                  </a:cubicBezTo>
                  <a:cubicBezTo>
                    <a:pt x="5233" y="17242"/>
                    <a:pt x="5322" y="17240"/>
                    <a:pt x="5410" y="17240"/>
                  </a:cubicBezTo>
                  <a:cubicBezTo>
                    <a:pt x="5717" y="17240"/>
                    <a:pt x="6020" y="17266"/>
                    <a:pt x="6309" y="17382"/>
                  </a:cubicBezTo>
                  <a:cubicBezTo>
                    <a:pt x="6334" y="17394"/>
                    <a:pt x="6371" y="17394"/>
                    <a:pt x="6396" y="17394"/>
                  </a:cubicBezTo>
                  <a:lnTo>
                    <a:pt x="6396" y="17419"/>
                  </a:lnTo>
                  <a:cubicBezTo>
                    <a:pt x="6408" y="17518"/>
                    <a:pt x="6445" y="17629"/>
                    <a:pt x="6495" y="17729"/>
                  </a:cubicBezTo>
                  <a:lnTo>
                    <a:pt x="6495" y="17791"/>
                  </a:lnTo>
                  <a:lnTo>
                    <a:pt x="6495" y="17815"/>
                  </a:lnTo>
                  <a:cubicBezTo>
                    <a:pt x="6321" y="18943"/>
                    <a:pt x="5392" y="19662"/>
                    <a:pt x="6024" y="20864"/>
                  </a:cubicBezTo>
                  <a:cubicBezTo>
                    <a:pt x="6520" y="21831"/>
                    <a:pt x="7635" y="22810"/>
                    <a:pt x="8565" y="23368"/>
                  </a:cubicBezTo>
                  <a:cubicBezTo>
                    <a:pt x="8605" y="23390"/>
                    <a:pt x="8645" y="23400"/>
                    <a:pt x="8682" y="23400"/>
                  </a:cubicBezTo>
                  <a:cubicBezTo>
                    <a:pt x="8769" y="23400"/>
                    <a:pt x="8843" y="23344"/>
                    <a:pt x="8887" y="23256"/>
                  </a:cubicBezTo>
                  <a:lnTo>
                    <a:pt x="8887" y="23256"/>
                  </a:lnTo>
                  <a:cubicBezTo>
                    <a:pt x="8825" y="24000"/>
                    <a:pt x="8751" y="24756"/>
                    <a:pt x="8664" y="25500"/>
                  </a:cubicBezTo>
                  <a:cubicBezTo>
                    <a:pt x="8193" y="29751"/>
                    <a:pt x="7387" y="33928"/>
                    <a:pt x="6061" y="37968"/>
                  </a:cubicBezTo>
                  <a:cubicBezTo>
                    <a:pt x="5979" y="38230"/>
                    <a:pt x="6200" y="38416"/>
                    <a:pt x="6417" y="38416"/>
                  </a:cubicBezTo>
                  <a:cubicBezTo>
                    <a:pt x="6528" y="38416"/>
                    <a:pt x="6638" y="38367"/>
                    <a:pt x="6706" y="38253"/>
                  </a:cubicBezTo>
                  <a:cubicBezTo>
                    <a:pt x="6842" y="38018"/>
                    <a:pt x="6991" y="37832"/>
                    <a:pt x="7139" y="37659"/>
                  </a:cubicBezTo>
                  <a:lnTo>
                    <a:pt x="7139" y="37659"/>
                  </a:lnTo>
                  <a:cubicBezTo>
                    <a:pt x="7115" y="38130"/>
                    <a:pt x="7053" y="38588"/>
                    <a:pt x="6892" y="39059"/>
                  </a:cubicBezTo>
                  <a:cubicBezTo>
                    <a:pt x="6825" y="39280"/>
                    <a:pt x="7015" y="39451"/>
                    <a:pt x="7206" y="39451"/>
                  </a:cubicBezTo>
                  <a:cubicBezTo>
                    <a:pt x="7229" y="39451"/>
                    <a:pt x="7253" y="39449"/>
                    <a:pt x="7276" y="39443"/>
                  </a:cubicBezTo>
                  <a:cubicBezTo>
                    <a:pt x="7313" y="39443"/>
                    <a:pt x="7338" y="39431"/>
                    <a:pt x="7375" y="39431"/>
                  </a:cubicBezTo>
                  <a:cubicBezTo>
                    <a:pt x="7301" y="40918"/>
                    <a:pt x="7610" y="42294"/>
                    <a:pt x="7015" y="43719"/>
                  </a:cubicBezTo>
                  <a:cubicBezTo>
                    <a:pt x="6551" y="43824"/>
                    <a:pt x="6022" y="43906"/>
                    <a:pt x="5611" y="43906"/>
                  </a:cubicBezTo>
                  <a:cubicBezTo>
                    <a:pt x="5583" y="43906"/>
                    <a:pt x="5555" y="43906"/>
                    <a:pt x="5528" y="43905"/>
                  </a:cubicBezTo>
                  <a:cubicBezTo>
                    <a:pt x="5516" y="43831"/>
                    <a:pt x="5503" y="43769"/>
                    <a:pt x="5479" y="43695"/>
                  </a:cubicBezTo>
                  <a:cubicBezTo>
                    <a:pt x="5473" y="43667"/>
                    <a:pt x="5452" y="43654"/>
                    <a:pt x="5431" y="43654"/>
                  </a:cubicBezTo>
                  <a:cubicBezTo>
                    <a:pt x="5406" y="43654"/>
                    <a:pt x="5379" y="43673"/>
                    <a:pt x="5379" y="43707"/>
                  </a:cubicBezTo>
                  <a:cubicBezTo>
                    <a:pt x="5379" y="43769"/>
                    <a:pt x="5379" y="43831"/>
                    <a:pt x="5355" y="43893"/>
                  </a:cubicBezTo>
                  <a:cubicBezTo>
                    <a:pt x="5330" y="43893"/>
                    <a:pt x="5317" y="43880"/>
                    <a:pt x="5280" y="43880"/>
                  </a:cubicBezTo>
                  <a:cubicBezTo>
                    <a:pt x="5206" y="43595"/>
                    <a:pt x="5107" y="43298"/>
                    <a:pt x="5020" y="43025"/>
                  </a:cubicBezTo>
                  <a:cubicBezTo>
                    <a:pt x="4958" y="42120"/>
                    <a:pt x="4859" y="41240"/>
                    <a:pt x="4785" y="40348"/>
                  </a:cubicBezTo>
                  <a:cubicBezTo>
                    <a:pt x="4586" y="38117"/>
                    <a:pt x="4326" y="35911"/>
                    <a:pt x="3719" y="33754"/>
                  </a:cubicBezTo>
                  <a:cubicBezTo>
                    <a:pt x="3714" y="33741"/>
                    <a:pt x="3705" y="33736"/>
                    <a:pt x="3696" y="33736"/>
                  </a:cubicBezTo>
                  <a:cubicBezTo>
                    <a:pt x="3678" y="33736"/>
                    <a:pt x="3657" y="33755"/>
                    <a:pt x="3657" y="33779"/>
                  </a:cubicBezTo>
                  <a:cubicBezTo>
                    <a:pt x="4078" y="36283"/>
                    <a:pt x="4239" y="38799"/>
                    <a:pt x="4425" y="41302"/>
                  </a:cubicBezTo>
                  <a:cubicBezTo>
                    <a:pt x="4289" y="40881"/>
                    <a:pt x="4165" y="40472"/>
                    <a:pt x="4078" y="40038"/>
                  </a:cubicBezTo>
                  <a:cubicBezTo>
                    <a:pt x="4044" y="39906"/>
                    <a:pt x="3945" y="39849"/>
                    <a:pt x="3842" y="39849"/>
                  </a:cubicBezTo>
                  <a:cubicBezTo>
                    <a:pt x="3686" y="39849"/>
                    <a:pt x="3520" y="39980"/>
                    <a:pt x="3557" y="40175"/>
                  </a:cubicBezTo>
                  <a:cubicBezTo>
                    <a:pt x="3805" y="41278"/>
                    <a:pt x="4227" y="42344"/>
                    <a:pt x="4586" y="43409"/>
                  </a:cubicBezTo>
                  <a:cubicBezTo>
                    <a:pt x="4586" y="43447"/>
                    <a:pt x="4586" y="43471"/>
                    <a:pt x="4599" y="43521"/>
                  </a:cubicBezTo>
                  <a:cubicBezTo>
                    <a:pt x="4599" y="43533"/>
                    <a:pt x="4586" y="43546"/>
                    <a:pt x="4586" y="43583"/>
                  </a:cubicBezTo>
                  <a:cubicBezTo>
                    <a:pt x="4574" y="43719"/>
                    <a:pt x="4574" y="43843"/>
                    <a:pt x="4549" y="43980"/>
                  </a:cubicBezTo>
                  <a:cubicBezTo>
                    <a:pt x="4549" y="44042"/>
                    <a:pt x="4599" y="44128"/>
                    <a:pt x="4648" y="44153"/>
                  </a:cubicBezTo>
                  <a:cubicBezTo>
                    <a:pt x="4648" y="44227"/>
                    <a:pt x="4661" y="44314"/>
                    <a:pt x="4661" y="44389"/>
                  </a:cubicBezTo>
                  <a:cubicBezTo>
                    <a:pt x="4672" y="44494"/>
                    <a:pt x="4750" y="44588"/>
                    <a:pt x="4842" y="44588"/>
                  </a:cubicBezTo>
                  <a:cubicBezTo>
                    <a:pt x="4848" y="44588"/>
                    <a:pt x="4853" y="44588"/>
                    <a:pt x="4859" y="44587"/>
                  </a:cubicBezTo>
                  <a:lnTo>
                    <a:pt x="4908" y="44587"/>
                  </a:lnTo>
                  <a:cubicBezTo>
                    <a:pt x="5032" y="45145"/>
                    <a:pt x="5132" y="45715"/>
                    <a:pt x="5132" y="46310"/>
                  </a:cubicBezTo>
                  <a:cubicBezTo>
                    <a:pt x="5132" y="46335"/>
                    <a:pt x="5132" y="46372"/>
                    <a:pt x="5144" y="46409"/>
                  </a:cubicBezTo>
                  <a:cubicBezTo>
                    <a:pt x="5008" y="48008"/>
                    <a:pt x="4846" y="49644"/>
                    <a:pt x="4884" y="51255"/>
                  </a:cubicBezTo>
                  <a:cubicBezTo>
                    <a:pt x="4884" y="51367"/>
                    <a:pt x="4958" y="51491"/>
                    <a:pt x="5070" y="51503"/>
                  </a:cubicBezTo>
                  <a:cubicBezTo>
                    <a:pt x="5218" y="51515"/>
                    <a:pt x="5379" y="51528"/>
                    <a:pt x="5541" y="51552"/>
                  </a:cubicBezTo>
                  <a:cubicBezTo>
                    <a:pt x="5572" y="51559"/>
                    <a:pt x="5603" y="51562"/>
                    <a:pt x="5632" y="51562"/>
                  </a:cubicBezTo>
                  <a:cubicBezTo>
                    <a:pt x="5661" y="51562"/>
                    <a:pt x="5689" y="51559"/>
                    <a:pt x="5714" y="51552"/>
                  </a:cubicBezTo>
                  <a:cubicBezTo>
                    <a:pt x="6619" y="51515"/>
                    <a:pt x="7623" y="51156"/>
                    <a:pt x="7561" y="50164"/>
                  </a:cubicBezTo>
                  <a:cubicBezTo>
                    <a:pt x="7548" y="49916"/>
                    <a:pt x="7400" y="49718"/>
                    <a:pt x="7214" y="49569"/>
                  </a:cubicBezTo>
                  <a:cubicBezTo>
                    <a:pt x="7251" y="47859"/>
                    <a:pt x="7201" y="46136"/>
                    <a:pt x="7065" y="44451"/>
                  </a:cubicBezTo>
                  <a:lnTo>
                    <a:pt x="7065" y="44451"/>
                  </a:lnTo>
                  <a:cubicBezTo>
                    <a:pt x="7099" y="44464"/>
                    <a:pt x="7134" y="44471"/>
                    <a:pt x="7169" y="44471"/>
                  </a:cubicBezTo>
                  <a:cubicBezTo>
                    <a:pt x="7259" y="44471"/>
                    <a:pt x="7346" y="44422"/>
                    <a:pt x="7400" y="44314"/>
                  </a:cubicBezTo>
                  <a:cubicBezTo>
                    <a:pt x="7425" y="44302"/>
                    <a:pt x="7425" y="44265"/>
                    <a:pt x="7437" y="44252"/>
                  </a:cubicBezTo>
                  <a:cubicBezTo>
                    <a:pt x="7697" y="44178"/>
                    <a:pt x="7945" y="44079"/>
                    <a:pt x="8193" y="43955"/>
                  </a:cubicBezTo>
                  <a:cubicBezTo>
                    <a:pt x="8425" y="43839"/>
                    <a:pt x="8277" y="43516"/>
                    <a:pt x="8054" y="43516"/>
                  </a:cubicBezTo>
                  <a:cubicBezTo>
                    <a:pt x="8038" y="43516"/>
                    <a:pt x="8023" y="43518"/>
                    <a:pt x="8007" y="43521"/>
                  </a:cubicBezTo>
                  <a:cubicBezTo>
                    <a:pt x="7945" y="43533"/>
                    <a:pt x="7858" y="43558"/>
                    <a:pt x="7734" y="43583"/>
                  </a:cubicBezTo>
                  <a:cubicBezTo>
                    <a:pt x="8230" y="42133"/>
                    <a:pt x="7821" y="40608"/>
                    <a:pt x="7995" y="39047"/>
                  </a:cubicBezTo>
                  <a:cubicBezTo>
                    <a:pt x="8005" y="38876"/>
                    <a:pt x="7833" y="38724"/>
                    <a:pt x="7666" y="38724"/>
                  </a:cubicBezTo>
                  <a:cubicBezTo>
                    <a:pt x="7639" y="38724"/>
                    <a:pt x="7612" y="38728"/>
                    <a:pt x="7586" y="38737"/>
                  </a:cubicBezTo>
                  <a:lnTo>
                    <a:pt x="7573" y="38737"/>
                  </a:lnTo>
                  <a:cubicBezTo>
                    <a:pt x="7697" y="38130"/>
                    <a:pt x="7710" y="37522"/>
                    <a:pt x="7710" y="36890"/>
                  </a:cubicBezTo>
                  <a:cubicBezTo>
                    <a:pt x="7710" y="36707"/>
                    <a:pt x="7558" y="36591"/>
                    <a:pt x="7399" y="36591"/>
                  </a:cubicBezTo>
                  <a:cubicBezTo>
                    <a:pt x="7321" y="36591"/>
                    <a:pt x="7242" y="36618"/>
                    <a:pt x="7177" y="36679"/>
                  </a:cubicBezTo>
                  <a:lnTo>
                    <a:pt x="7152" y="36692"/>
                  </a:lnTo>
                  <a:cubicBezTo>
                    <a:pt x="8168" y="33358"/>
                    <a:pt x="8664" y="29875"/>
                    <a:pt x="9036" y="26429"/>
                  </a:cubicBezTo>
                  <a:cubicBezTo>
                    <a:pt x="9246" y="24422"/>
                    <a:pt x="9383" y="22389"/>
                    <a:pt x="9494" y="20381"/>
                  </a:cubicBezTo>
                  <a:cubicBezTo>
                    <a:pt x="9532" y="19712"/>
                    <a:pt x="9011" y="19340"/>
                    <a:pt x="8391" y="18980"/>
                  </a:cubicBezTo>
                  <a:cubicBezTo>
                    <a:pt x="8503" y="18658"/>
                    <a:pt x="8552" y="18299"/>
                    <a:pt x="8577" y="17977"/>
                  </a:cubicBezTo>
                  <a:cubicBezTo>
                    <a:pt x="8738" y="17468"/>
                    <a:pt x="8788" y="16886"/>
                    <a:pt x="8825" y="16328"/>
                  </a:cubicBezTo>
                  <a:cubicBezTo>
                    <a:pt x="8986" y="15857"/>
                    <a:pt x="9061" y="15200"/>
                    <a:pt x="9073" y="15076"/>
                  </a:cubicBezTo>
                  <a:cubicBezTo>
                    <a:pt x="9321" y="12957"/>
                    <a:pt x="9742" y="10775"/>
                    <a:pt x="9631" y="8619"/>
                  </a:cubicBezTo>
                  <a:cubicBezTo>
                    <a:pt x="9742" y="7826"/>
                    <a:pt x="9618" y="7082"/>
                    <a:pt x="8875" y="6710"/>
                  </a:cubicBezTo>
                  <a:cubicBezTo>
                    <a:pt x="8379" y="6462"/>
                    <a:pt x="7759" y="6450"/>
                    <a:pt x="7214" y="6388"/>
                  </a:cubicBezTo>
                  <a:cubicBezTo>
                    <a:pt x="6879" y="6351"/>
                    <a:pt x="6557" y="6314"/>
                    <a:pt x="6222" y="6252"/>
                  </a:cubicBezTo>
                  <a:cubicBezTo>
                    <a:pt x="6309" y="5954"/>
                    <a:pt x="6346" y="5644"/>
                    <a:pt x="6408" y="5421"/>
                  </a:cubicBezTo>
                  <a:cubicBezTo>
                    <a:pt x="6681" y="4368"/>
                    <a:pt x="6842" y="3302"/>
                    <a:pt x="6929" y="2223"/>
                  </a:cubicBezTo>
                  <a:cubicBezTo>
                    <a:pt x="6980" y="1553"/>
                    <a:pt x="6905" y="1"/>
                    <a:pt x="6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80"/>
            <p:cNvSpPr/>
            <p:nvPr/>
          </p:nvSpPr>
          <p:spPr>
            <a:xfrm>
              <a:off x="7813332" y="1752946"/>
              <a:ext cx="500746" cy="307856"/>
            </a:xfrm>
            <a:custGeom>
              <a:rect b="b" l="l" r="r" t="t"/>
              <a:pathLst>
                <a:path extrusionOk="0" h="3931" w="6394">
                  <a:moveTo>
                    <a:pt x="2033" y="507"/>
                  </a:moveTo>
                  <a:cubicBezTo>
                    <a:pt x="2169" y="507"/>
                    <a:pt x="2318" y="519"/>
                    <a:pt x="2467" y="544"/>
                  </a:cubicBezTo>
                  <a:cubicBezTo>
                    <a:pt x="2417" y="557"/>
                    <a:pt x="2368" y="569"/>
                    <a:pt x="2343" y="619"/>
                  </a:cubicBezTo>
                  <a:cubicBezTo>
                    <a:pt x="2297" y="592"/>
                    <a:pt x="2248" y="577"/>
                    <a:pt x="2199" y="577"/>
                  </a:cubicBezTo>
                  <a:cubicBezTo>
                    <a:pt x="2155" y="577"/>
                    <a:pt x="2111" y="589"/>
                    <a:pt x="2070" y="619"/>
                  </a:cubicBezTo>
                  <a:cubicBezTo>
                    <a:pt x="2058" y="581"/>
                    <a:pt x="2046" y="544"/>
                    <a:pt x="2033" y="507"/>
                  </a:cubicBezTo>
                  <a:close/>
                  <a:moveTo>
                    <a:pt x="2690" y="581"/>
                  </a:moveTo>
                  <a:cubicBezTo>
                    <a:pt x="2789" y="606"/>
                    <a:pt x="2864" y="619"/>
                    <a:pt x="2938" y="643"/>
                  </a:cubicBezTo>
                  <a:cubicBezTo>
                    <a:pt x="2913" y="668"/>
                    <a:pt x="2864" y="680"/>
                    <a:pt x="2839" y="705"/>
                  </a:cubicBezTo>
                  <a:lnTo>
                    <a:pt x="2777" y="705"/>
                  </a:lnTo>
                  <a:cubicBezTo>
                    <a:pt x="2752" y="668"/>
                    <a:pt x="2727" y="619"/>
                    <a:pt x="2690" y="581"/>
                  </a:cubicBezTo>
                  <a:close/>
                  <a:moveTo>
                    <a:pt x="3285" y="755"/>
                  </a:moveTo>
                  <a:cubicBezTo>
                    <a:pt x="3421" y="817"/>
                    <a:pt x="3545" y="879"/>
                    <a:pt x="3657" y="928"/>
                  </a:cubicBezTo>
                  <a:cubicBezTo>
                    <a:pt x="3620" y="928"/>
                    <a:pt x="3582" y="928"/>
                    <a:pt x="3545" y="941"/>
                  </a:cubicBezTo>
                  <a:cubicBezTo>
                    <a:pt x="3520" y="928"/>
                    <a:pt x="3471" y="928"/>
                    <a:pt x="3434" y="928"/>
                  </a:cubicBezTo>
                  <a:cubicBezTo>
                    <a:pt x="3397" y="866"/>
                    <a:pt x="3347" y="817"/>
                    <a:pt x="3285" y="755"/>
                  </a:cubicBezTo>
                  <a:close/>
                  <a:moveTo>
                    <a:pt x="2081" y="0"/>
                  </a:moveTo>
                  <a:cubicBezTo>
                    <a:pt x="1743" y="0"/>
                    <a:pt x="1406" y="60"/>
                    <a:pt x="1079" y="197"/>
                  </a:cubicBezTo>
                  <a:cubicBezTo>
                    <a:pt x="1060" y="194"/>
                    <a:pt x="1042" y="192"/>
                    <a:pt x="1025" y="192"/>
                  </a:cubicBezTo>
                  <a:cubicBezTo>
                    <a:pt x="973" y="192"/>
                    <a:pt x="927" y="206"/>
                    <a:pt x="880" y="234"/>
                  </a:cubicBezTo>
                  <a:cubicBezTo>
                    <a:pt x="869" y="232"/>
                    <a:pt x="857" y="231"/>
                    <a:pt x="845" y="231"/>
                  </a:cubicBezTo>
                  <a:cubicBezTo>
                    <a:pt x="658" y="231"/>
                    <a:pt x="482" y="495"/>
                    <a:pt x="645" y="693"/>
                  </a:cubicBezTo>
                  <a:cubicBezTo>
                    <a:pt x="905" y="1015"/>
                    <a:pt x="633" y="1796"/>
                    <a:pt x="546" y="2131"/>
                  </a:cubicBezTo>
                  <a:cubicBezTo>
                    <a:pt x="409" y="2626"/>
                    <a:pt x="236" y="3110"/>
                    <a:pt x="50" y="3593"/>
                  </a:cubicBezTo>
                  <a:cubicBezTo>
                    <a:pt x="0" y="3717"/>
                    <a:pt x="50" y="3804"/>
                    <a:pt x="124" y="3853"/>
                  </a:cubicBezTo>
                  <a:cubicBezTo>
                    <a:pt x="169" y="3898"/>
                    <a:pt x="221" y="3930"/>
                    <a:pt x="288" y="3930"/>
                  </a:cubicBezTo>
                  <a:cubicBezTo>
                    <a:pt x="314" y="3930"/>
                    <a:pt x="342" y="3926"/>
                    <a:pt x="372" y="3915"/>
                  </a:cubicBezTo>
                  <a:cubicBezTo>
                    <a:pt x="1190" y="3618"/>
                    <a:pt x="2132" y="3593"/>
                    <a:pt x="3000" y="3494"/>
                  </a:cubicBezTo>
                  <a:cubicBezTo>
                    <a:pt x="3533" y="3432"/>
                    <a:pt x="4053" y="3407"/>
                    <a:pt x="4586" y="3370"/>
                  </a:cubicBezTo>
                  <a:lnTo>
                    <a:pt x="4946" y="3370"/>
                  </a:lnTo>
                  <a:cubicBezTo>
                    <a:pt x="5256" y="3457"/>
                    <a:pt x="5566" y="3531"/>
                    <a:pt x="5838" y="3655"/>
                  </a:cubicBezTo>
                  <a:cubicBezTo>
                    <a:pt x="5877" y="3672"/>
                    <a:pt x="5916" y="3680"/>
                    <a:pt x="5954" y="3680"/>
                  </a:cubicBezTo>
                  <a:cubicBezTo>
                    <a:pt x="6211" y="3680"/>
                    <a:pt x="6394" y="3314"/>
                    <a:pt x="6123" y="3184"/>
                  </a:cubicBezTo>
                  <a:cubicBezTo>
                    <a:pt x="6098" y="3172"/>
                    <a:pt x="6086" y="3172"/>
                    <a:pt x="6074" y="3172"/>
                  </a:cubicBezTo>
                  <a:cubicBezTo>
                    <a:pt x="6086" y="3110"/>
                    <a:pt x="6074" y="3035"/>
                    <a:pt x="6024" y="2973"/>
                  </a:cubicBezTo>
                  <a:cubicBezTo>
                    <a:pt x="6024" y="2924"/>
                    <a:pt x="6012" y="2874"/>
                    <a:pt x="5975" y="2837"/>
                  </a:cubicBezTo>
                  <a:cubicBezTo>
                    <a:pt x="5627" y="2292"/>
                    <a:pt x="5132" y="1821"/>
                    <a:pt x="4896" y="1189"/>
                  </a:cubicBezTo>
                  <a:cubicBezTo>
                    <a:pt x="4896" y="1139"/>
                    <a:pt x="4884" y="1077"/>
                    <a:pt x="4847" y="1052"/>
                  </a:cubicBezTo>
                  <a:cubicBezTo>
                    <a:pt x="4847" y="1040"/>
                    <a:pt x="4847" y="1040"/>
                    <a:pt x="4834" y="1015"/>
                  </a:cubicBezTo>
                  <a:cubicBezTo>
                    <a:pt x="4789" y="881"/>
                    <a:pt x="4684" y="827"/>
                    <a:pt x="4573" y="827"/>
                  </a:cubicBezTo>
                  <a:cubicBezTo>
                    <a:pt x="4561" y="827"/>
                    <a:pt x="4549" y="828"/>
                    <a:pt x="4537" y="829"/>
                  </a:cubicBezTo>
                  <a:cubicBezTo>
                    <a:pt x="3792" y="377"/>
                    <a:pt x="293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1"/>
          <p:cNvSpPr txBox="1"/>
          <p:nvPr>
            <p:ph type="title"/>
          </p:nvPr>
        </p:nvSpPr>
        <p:spPr>
          <a:xfrm>
            <a:off x="1060893" y="752475"/>
            <a:ext cx="4515900" cy="7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932" name="Google Shape;932;p81"/>
          <p:cNvSpPr txBox="1"/>
          <p:nvPr>
            <p:ph idx="1" type="subTitle"/>
          </p:nvPr>
        </p:nvSpPr>
        <p:spPr>
          <a:xfrm>
            <a:off x="1060900" y="1531275"/>
            <a:ext cx="4602900" cy="13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DO YOU HAVE ANY QUESTIONS?</a:t>
            </a:r>
            <a:endParaRPr sz="2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33" name="Google Shape;933;p81"/>
          <p:cNvSpPr txBox="1"/>
          <p:nvPr/>
        </p:nvSpPr>
        <p:spPr>
          <a:xfrm>
            <a:off x="1060893" y="3621500"/>
            <a:ext cx="30534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Please keep this slide for attribution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934" name="Google Shape;934;p81"/>
          <p:cNvGrpSpPr/>
          <p:nvPr/>
        </p:nvGrpSpPr>
        <p:grpSpPr>
          <a:xfrm>
            <a:off x="5835593" y="541825"/>
            <a:ext cx="2247515" cy="4059848"/>
            <a:chOff x="1170425" y="539500"/>
            <a:chExt cx="2247515" cy="4059848"/>
          </a:xfrm>
        </p:grpSpPr>
        <p:sp>
          <p:nvSpPr>
            <p:cNvPr id="935" name="Google Shape;935;p81"/>
            <p:cNvSpPr/>
            <p:nvPr/>
          </p:nvSpPr>
          <p:spPr>
            <a:xfrm>
              <a:off x="1563132" y="3108428"/>
              <a:ext cx="220103" cy="716507"/>
            </a:xfrm>
            <a:custGeom>
              <a:rect b="b" l="l" r="r" t="t"/>
              <a:pathLst>
                <a:path extrusionOk="0" h="14675" w="4508">
                  <a:moveTo>
                    <a:pt x="1240" y="1"/>
                  </a:moveTo>
                  <a:cubicBezTo>
                    <a:pt x="613" y="1"/>
                    <a:pt x="0" y="418"/>
                    <a:pt x="29" y="1208"/>
                  </a:cubicBezTo>
                  <a:cubicBezTo>
                    <a:pt x="102" y="3297"/>
                    <a:pt x="354" y="5376"/>
                    <a:pt x="583" y="7454"/>
                  </a:cubicBezTo>
                  <a:cubicBezTo>
                    <a:pt x="812" y="9512"/>
                    <a:pt x="898" y="11739"/>
                    <a:pt x="1601" y="13700"/>
                  </a:cubicBezTo>
                  <a:cubicBezTo>
                    <a:pt x="1840" y="14367"/>
                    <a:pt x="2367" y="14674"/>
                    <a:pt x="2892" y="14674"/>
                  </a:cubicBezTo>
                  <a:cubicBezTo>
                    <a:pt x="3550" y="14674"/>
                    <a:pt x="4206" y="14193"/>
                    <a:pt x="4293" y="13336"/>
                  </a:cubicBezTo>
                  <a:cubicBezTo>
                    <a:pt x="4508" y="11261"/>
                    <a:pt x="4058" y="9075"/>
                    <a:pt x="3749" y="7031"/>
                  </a:cubicBezTo>
                  <a:cubicBezTo>
                    <a:pt x="3437" y="4956"/>
                    <a:pt x="3094" y="2888"/>
                    <a:pt x="2471" y="883"/>
                  </a:cubicBezTo>
                  <a:cubicBezTo>
                    <a:pt x="2287" y="287"/>
                    <a:pt x="1759" y="1"/>
                    <a:pt x="1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81"/>
            <p:cNvSpPr/>
            <p:nvPr/>
          </p:nvSpPr>
          <p:spPr>
            <a:xfrm>
              <a:off x="1827329" y="2407190"/>
              <a:ext cx="312822" cy="889836"/>
            </a:xfrm>
            <a:custGeom>
              <a:rect b="b" l="l" r="r" t="t"/>
              <a:pathLst>
                <a:path extrusionOk="0" h="18225" w="6407">
                  <a:moveTo>
                    <a:pt x="4702" y="0"/>
                  </a:moveTo>
                  <a:cubicBezTo>
                    <a:pt x="4162" y="0"/>
                    <a:pt x="3618" y="299"/>
                    <a:pt x="3496" y="886"/>
                  </a:cubicBezTo>
                  <a:cubicBezTo>
                    <a:pt x="3209" y="2272"/>
                    <a:pt x="3067" y="3678"/>
                    <a:pt x="2758" y="5060"/>
                  </a:cubicBezTo>
                  <a:cubicBezTo>
                    <a:pt x="2450" y="6432"/>
                    <a:pt x="2031" y="7783"/>
                    <a:pt x="1636" y="9131"/>
                  </a:cubicBezTo>
                  <a:cubicBezTo>
                    <a:pt x="850" y="11815"/>
                    <a:pt x="1" y="14583"/>
                    <a:pt x="268" y="17410"/>
                  </a:cubicBezTo>
                  <a:cubicBezTo>
                    <a:pt x="321" y="17913"/>
                    <a:pt x="758" y="18225"/>
                    <a:pt x="1171" y="18225"/>
                  </a:cubicBezTo>
                  <a:cubicBezTo>
                    <a:pt x="1486" y="18225"/>
                    <a:pt x="1786" y="18045"/>
                    <a:pt x="1892" y="17631"/>
                  </a:cubicBezTo>
                  <a:cubicBezTo>
                    <a:pt x="2603" y="14895"/>
                    <a:pt x="3503" y="12231"/>
                    <a:pt x="4442" y="9567"/>
                  </a:cubicBezTo>
                  <a:cubicBezTo>
                    <a:pt x="5402" y="6844"/>
                    <a:pt x="6406" y="3789"/>
                    <a:pt x="5873" y="886"/>
                  </a:cubicBezTo>
                  <a:cubicBezTo>
                    <a:pt x="5762" y="292"/>
                    <a:pt x="5235" y="0"/>
                    <a:pt x="4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81"/>
            <p:cNvSpPr/>
            <p:nvPr/>
          </p:nvSpPr>
          <p:spPr>
            <a:xfrm>
              <a:off x="1993435" y="1436579"/>
              <a:ext cx="233432" cy="728469"/>
            </a:xfrm>
            <a:custGeom>
              <a:rect b="b" l="l" r="r" t="t"/>
              <a:pathLst>
                <a:path extrusionOk="0" h="14920" w="4781">
                  <a:moveTo>
                    <a:pt x="3814" y="0"/>
                  </a:moveTo>
                  <a:cubicBezTo>
                    <a:pt x="3483" y="0"/>
                    <a:pt x="3144" y="182"/>
                    <a:pt x="2990" y="590"/>
                  </a:cubicBezTo>
                  <a:cubicBezTo>
                    <a:pt x="2225" y="2631"/>
                    <a:pt x="1639" y="4699"/>
                    <a:pt x="1168" y="6826"/>
                  </a:cubicBezTo>
                  <a:cubicBezTo>
                    <a:pt x="676" y="9018"/>
                    <a:pt x="1" y="11360"/>
                    <a:pt x="35" y="13619"/>
                  </a:cubicBezTo>
                  <a:cubicBezTo>
                    <a:pt x="49" y="14497"/>
                    <a:pt x="659" y="14919"/>
                    <a:pt x="1296" y="14919"/>
                  </a:cubicBezTo>
                  <a:cubicBezTo>
                    <a:pt x="1951" y="14919"/>
                    <a:pt x="2636" y="14473"/>
                    <a:pt x="2734" y="13619"/>
                  </a:cubicBezTo>
                  <a:cubicBezTo>
                    <a:pt x="2969" y="11551"/>
                    <a:pt x="2924" y="9469"/>
                    <a:pt x="3229" y="7394"/>
                  </a:cubicBezTo>
                  <a:cubicBezTo>
                    <a:pt x="3541" y="5260"/>
                    <a:pt x="4123" y="3136"/>
                    <a:pt x="4625" y="1041"/>
                  </a:cubicBezTo>
                  <a:cubicBezTo>
                    <a:pt x="4780" y="396"/>
                    <a:pt x="4305" y="0"/>
                    <a:pt x="3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81"/>
            <p:cNvSpPr/>
            <p:nvPr/>
          </p:nvSpPr>
          <p:spPr>
            <a:xfrm>
              <a:off x="1285605" y="1329601"/>
              <a:ext cx="2132334" cy="1369639"/>
            </a:xfrm>
            <a:custGeom>
              <a:rect b="b" l="l" r="r" t="t"/>
              <a:pathLst>
                <a:path extrusionOk="0" h="28052" w="43673">
                  <a:moveTo>
                    <a:pt x="8415" y="8535"/>
                  </a:moveTo>
                  <a:lnTo>
                    <a:pt x="8415" y="8535"/>
                  </a:lnTo>
                  <a:cubicBezTo>
                    <a:pt x="8339" y="8674"/>
                    <a:pt x="8262" y="8809"/>
                    <a:pt x="8186" y="8940"/>
                  </a:cubicBezTo>
                  <a:cubicBezTo>
                    <a:pt x="7542" y="10070"/>
                    <a:pt x="6773" y="11130"/>
                    <a:pt x="6011" y="12186"/>
                  </a:cubicBezTo>
                  <a:cubicBezTo>
                    <a:pt x="6111" y="11944"/>
                    <a:pt x="6208" y="11701"/>
                    <a:pt x="6302" y="11462"/>
                  </a:cubicBezTo>
                  <a:cubicBezTo>
                    <a:pt x="6922" y="10451"/>
                    <a:pt x="7618" y="9446"/>
                    <a:pt x="8415" y="8535"/>
                  </a:cubicBezTo>
                  <a:close/>
                  <a:moveTo>
                    <a:pt x="7237" y="5719"/>
                  </a:moveTo>
                  <a:lnTo>
                    <a:pt x="7237" y="5719"/>
                  </a:lnTo>
                  <a:cubicBezTo>
                    <a:pt x="6849" y="6942"/>
                    <a:pt x="6132" y="8130"/>
                    <a:pt x="5637" y="9224"/>
                  </a:cubicBezTo>
                  <a:cubicBezTo>
                    <a:pt x="5533" y="9453"/>
                    <a:pt x="5432" y="9685"/>
                    <a:pt x="5328" y="9914"/>
                  </a:cubicBezTo>
                  <a:cubicBezTo>
                    <a:pt x="5238" y="10052"/>
                    <a:pt x="5141" y="10194"/>
                    <a:pt x="5055" y="10333"/>
                  </a:cubicBezTo>
                  <a:cubicBezTo>
                    <a:pt x="4514" y="11178"/>
                    <a:pt x="4002" y="12068"/>
                    <a:pt x="3558" y="12997"/>
                  </a:cubicBezTo>
                  <a:cubicBezTo>
                    <a:pt x="3638" y="12571"/>
                    <a:pt x="3707" y="12148"/>
                    <a:pt x="3773" y="11722"/>
                  </a:cubicBezTo>
                  <a:cubicBezTo>
                    <a:pt x="4119" y="10814"/>
                    <a:pt x="4570" y="9938"/>
                    <a:pt x="5006" y="9124"/>
                  </a:cubicBezTo>
                  <a:cubicBezTo>
                    <a:pt x="5630" y="7957"/>
                    <a:pt x="6354" y="6758"/>
                    <a:pt x="7237" y="5719"/>
                  </a:cubicBezTo>
                  <a:close/>
                  <a:moveTo>
                    <a:pt x="15492" y="14344"/>
                  </a:moveTo>
                  <a:lnTo>
                    <a:pt x="15492" y="14344"/>
                  </a:lnTo>
                  <a:cubicBezTo>
                    <a:pt x="14564" y="15200"/>
                    <a:pt x="13552" y="15965"/>
                    <a:pt x="12641" y="16842"/>
                  </a:cubicBezTo>
                  <a:cubicBezTo>
                    <a:pt x="11997" y="17462"/>
                    <a:pt x="11335" y="18075"/>
                    <a:pt x="10680" y="18699"/>
                  </a:cubicBezTo>
                  <a:cubicBezTo>
                    <a:pt x="11002" y="18304"/>
                    <a:pt x="11338" y="17916"/>
                    <a:pt x="11692" y="17542"/>
                  </a:cubicBezTo>
                  <a:cubicBezTo>
                    <a:pt x="12644" y="16544"/>
                    <a:pt x="13753" y="15626"/>
                    <a:pt x="14861" y="14802"/>
                  </a:cubicBezTo>
                  <a:cubicBezTo>
                    <a:pt x="15062" y="14649"/>
                    <a:pt x="15274" y="14493"/>
                    <a:pt x="15492" y="14344"/>
                  </a:cubicBezTo>
                  <a:close/>
                  <a:moveTo>
                    <a:pt x="5100" y="0"/>
                  </a:moveTo>
                  <a:cubicBezTo>
                    <a:pt x="5000" y="0"/>
                    <a:pt x="4902" y="24"/>
                    <a:pt x="4819" y="76"/>
                  </a:cubicBezTo>
                  <a:cubicBezTo>
                    <a:pt x="2983" y="1188"/>
                    <a:pt x="2107" y="3516"/>
                    <a:pt x="1431" y="5445"/>
                  </a:cubicBezTo>
                  <a:cubicBezTo>
                    <a:pt x="1067" y="6477"/>
                    <a:pt x="815" y="7541"/>
                    <a:pt x="551" y="8601"/>
                  </a:cubicBezTo>
                  <a:cubicBezTo>
                    <a:pt x="136" y="10271"/>
                    <a:pt x="395" y="12027"/>
                    <a:pt x="84" y="13710"/>
                  </a:cubicBezTo>
                  <a:cubicBezTo>
                    <a:pt x="0" y="14159"/>
                    <a:pt x="375" y="14455"/>
                    <a:pt x="722" y="14455"/>
                  </a:cubicBezTo>
                  <a:cubicBezTo>
                    <a:pt x="951" y="14455"/>
                    <a:pt x="1167" y="14326"/>
                    <a:pt x="1230" y="14026"/>
                  </a:cubicBezTo>
                  <a:cubicBezTo>
                    <a:pt x="1504" y="12737"/>
                    <a:pt x="1507" y="11428"/>
                    <a:pt x="1594" y="10115"/>
                  </a:cubicBezTo>
                  <a:cubicBezTo>
                    <a:pt x="1674" y="8972"/>
                    <a:pt x="2006" y="7821"/>
                    <a:pt x="2332" y="6727"/>
                  </a:cubicBezTo>
                  <a:cubicBezTo>
                    <a:pt x="2758" y="5275"/>
                    <a:pt x="3326" y="3509"/>
                    <a:pt x="4310" y="2196"/>
                  </a:cubicBezTo>
                  <a:lnTo>
                    <a:pt x="4310" y="2196"/>
                  </a:lnTo>
                  <a:cubicBezTo>
                    <a:pt x="4157" y="2882"/>
                    <a:pt x="3953" y="3550"/>
                    <a:pt x="3756" y="4236"/>
                  </a:cubicBezTo>
                  <a:cubicBezTo>
                    <a:pt x="3430" y="5345"/>
                    <a:pt x="3271" y="6474"/>
                    <a:pt x="3115" y="7617"/>
                  </a:cubicBezTo>
                  <a:cubicBezTo>
                    <a:pt x="2973" y="8674"/>
                    <a:pt x="2841" y="9730"/>
                    <a:pt x="2682" y="10783"/>
                  </a:cubicBezTo>
                  <a:cubicBezTo>
                    <a:pt x="2169" y="12030"/>
                    <a:pt x="1812" y="13347"/>
                    <a:pt x="1847" y="14642"/>
                  </a:cubicBezTo>
                  <a:cubicBezTo>
                    <a:pt x="1856" y="15051"/>
                    <a:pt x="2191" y="15280"/>
                    <a:pt x="2517" y="15280"/>
                  </a:cubicBezTo>
                  <a:cubicBezTo>
                    <a:pt x="2550" y="15280"/>
                    <a:pt x="2583" y="15277"/>
                    <a:pt x="2616" y="15273"/>
                  </a:cubicBezTo>
                  <a:lnTo>
                    <a:pt x="2616" y="15273"/>
                  </a:lnTo>
                  <a:cubicBezTo>
                    <a:pt x="2408" y="15889"/>
                    <a:pt x="2235" y="16513"/>
                    <a:pt x="2100" y="17140"/>
                  </a:cubicBezTo>
                  <a:cubicBezTo>
                    <a:pt x="2055" y="17379"/>
                    <a:pt x="2110" y="17594"/>
                    <a:pt x="2228" y="17774"/>
                  </a:cubicBezTo>
                  <a:cubicBezTo>
                    <a:pt x="1847" y="18453"/>
                    <a:pt x="1493" y="19149"/>
                    <a:pt x="1196" y="19863"/>
                  </a:cubicBezTo>
                  <a:cubicBezTo>
                    <a:pt x="866" y="20656"/>
                    <a:pt x="1469" y="21151"/>
                    <a:pt x="2141" y="21224"/>
                  </a:cubicBezTo>
                  <a:cubicBezTo>
                    <a:pt x="2030" y="21418"/>
                    <a:pt x="1927" y="21615"/>
                    <a:pt x="1823" y="21816"/>
                  </a:cubicBezTo>
                  <a:cubicBezTo>
                    <a:pt x="1317" y="22790"/>
                    <a:pt x="2010" y="23715"/>
                    <a:pt x="2869" y="23808"/>
                  </a:cubicBezTo>
                  <a:cubicBezTo>
                    <a:pt x="2789" y="23992"/>
                    <a:pt x="2713" y="24175"/>
                    <a:pt x="2633" y="24362"/>
                  </a:cubicBezTo>
                  <a:cubicBezTo>
                    <a:pt x="2231" y="25365"/>
                    <a:pt x="3105" y="26016"/>
                    <a:pt x="3972" y="26016"/>
                  </a:cubicBezTo>
                  <a:cubicBezTo>
                    <a:pt x="4315" y="26016"/>
                    <a:pt x="4657" y="25914"/>
                    <a:pt x="4919" y="25693"/>
                  </a:cubicBezTo>
                  <a:cubicBezTo>
                    <a:pt x="5297" y="25370"/>
                    <a:pt x="5650" y="25034"/>
                    <a:pt x="5993" y="24685"/>
                  </a:cubicBezTo>
                  <a:cubicBezTo>
                    <a:pt x="6088" y="25341"/>
                    <a:pt x="6703" y="25899"/>
                    <a:pt x="7376" y="25899"/>
                  </a:cubicBezTo>
                  <a:cubicBezTo>
                    <a:pt x="7594" y="25899"/>
                    <a:pt x="7819" y="25840"/>
                    <a:pt x="8034" y="25706"/>
                  </a:cubicBezTo>
                  <a:cubicBezTo>
                    <a:pt x="10639" y="24078"/>
                    <a:pt x="12606" y="21647"/>
                    <a:pt x="15073" y="19835"/>
                  </a:cubicBezTo>
                  <a:cubicBezTo>
                    <a:pt x="16233" y="18979"/>
                    <a:pt x="17612" y="17680"/>
                    <a:pt x="19088" y="16953"/>
                  </a:cubicBezTo>
                  <a:lnTo>
                    <a:pt x="19088" y="16953"/>
                  </a:lnTo>
                  <a:cubicBezTo>
                    <a:pt x="18163" y="18217"/>
                    <a:pt x="16853" y="19263"/>
                    <a:pt x="15721" y="20261"/>
                  </a:cubicBezTo>
                  <a:cubicBezTo>
                    <a:pt x="13781" y="21969"/>
                    <a:pt x="11765" y="23770"/>
                    <a:pt x="10930" y="26295"/>
                  </a:cubicBezTo>
                  <a:cubicBezTo>
                    <a:pt x="10595" y="27313"/>
                    <a:pt x="11500" y="28052"/>
                    <a:pt x="12406" y="28052"/>
                  </a:cubicBezTo>
                  <a:cubicBezTo>
                    <a:pt x="12493" y="28052"/>
                    <a:pt x="12580" y="28045"/>
                    <a:pt x="12665" y="28031"/>
                  </a:cubicBezTo>
                  <a:cubicBezTo>
                    <a:pt x="15087" y="27633"/>
                    <a:pt x="16940" y="25675"/>
                    <a:pt x="18617" y="24044"/>
                  </a:cubicBezTo>
                  <a:cubicBezTo>
                    <a:pt x="19448" y="23233"/>
                    <a:pt x="20345" y="22305"/>
                    <a:pt x="21360" y="21664"/>
                  </a:cubicBezTo>
                  <a:lnTo>
                    <a:pt x="21360" y="21664"/>
                  </a:lnTo>
                  <a:cubicBezTo>
                    <a:pt x="21232" y="21827"/>
                    <a:pt x="21097" y="21986"/>
                    <a:pt x="20962" y="22145"/>
                  </a:cubicBezTo>
                  <a:cubicBezTo>
                    <a:pt x="20054" y="23250"/>
                    <a:pt x="19244" y="24349"/>
                    <a:pt x="18759" y="25706"/>
                  </a:cubicBezTo>
                  <a:cubicBezTo>
                    <a:pt x="18416" y="26666"/>
                    <a:pt x="19303" y="27516"/>
                    <a:pt x="20201" y="27516"/>
                  </a:cubicBezTo>
                  <a:cubicBezTo>
                    <a:pt x="20311" y="27516"/>
                    <a:pt x="20421" y="27503"/>
                    <a:pt x="20529" y="27477"/>
                  </a:cubicBezTo>
                  <a:cubicBezTo>
                    <a:pt x="22250" y="27051"/>
                    <a:pt x="23775" y="26126"/>
                    <a:pt x="25250" y="25187"/>
                  </a:cubicBezTo>
                  <a:cubicBezTo>
                    <a:pt x="26806" y="24200"/>
                    <a:pt x="28323" y="23302"/>
                    <a:pt x="30034" y="22610"/>
                  </a:cubicBezTo>
                  <a:cubicBezTo>
                    <a:pt x="31905" y="21851"/>
                    <a:pt x="33841" y="21259"/>
                    <a:pt x="35816" y="20822"/>
                  </a:cubicBezTo>
                  <a:cubicBezTo>
                    <a:pt x="36932" y="20571"/>
                    <a:pt x="38180" y="20335"/>
                    <a:pt x="39386" y="20335"/>
                  </a:cubicBezTo>
                  <a:cubicBezTo>
                    <a:pt x="39542" y="20335"/>
                    <a:pt x="39697" y="20339"/>
                    <a:pt x="39851" y="20348"/>
                  </a:cubicBezTo>
                  <a:cubicBezTo>
                    <a:pt x="40080" y="20500"/>
                    <a:pt x="40368" y="20590"/>
                    <a:pt x="40717" y="20590"/>
                  </a:cubicBezTo>
                  <a:cubicBezTo>
                    <a:pt x="40977" y="20590"/>
                    <a:pt x="41237" y="20587"/>
                    <a:pt x="41493" y="20587"/>
                  </a:cubicBezTo>
                  <a:cubicBezTo>
                    <a:pt x="43246" y="20573"/>
                    <a:pt x="43672" y="17905"/>
                    <a:pt x="41909" y="17490"/>
                  </a:cubicBezTo>
                  <a:cubicBezTo>
                    <a:pt x="41238" y="17332"/>
                    <a:pt x="40571" y="17269"/>
                    <a:pt x="39907" y="17269"/>
                  </a:cubicBezTo>
                  <a:cubicBezTo>
                    <a:pt x="38590" y="17269"/>
                    <a:pt x="37283" y="17515"/>
                    <a:pt x="35961" y="17749"/>
                  </a:cubicBezTo>
                  <a:cubicBezTo>
                    <a:pt x="33883" y="18120"/>
                    <a:pt x="31870" y="18744"/>
                    <a:pt x="29899" y="19495"/>
                  </a:cubicBezTo>
                  <a:cubicBezTo>
                    <a:pt x="28032" y="20209"/>
                    <a:pt x="26269" y="21058"/>
                    <a:pt x="24582" y="22135"/>
                  </a:cubicBezTo>
                  <a:cubicBezTo>
                    <a:pt x="24523" y="22177"/>
                    <a:pt x="24460" y="22215"/>
                    <a:pt x="24398" y="22256"/>
                  </a:cubicBezTo>
                  <a:cubicBezTo>
                    <a:pt x="24890" y="21522"/>
                    <a:pt x="25306" y="20742"/>
                    <a:pt x="25566" y="19866"/>
                  </a:cubicBezTo>
                  <a:cubicBezTo>
                    <a:pt x="25846" y="18927"/>
                    <a:pt x="25094" y="18186"/>
                    <a:pt x="24218" y="18099"/>
                  </a:cubicBezTo>
                  <a:cubicBezTo>
                    <a:pt x="24032" y="18081"/>
                    <a:pt x="23849" y="18072"/>
                    <a:pt x="23667" y="18072"/>
                  </a:cubicBezTo>
                  <a:cubicBezTo>
                    <a:pt x="22742" y="18072"/>
                    <a:pt x="21872" y="18300"/>
                    <a:pt x="21059" y="18671"/>
                  </a:cubicBezTo>
                  <a:cubicBezTo>
                    <a:pt x="21776" y="17715"/>
                    <a:pt x="22358" y="16669"/>
                    <a:pt x="22666" y="15481"/>
                  </a:cubicBezTo>
                  <a:cubicBezTo>
                    <a:pt x="22891" y="14608"/>
                    <a:pt x="22250" y="13904"/>
                    <a:pt x="21409" y="13832"/>
                  </a:cubicBezTo>
                  <a:cubicBezTo>
                    <a:pt x="21265" y="13819"/>
                    <a:pt x="21123" y="13813"/>
                    <a:pt x="20981" y="13813"/>
                  </a:cubicBezTo>
                  <a:cubicBezTo>
                    <a:pt x="20313" y="13813"/>
                    <a:pt x="19660" y="13949"/>
                    <a:pt x="19029" y="14175"/>
                  </a:cubicBezTo>
                  <a:cubicBezTo>
                    <a:pt x="19448" y="13561"/>
                    <a:pt x="19780" y="12900"/>
                    <a:pt x="19968" y="12158"/>
                  </a:cubicBezTo>
                  <a:cubicBezTo>
                    <a:pt x="20165" y="11362"/>
                    <a:pt x="19590" y="10662"/>
                    <a:pt x="18793" y="10617"/>
                  </a:cubicBezTo>
                  <a:cubicBezTo>
                    <a:pt x="18701" y="10612"/>
                    <a:pt x="18609" y="10610"/>
                    <a:pt x="18518" y="10610"/>
                  </a:cubicBezTo>
                  <a:cubicBezTo>
                    <a:pt x="16969" y="10610"/>
                    <a:pt x="15488" y="11288"/>
                    <a:pt x="14127" y="12200"/>
                  </a:cubicBezTo>
                  <a:cubicBezTo>
                    <a:pt x="14685" y="11389"/>
                    <a:pt x="15204" y="10558"/>
                    <a:pt x="15672" y="9695"/>
                  </a:cubicBezTo>
                  <a:cubicBezTo>
                    <a:pt x="16182" y="8752"/>
                    <a:pt x="15442" y="7694"/>
                    <a:pt x="14512" y="7694"/>
                  </a:cubicBezTo>
                  <a:cubicBezTo>
                    <a:pt x="14298" y="7694"/>
                    <a:pt x="14074" y="7750"/>
                    <a:pt x="13853" y="7877"/>
                  </a:cubicBezTo>
                  <a:cubicBezTo>
                    <a:pt x="13497" y="8081"/>
                    <a:pt x="13157" y="8303"/>
                    <a:pt x="12828" y="8535"/>
                  </a:cubicBezTo>
                  <a:cubicBezTo>
                    <a:pt x="12852" y="8476"/>
                    <a:pt x="12883" y="8410"/>
                    <a:pt x="12908" y="8351"/>
                  </a:cubicBezTo>
                  <a:cubicBezTo>
                    <a:pt x="13266" y="7525"/>
                    <a:pt x="12590" y="6539"/>
                    <a:pt x="11842" y="6539"/>
                  </a:cubicBezTo>
                  <a:cubicBezTo>
                    <a:pt x="11584" y="6539"/>
                    <a:pt x="11318" y="6656"/>
                    <a:pt x="11082" y="6938"/>
                  </a:cubicBezTo>
                  <a:cubicBezTo>
                    <a:pt x="10999" y="7039"/>
                    <a:pt x="10912" y="7142"/>
                    <a:pt x="10829" y="7239"/>
                  </a:cubicBezTo>
                  <a:cubicBezTo>
                    <a:pt x="10940" y="6775"/>
                    <a:pt x="10999" y="6297"/>
                    <a:pt x="10999" y="5816"/>
                  </a:cubicBezTo>
                  <a:cubicBezTo>
                    <a:pt x="10996" y="5368"/>
                    <a:pt x="10576" y="4960"/>
                    <a:pt x="10141" y="4960"/>
                  </a:cubicBezTo>
                  <a:cubicBezTo>
                    <a:pt x="10004" y="4960"/>
                    <a:pt x="9866" y="5000"/>
                    <a:pt x="9738" y="5092"/>
                  </a:cubicBezTo>
                  <a:cubicBezTo>
                    <a:pt x="9357" y="5365"/>
                    <a:pt x="9000" y="5660"/>
                    <a:pt x="8647" y="5968"/>
                  </a:cubicBezTo>
                  <a:cubicBezTo>
                    <a:pt x="8865" y="5248"/>
                    <a:pt x="8986" y="4517"/>
                    <a:pt x="8924" y="3782"/>
                  </a:cubicBezTo>
                  <a:cubicBezTo>
                    <a:pt x="8891" y="3345"/>
                    <a:pt x="8581" y="3096"/>
                    <a:pt x="8233" y="3096"/>
                  </a:cubicBezTo>
                  <a:cubicBezTo>
                    <a:pt x="8063" y="3096"/>
                    <a:pt x="7883" y="3156"/>
                    <a:pt x="7722" y="3283"/>
                  </a:cubicBezTo>
                  <a:cubicBezTo>
                    <a:pt x="6274" y="4427"/>
                    <a:pt x="5172" y="6044"/>
                    <a:pt x="4247" y="7659"/>
                  </a:cubicBezTo>
                  <a:cubicBezTo>
                    <a:pt x="4383" y="6477"/>
                    <a:pt x="4566" y="5331"/>
                    <a:pt x="4871" y="4184"/>
                  </a:cubicBezTo>
                  <a:cubicBezTo>
                    <a:pt x="5193" y="2989"/>
                    <a:pt x="5557" y="1811"/>
                    <a:pt x="5702" y="581"/>
                  </a:cubicBezTo>
                  <a:cubicBezTo>
                    <a:pt x="5747" y="237"/>
                    <a:pt x="5414" y="0"/>
                    <a:pt x="5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81"/>
            <p:cNvSpPr/>
            <p:nvPr/>
          </p:nvSpPr>
          <p:spPr>
            <a:xfrm>
              <a:off x="1644574" y="4233816"/>
              <a:ext cx="220347" cy="136173"/>
            </a:xfrm>
            <a:custGeom>
              <a:rect b="b" l="l" r="r" t="t"/>
              <a:pathLst>
                <a:path extrusionOk="0" h="2789" w="4513">
                  <a:moveTo>
                    <a:pt x="587" y="0"/>
                  </a:moveTo>
                  <a:cubicBezTo>
                    <a:pt x="279" y="0"/>
                    <a:pt x="0" y="362"/>
                    <a:pt x="176" y="700"/>
                  </a:cubicBezTo>
                  <a:cubicBezTo>
                    <a:pt x="578" y="1483"/>
                    <a:pt x="1177" y="2290"/>
                    <a:pt x="2012" y="2640"/>
                  </a:cubicBezTo>
                  <a:cubicBezTo>
                    <a:pt x="2256" y="2742"/>
                    <a:pt x="2493" y="2789"/>
                    <a:pt x="2719" y="2789"/>
                  </a:cubicBezTo>
                  <a:cubicBezTo>
                    <a:pt x="3460" y="2789"/>
                    <a:pt x="4073" y="2276"/>
                    <a:pt x="4357" y="1500"/>
                  </a:cubicBezTo>
                  <a:cubicBezTo>
                    <a:pt x="4512" y="1088"/>
                    <a:pt x="4124" y="739"/>
                    <a:pt x="3747" y="739"/>
                  </a:cubicBezTo>
                  <a:cubicBezTo>
                    <a:pt x="3601" y="739"/>
                    <a:pt x="3457" y="791"/>
                    <a:pt x="3346" y="911"/>
                  </a:cubicBezTo>
                  <a:cubicBezTo>
                    <a:pt x="3071" y="1212"/>
                    <a:pt x="2890" y="1378"/>
                    <a:pt x="2649" y="1378"/>
                  </a:cubicBezTo>
                  <a:cubicBezTo>
                    <a:pt x="2509" y="1378"/>
                    <a:pt x="2349" y="1323"/>
                    <a:pt x="2140" y="1206"/>
                  </a:cubicBezTo>
                  <a:cubicBezTo>
                    <a:pt x="1676" y="953"/>
                    <a:pt x="1267" y="523"/>
                    <a:pt x="896" y="142"/>
                  </a:cubicBezTo>
                  <a:cubicBezTo>
                    <a:pt x="801" y="43"/>
                    <a:pt x="692" y="0"/>
                    <a:pt x="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81"/>
            <p:cNvSpPr/>
            <p:nvPr/>
          </p:nvSpPr>
          <p:spPr>
            <a:xfrm>
              <a:off x="1663225" y="3662748"/>
              <a:ext cx="350759" cy="432443"/>
            </a:xfrm>
            <a:custGeom>
              <a:rect b="b" l="l" r="r" t="t"/>
              <a:pathLst>
                <a:path extrusionOk="0" h="8857" w="7184">
                  <a:moveTo>
                    <a:pt x="4349" y="0"/>
                  </a:moveTo>
                  <a:cubicBezTo>
                    <a:pt x="4183" y="0"/>
                    <a:pt x="4016" y="49"/>
                    <a:pt x="3889" y="154"/>
                  </a:cubicBezTo>
                  <a:cubicBezTo>
                    <a:pt x="3341" y="604"/>
                    <a:pt x="2891" y="1141"/>
                    <a:pt x="2496" y="1727"/>
                  </a:cubicBezTo>
                  <a:cubicBezTo>
                    <a:pt x="2517" y="1460"/>
                    <a:pt x="2517" y="1190"/>
                    <a:pt x="2496" y="916"/>
                  </a:cubicBezTo>
                  <a:cubicBezTo>
                    <a:pt x="2465" y="558"/>
                    <a:pt x="2175" y="376"/>
                    <a:pt x="1898" y="376"/>
                  </a:cubicBezTo>
                  <a:cubicBezTo>
                    <a:pt x="1624" y="376"/>
                    <a:pt x="1363" y="553"/>
                    <a:pt x="1374" y="916"/>
                  </a:cubicBezTo>
                  <a:cubicBezTo>
                    <a:pt x="1429" y="3012"/>
                    <a:pt x="78" y="4831"/>
                    <a:pt x="16" y="6933"/>
                  </a:cubicBezTo>
                  <a:cubicBezTo>
                    <a:pt x="1" y="7389"/>
                    <a:pt x="411" y="7685"/>
                    <a:pt x="808" y="7685"/>
                  </a:cubicBezTo>
                  <a:cubicBezTo>
                    <a:pt x="1054" y="7685"/>
                    <a:pt x="1295" y="7572"/>
                    <a:pt x="1429" y="7314"/>
                  </a:cubicBezTo>
                  <a:cubicBezTo>
                    <a:pt x="2056" y="6105"/>
                    <a:pt x="2538" y="4820"/>
                    <a:pt x="3144" y="3611"/>
                  </a:cubicBezTo>
                  <a:lnTo>
                    <a:pt x="3144" y="3611"/>
                  </a:lnTo>
                  <a:cubicBezTo>
                    <a:pt x="3043" y="3937"/>
                    <a:pt x="2946" y="4259"/>
                    <a:pt x="2849" y="4585"/>
                  </a:cubicBezTo>
                  <a:cubicBezTo>
                    <a:pt x="2496" y="5766"/>
                    <a:pt x="2208" y="6957"/>
                    <a:pt x="2115" y="8191"/>
                  </a:cubicBezTo>
                  <a:cubicBezTo>
                    <a:pt x="2078" y="8645"/>
                    <a:pt x="2405" y="8857"/>
                    <a:pt x="2756" y="8857"/>
                  </a:cubicBezTo>
                  <a:cubicBezTo>
                    <a:pt x="3005" y="8857"/>
                    <a:pt x="3267" y="8750"/>
                    <a:pt x="3421" y="8547"/>
                  </a:cubicBezTo>
                  <a:cubicBezTo>
                    <a:pt x="4373" y="7290"/>
                    <a:pt x="4550" y="5724"/>
                    <a:pt x="4976" y="4259"/>
                  </a:cubicBezTo>
                  <a:lnTo>
                    <a:pt x="4976" y="4259"/>
                  </a:lnTo>
                  <a:cubicBezTo>
                    <a:pt x="4959" y="5409"/>
                    <a:pt x="5070" y="6545"/>
                    <a:pt x="6126" y="7020"/>
                  </a:cubicBezTo>
                  <a:cubicBezTo>
                    <a:pt x="6196" y="7050"/>
                    <a:pt x="6271" y="7064"/>
                    <a:pt x="6348" y="7064"/>
                  </a:cubicBezTo>
                  <a:cubicBezTo>
                    <a:pt x="6752" y="7064"/>
                    <a:pt x="7183" y="6675"/>
                    <a:pt x="6875" y="6261"/>
                  </a:cubicBezTo>
                  <a:cubicBezTo>
                    <a:pt x="5891" y="4934"/>
                    <a:pt x="6355" y="3351"/>
                    <a:pt x="5922" y="1844"/>
                  </a:cubicBezTo>
                  <a:cubicBezTo>
                    <a:pt x="5850" y="1601"/>
                    <a:pt x="5649" y="1480"/>
                    <a:pt x="5441" y="1480"/>
                  </a:cubicBezTo>
                  <a:cubicBezTo>
                    <a:pt x="5271" y="1480"/>
                    <a:pt x="5097" y="1561"/>
                    <a:pt x="4987" y="1723"/>
                  </a:cubicBezTo>
                  <a:cubicBezTo>
                    <a:pt x="4876" y="1883"/>
                    <a:pt x="4782" y="2042"/>
                    <a:pt x="4685" y="2212"/>
                  </a:cubicBezTo>
                  <a:cubicBezTo>
                    <a:pt x="4758" y="1730"/>
                    <a:pt x="4824" y="1242"/>
                    <a:pt x="4997" y="802"/>
                  </a:cubicBezTo>
                  <a:cubicBezTo>
                    <a:pt x="5193" y="310"/>
                    <a:pt x="4770" y="0"/>
                    <a:pt x="4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81"/>
            <p:cNvSpPr/>
            <p:nvPr/>
          </p:nvSpPr>
          <p:spPr>
            <a:xfrm>
              <a:off x="1554539" y="3640581"/>
              <a:ext cx="246517" cy="374878"/>
            </a:xfrm>
            <a:custGeom>
              <a:rect b="b" l="l" r="r" t="t"/>
              <a:pathLst>
                <a:path extrusionOk="0" h="7678" w="5049">
                  <a:moveTo>
                    <a:pt x="489" y="1"/>
                  </a:moveTo>
                  <a:cubicBezTo>
                    <a:pt x="245" y="1"/>
                    <a:pt x="0" y="210"/>
                    <a:pt x="87" y="497"/>
                  </a:cubicBezTo>
                  <a:cubicBezTo>
                    <a:pt x="756" y="2680"/>
                    <a:pt x="485" y="5045"/>
                    <a:pt x="1358" y="7169"/>
                  </a:cubicBezTo>
                  <a:cubicBezTo>
                    <a:pt x="1477" y="7464"/>
                    <a:pt x="1793" y="7677"/>
                    <a:pt x="2093" y="7677"/>
                  </a:cubicBezTo>
                  <a:cubicBezTo>
                    <a:pt x="2300" y="7677"/>
                    <a:pt x="2500" y="7576"/>
                    <a:pt x="2623" y="7332"/>
                  </a:cubicBezTo>
                  <a:cubicBezTo>
                    <a:pt x="2865" y="6843"/>
                    <a:pt x="2976" y="6338"/>
                    <a:pt x="3028" y="5821"/>
                  </a:cubicBezTo>
                  <a:cubicBezTo>
                    <a:pt x="3215" y="6272"/>
                    <a:pt x="3437" y="6705"/>
                    <a:pt x="3707" y="7107"/>
                  </a:cubicBezTo>
                  <a:cubicBezTo>
                    <a:pt x="3853" y="7326"/>
                    <a:pt x="4051" y="7418"/>
                    <a:pt x="4243" y="7418"/>
                  </a:cubicBezTo>
                  <a:cubicBezTo>
                    <a:pt x="4660" y="7418"/>
                    <a:pt x="5048" y="6982"/>
                    <a:pt x="4809" y="6476"/>
                  </a:cubicBezTo>
                  <a:cubicBezTo>
                    <a:pt x="4088" y="4962"/>
                    <a:pt x="3638" y="3397"/>
                    <a:pt x="3222" y="1779"/>
                  </a:cubicBezTo>
                  <a:cubicBezTo>
                    <a:pt x="3144" y="1469"/>
                    <a:pt x="2895" y="1323"/>
                    <a:pt x="2639" y="1323"/>
                  </a:cubicBezTo>
                  <a:cubicBezTo>
                    <a:pt x="2372" y="1323"/>
                    <a:pt x="2096" y="1482"/>
                    <a:pt x="1999" y="1779"/>
                  </a:cubicBezTo>
                  <a:cubicBezTo>
                    <a:pt x="1847" y="2253"/>
                    <a:pt x="1795" y="2752"/>
                    <a:pt x="1777" y="3255"/>
                  </a:cubicBezTo>
                  <a:cubicBezTo>
                    <a:pt x="1601" y="2195"/>
                    <a:pt x="1383" y="1141"/>
                    <a:pt x="821" y="189"/>
                  </a:cubicBezTo>
                  <a:cubicBezTo>
                    <a:pt x="742" y="57"/>
                    <a:pt x="616" y="1"/>
                    <a:pt x="4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81"/>
            <p:cNvSpPr/>
            <p:nvPr/>
          </p:nvSpPr>
          <p:spPr>
            <a:xfrm>
              <a:off x="1781872" y="932598"/>
              <a:ext cx="117424" cy="39255"/>
            </a:xfrm>
            <a:custGeom>
              <a:rect b="b" l="l" r="r" t="t"/>
              <a:pathLst>
                <a:path extrusionOk="0" h="804" w="2405">
                  <a:moveTo>
                    <a:pt x="1332" y="0"/>
                  </a:moveTo>
                  <a:cubicBezTo>
                    <a:pt x="1258" y="0"/>
                    <a:pt x="1184" y="2"/>
                    <a:pt x="1112" y="4"/>
                  </a:cubicBezTo>
                  <a:cubicBezTo>
                    <a:pt x="956" y="11"/>
                    <a:pt x="728" y="35"/>
                    <a:pt x="610" y="149"/>
                  </a:cubicBezTo>
                  <a:cubicBezTo>
                    <a:pt x="537" y="246"/>
                    <a:pt x="454" y="333"/>
                    <a:pt x="357" y="409"/>
                  </a:cubicBezTo>
                  <a:cubicBezTo>
                    <a:pt x="205" y="426"/>
                    <a:pt x="184" y="426"/>
                    <a:pt x="35" y="454"/>
                  </a:cubicBezTo>
                  <a:cubicBezTo>
                    <a:pt x="0" y="461"/>
                    <a:pt x="0" y="516"/>
                    <a:pt x="35" y="520"/>
                  </a:cubicBezTo>
                  <a:cubicBezTo>
                    <a:pt x="486" y="606"/>
                    <a:pt x="1076" y="803"/>
                    <a:pt x="1604" y="803"/>
                  </a:cubicBezTo>
                  <a:cubicBezTo>
                    <a:pt x="1817" y="803"/>
                    <a:pt x="2020" y="771"/>
                    <a:pt x="2200" y="686"/>
                  </a:cubicBezTo>
                  <a:cubicBezTo>
                    <a:pt x="2404" y="589"/>
                    <a:pt x="2390" y="260"/>
                    <a:pt x="2200" y="160"/>
                  </a:cubicBezTo>
                  <a:cubicBezTo>
                    <a:pt x="1937" y="27"/>
                    <a:pt x="1629" y="0"/>
                    <a:pt x="1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81"/>
            <p:cNvSpPr/>
            <p:nvPr/>
          </p:nvSpPr>
          <p:spPr>
            <a:xfrm>
              <a:off x="1729091" y="2920643"/>
              <a:ext cx="879" cy="732"/>
            </a:xfrm>
            <a:custGeom>
              <a:rect b="b" l="l" r="r" t="t"/>
              <a:pathLst>
                <a:path extrusionOk="0" h="15" w="18">
                  <a:moveTo>
                    <a:pt x="7" y="0"/>
                  </a:moveTo>
                  <a:cubicBezTo>
                    <a:pt x="0" y="0"/>
                    <a:pt x="0" y="14"/>
                    <a:pt x="7" y="14"/>
                  </a:cubicBezTo>
                  <a:cubicBezTo>
                    <a:pt x="18" y="14"/>
                    <a:pt x="18" y="0"/>
                    <a:pt x="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81"/>
            <p:cNvSpPr/>
            <p:nvPr/>
          </p:nvSpPr>
          <p:spPr>
            <a:xfrm>
              <a:off x="1170425" y="539500"/>
              <a:ext cx="1381259" cy="4059848"/>
            </a:xfrm>
            <a:custGeom>
              <a:rect b="b" l="l" r="r" t="t"/>
              <a:pathLst>
                <a:path extrusionOk="0" h="83151" w="28290">
                  <a:moveTo>
                    <a:pt x="18218" y="3015"/>
                  </a:moveTo>
                  <a:cubicBezTo>
                    <a:pt x="18277" y="3112"/>
                    <a:pt x="18339" y="3205"/>
                    <a:pt x="18395" y="3306"/>
                  </a:cubicBezTo>
                  <a:cubicBezTo>
                    <a:pt x="18371" y="3312"/>
                    <a:pt x="18343" y="3326"/>
                    <a:pt x="18322" y="3344"/>
                  </a:cubicBezTo>
                  <a:cubicBezTo>
                    <a:pt x="18284" y="3313"/>
                    <a:pt x="18237" y="3292"/>
                    <a:pt x="18188" y="3292"/>
                  </a:cubicBezTo>
                  <a:cubicBezTo>
                    <a:pt x="18170" y="3292"/>
                    <a:pt x="18151" y="3295"/>
                    <a:pt x="18132" y="3302"/>
                  </a:cubicBezTo>
                  <a:cubicBezTo>
                    <a:pt x="18163" y="3222"/>
                    <a:pt x="18187" y="3146"/>
                    <a:pt x="18215" y="3063"/>
                  </a:cubicBezTo>
                  <a:cubicBezTo>
                    <a:pt x="18218" y="3046"/>
                    <a:pt x="18218" y="3028"/>
                    <a:pt x="18218" y="3015"/>
                  </a:cubicBezTo>
                  <a:close/>
                  <a:moveTo>
                    <a:pt x="18738" y="3981"/>
                  </a:moveTo>
                  <a:cubicBezTo>
                    <a:pt x="18849" y="4237"/>
                    <a:pt x="18949" y="4494"/>
                    <a:pt x="19036" y="4757"/>
                  </a:cubicBezTo>
                  <a:cubicBezTo>
                    <a:pt x="18963" y="4809"/>
                    <a:pt x="18890" y="4861"/>
                    <a:pt x="18821" y="4916"/>
                  </a:cubicBezTo>
                  <a:cubicBezTo>
                    <a:pt x="18828" y="4803"/>
                    <a:pt x="18736" y="4708"/>
                    <a:pt x="18630" y="4708"/>
                  </a:cubicBezTo>
                  <a:cubicBezTo>
                    <a:pt x="18590" y="4708"/>
                    <a:pt x="18548" y="4722"/>
                    <a:pt x="18509" y="4754"/>
                  </a:cubicBezTo>
                  <a:cubicBezTo>
                    <a:pt x="18571" y="4605"/>
                    <a:pt x="18634" y="4459"/>
                    <a:pt x="18689" y="4307"/>
                  </a:cubicBezTo>
                  <a:cubicBezTo>
                    <a:pt x="18707" y="4255"/>
                    <a:pt x="18700" y="4203"/>
                    <a:pt x="18672" y="4165"/>
                  </a:cubicBezTo>
                  <a:cubicBezTo>
                    <a:pt x="18700" y="4102"/>
                    <a:pt x="18720" y="4043"/>
                    <a:pt x="18738" y="3981"/>
                  </a:cubicBezTo>
                  <a:close/>
                  <a:moveTo>
                    <a:pt x="9977" y="5523"/>
                  </a:moveTo>
                  <a:cubicBezTo>
                    <a:pt x="9738" y="5820"/>
                    <a:pt x="9492" y="6111"/>
                    <a:pt x="9236" y="6402"/>
                  </a:cubicBezTo>
                  <a:cubicBezTo>
                    <a:pt x="9475" y="6098"/>
                    <a:pt x="9717" y="5803"/>
                    <a:pt x="9977" y="5523"/>
                  </a:cubicBezTo>
                  <a:close/>
                  <a:moveTo>
                    <a:pt x="17009" y="5613"/>
                  </a:moveTo>
                  <a:cubicBezTo>
                    <a:pt x="17023" y="5623"/>
                    <a:pt x="17040" y="5630"/>
                    <a:pt x="17058" y="5637"/>
                  </a:cubicBezTo>
                  <a:cubicBezTo>
                    <a:pt x="17054" y="5644"/>
                    <a:pt x="17047" y="5654"/>
                    <a:pt x="17047" y="5661"/>
                  </a:cubicBezTo>
                  <a:lnTo>
                    <a:pt x="17047" y="5665"/>
                  </a:lnTo>
                  <a:cubicBezTo>
                    <a:pt x="17044" y="5682"/>
                    <a:pt x="17037" y="5696"/>
                    <a:pt x="17026" y="5713"/>
                  </a:cubicBezTo>
                  <a:cubicBezTo>
                    <a:pt x="16974" y="5849"/>
                    <a:pt x="17100" y="5957"/>
                    <a:pt x="17224" y="5957"/>
                  </a:cubicBezTo>
                  <a:cubicBezTo>
                    <a:pt x="17239" y="5957"/>
                    <a:pt x="17254" y="5955"/>
                    <a:pt x="17269" y="5952"/>
                  </a:cubicBezTo>
                  <a:cubicBezTo>
                    <a:pt x="17297" y="5990"/>
                    <a:pt x="17338" y="6021"/>
                    <a:pt x="17383" y="6035"/>
                  </a:cubicBezTo>
                  <a:cubicBezTo>
                    <a:pt x="17314" y="6143"/>
                    <a:pt x="17238" y="6250"/>
                    <a:pt x="17162" y="6357"/>
                  </a:cubicBezTo>
                  <a:cubicBezTo>
                    <a:pt x="17123" y="6416"/>
                    <a:pt x="17078" y="6472"/>
                    <a:pt x="17040" y="6527"/>
                  </a:cubicBezTo>
                  <a:cubicBezTo>
                    <a:pt x="16978" y="6253"/>
                    <a:pt x="16916" y="5983"/>
                    <a:pt x="16846" y="5710"/>
                  </a:cubicBezTo>
                  <a:cubicBezTo>
                    <a:pt x="16850" y="5699"/>
                    <a:pt x="16857" y="5696"/>
                    <a:pt x="16864" y="5692"/>
                  </a:cubicBezTo>
                  <a:cubicBezTo>
                    <a:pt x="16916" y="5682"/>
                    <a:pt x="16971" y="5654"/>
                    <a:pt x="17009" y="5613"/>
                  </a:cubicBezTo>
                  <a:close/>
                  <a:moveTo>
                    <a:pt x="19153" y="5661"/>
                  </a:moveTo>
                  <a:lnTo>
                    <a:pt x="19153" y="5661"/>
                  </a:lnTo>
                  <a:cubicBezTo>
                    <a:pt x="18998" y="5942"/>
                    <a:pt x="18807" y="6208"/>
                    <a:pt x="18603" y="6461"/>
                  </a:cubicBezTo>
                  <a:cubicBezTo>
                    <a:pt x="18530" y="6538"/>
                    <a:pt x="18457" y="6614"/>
                    <a:pt x="18388" y="6693"/>
                  </a:cubicBezTo>
                  <a:cubicBezTo>
                    <a:pt x="18623" y="6399"/>
                    <a:pt x="18849" y="6094"/>
                    <a:pt x="19036" y="5768"/>
                  </a:cubicBezTo>
                  <a:cubicBezTo>
                    <a:pt x="19074" y="5734"/>
                    <a:pt x="19115" y="5696"/>
                    <a:pt x="19153" y="5661"/>
                  </a:cubicBezTo>
                  <a:close/>
                  <a:moveTo>
                    <a:pt x="10379" y="6305"/>
                  </a:moveTo>
                  <a:lnTo>
                    <a:pt x="10379" y="6305"/>
                  </a:lnTo>
                  <a:cubicBezTo>
                    <a:pt x="10303" y="6420"/>
                    <a:pt x="10220" y="6527"/>
                    <a:pt x="10136" y="6631"/>
                  </a:cubicBezTo>
                  <a:cubicBezTo>
                    <a:pt x="10057" y="6693"/>
                    <a:pt x="9974" y="6752"/>
                    <a:pt x="9894" y="6818"/>
                  </a:cubicBezTo>
                  <a:cubicBezTo>
                    <a:pt x="9998" y="6686"/>
                    <a:pt x="10102" y="6558"/>
                    <a:pt x="10199" y="6423"/>
                  </a:cubicBezTo>
                  <a:cubicBezTo>
                    <a:pt x="10258" y="6382"/>
                    <a:pt x="10320" y="6340"/>
                    <a:pt x="10379" y="6305"/>
                  </a:cubicBezTo>
                  <a:close/>
                  <a:moveTo>
                    <a:pt x="7774" y="6977"/>
                  </a:moveTo>
                  <a:cubicBezTo>
                    <a:pt x="7799" y="7052"/>
                    <a:pt x="7883" y="7103"/>
                    <a:pt x="7971" y="7103"/>
                  </a:cubicBezTo>
                  <a:cubicBezTo>
                    <a:pt x="8017" y="7103"/>
                    <a:pt x="8064" y="7089"/>
                    <a:pt x="8103" y="7057"/>
                  </a:cubicBezTo>
                  <a:lnTo>
                    <a:pt x="8103" y="7057"/>
                  </a:lnTo>
                  <a:cubicBezTo>
                    <a:pt x="8030" y="7161"/>
                    <a:pt x="7961" y="7272"/>
                    <a:pt x="7892" y="7386"/>
                  </a:cubicBezTo>
                  <a:cubicBezTo>
                    <a:pt x="7867" y="7421"/>
                    <a:pt x="7860" y="7455"/>
                    <a:pt x="7860" y="7483"/>
                  </a:cubicBezTo>
                  <a:cubicBezTo>
                    <a:pt x="7843" y="7511"/>
                    <a:pt x="7822" y="7532"/>
                    <a:pt x="7805" y="7552"/>
                  </a:cubicBezTo>
                  <a:cubicBezTo>
                    <a:pt x="7791" y="7570"/>
                    <a:pt x="7781" y="7594"/>
                    <a:pt x="7774" y="7615"/>
                  </a:cubicBezTo>
                  <a:cubicBezTo>
                    <a:pt x="7757" y="7407"/>
                    <a:pt x="7757" y="7196"/>
                    <a:pt x="7774" y="6977"/>
                  </a:cubicBezTo>
                  <a:close/>
                  <a:moveTo>
                    <a:pt x="10562" y="7421"/>
                  </a:moveTo>
                  <a:cubicBezTo>
                    <a:pt x="10566" y="7518"/>
                    <a:pt x="10566" y="7615"/>
                    <a:pt x="10566" y="7715"/>
                  </a:cubicBezTo>
                  <a:cubicBezTo>
                    <a:pt x="10559" y="7719"/>
                    <a:pt x="10549" y="7722"/>
                    <a:pt x="10542" y="7733"/>
                  </a:cubicBezTo>
                  <a:cubicBezTo>
                    <a:pt x="10517" y="7750"/>
                    <a:pt x="10500" y="7771"/>
                    <a:pt x="10479" y="7792"/>
                  </a:cubicBezTo>
                  <a:cubicBezTo>
                    <a:pt x="10479" y="7774"/>
                    <a:pt x="10483" y="7757"/>
                    <a:pt x="10483" y="7740"/>
                  </a:cubicBezTo>
                  <a:cubicBezTo>
                    <a:pt x="10483" y="7684"/>
                    <a:pt x="10459" y="7636"/>
                    <a:pt x="10424" y="7601"/>
                  </a:cubicBezTo>
                  <a:cubicBezTo>
                    <a:pt x="10472" y="7542"/>
                    <a:pt x="10517" y="7480"/>
                    <a:pt x="10562" y="7421"/>
                  </a:cubicBezTo>
                  <a:close/>
                  <a:moveTo>
                    <a:pt x="17214" y="6929"/>
                  </a:moveTo>
                  <a:lnTo>
                    <a:pt x="17214" y="6929"/>
                  </a:lnTo>
                  <a:cubicBezTo>
                    <a:pt x="17149" y="7078"/>
                    <a:pt x="17260" y="7191"/>
                    <a:pt x="17384" y="7191"/>
                  </a:cubicBezTo>
                  <a:cubicBezTo>
                    <a:pt x="17412" y="7191"/>
                    <a:pt x="17442" y="7184"/>
                    <a:pt x="17470" y="7171"/>
                  </a:cubicBezTo>
                  <a:lnTo>
                    <a:pt x="17470" y="7171"/>
                  </a:lnTo>
                  <a:cubicBezTo>
                    <a:pt x="17428" y="7230"/>
                    <a:pt x="17387" y="7286"/>
                    <a:pt x="17349" y="7338"/>
                  </a:cubicBezTo>
                  <a:cubicBezTo>
                    <a:pt x="17248" y="7466"/>
                    <a:pt x="17391" y="7628"/>
                    <a:pt x="17526" y="7628"/>
                  </a:cubicBezTo>
                  <a:cubicBezTo>
                    <a:pt x="17545" y="7628"/>
                    <a:pt x="17563" y="7625"/>
                    <a:pt x="17581" y="7618"/>
                  </a:cubicBezTo>
                  <a:lnTo>
                    <a:pt x="17581" y="7618"/>
                  </a:lnTo>
                  <a:lnTo>
                    <a:pt x="17307" y="7930"/>
                  </a:lnTo>
                  <a:cubicBezTo>
                    <a:pt x="17262" y="7611"/>
                    <a:pt x="17203" y="7286"/>
                    <a:pt x="17141" y="6964"/>
                  </a:cubicBezTo>
                  <a:cubicBezTo>
                    <a:pt x="17165" y="6960"/>
                    <a:pt x="17189" y="6946"/>
                    <a:pt x="17214" y="6929"/>
                  </a:cubicBezTo>
                  <a:close/>
                  <a:moveTo>
                    <a:pt x="7788" y="7719"/>
                  </a:moveTo>
                  <a:cubicBezTo>
                    <a:pt x="7821" y="7789"/>
                    <a:pt x="7904" y="7844"/>
                    <a:pt x="7982" y="7844"/>
                  </a:cubicBezTo>
                  <a:cubicBezTo>
                    <a:pt x="7984" y="7844"/>
                    <a:pt x="7986" y="7844"/>
                    <a:pt x="7989" y="7843"/>
                  </a:cubicBezTo>
                  <a:lnTo>
                    <a:pt x="7989" y="7843"/>
                  </a:lnTo>
                  <a:cubicBezTo>
                    <a:pt x="7951" y="7892"/>
                    <a:pt x="7912" y="7937"/>
                    <a:pt x="7878" y="7986"/>
                  </a:cubicBezTo>
                  <a:cubicBezTo>
                    <a:pt x="7864" y="8010"/>
                    <a:pt x="7850" y="8031"/>
                    <a:pt x="7847" y="8048"/>
                  </a:cubicBezTo>
                  <a:cubicBezTo>
                    <a:pt x="7822" y="7940"/>
                    <a:pt x="7798" y="7830"/>
                    <a:pt x="7788" y="7719"/>
                  </a:cubicBezTo>
                  <a:close/>
                  <a:moveTo>
                    <a:pt x="7916" y="8287"/>
                  </a:moveTo>
                  <a:lnTo>
                    <a:pt x="7916" y="8287"/>
                  </a:lnTo>
                  <a:cubicBezTo>
                    <a:pt x="7944" y="8308"/>
                    <a:pt x="7978" y="8322"/>
                    <a:pt x="8013" y="8322"/>
                  </a:cubicBezTo>
                  <a:cubicBezTo>
                    <a:pt x="7999" y="8356"/>
                    <a:pt x="7982" y="8380"/>
                    <a:pt x="7964" y="8408"/>
                  </a:cubicBezTo>
                  <a:cubicBezTo>
                    <a:pt x="7947" y="8367"/>
                    <a:pt x="7930" y="8328"/>
                    <a:pt x="7916" y="8287"/>
                  </a:cubicBezTo>
                  <a:close/>
                  <a:moveTo>
                    <a:pt x="19167" y="6475"/>
                  </a:moveTo>
                  <a:lnTo>
                    <a:pt x="19167" y="6475"/>
                  </a:lnTo>
                  <a:cubicBezTo>
                    <a:pt x="18980" y="6887"/>
                    <a:pt x="18707" y="7255"/>
                    <a:pt x="18398" y="7601"/>
                  </a:cubicBezTo>
                  <a:cubicBezTo>
                    <a:pt x="18197" y="7809"/>
                    <a:pt x="18000" y="8027"/>
                    <a:pt x="17806" y="8252"/>
                  </a:cubicBezTo>
                  <a:cubicBezTo>
                    <a:pt x="17664" y="8408"/>
                    <a:pt x="17525" y="8564"/>
                    <a:pt x="17390" y="8723"/>
                  </a:cubicBezTo>
                  <a:cubicBezTo>
                    <a:pt x="17383" y="8630"/>
                    <a:pt x="17376" y="8543"/>
                    <a:pt x="17369" y="8453"/>
                  </a:cubicBezTo>
                  <a:cubicBezTo>
                    <a:pt x="17376" y="8450"/>
                    <a:pt x="17383" y="8443"/>
                    <a:pt x="17390" y="8436"/>
                  </a:cubicBezTo>
                  <a:cubicBezTo>
                    <a:pt x="17619" y="8193"/>
                    <a:pt x="17837" y="7934"/>
                    <a:pt x="18048" y="7674"/>
                  </a:cubicBezTo>
                  <a:cubicBezTo>
                    <a:pt x="18326" y="7372"/>
                    <a:pt x="18603" y="7064"/>
                    <a:pt x="18862" y="6749"/>
                  </a:cubicBezTo>
                  <a:cubicBezTo>
                    <a:pt x="18959" y="6652"/>
                    <a:pt x="19063" y="6562"/>
                    <a:pt x="19167" y="6475"/>
                  </a:cubicBezTo>
                  <a:close/>
                  <a:moveTo>
                    <a:pt x="19150" y="7431"/>
                  </a:moveTo>
                  <a:lnTo>
                    <a:pt x="19150" y="7431"/>
                  </a:lnTo>
                  <a:cubicBezTo>
                    <a:pt x="18641" y="8183"/>
                    <a:pt x="17989" y="8831"/>
                    <a:pt x="17411" y="9534"/>
                  </a:cubicBezTo>
                  <a:cubicBezTo>
                    <a:pt x="17418" y="9416"/>
                    <a:pt x="17418" y="9302"/>
                    <a:pt x="17411" y="9188"/>
                  </a:cubicBezTo>
                  <a:lnTo>
                    <a:pt x="17411" y="9188"/>
                  </a:lnTo>
                  <a:cubicBezTo>
                    <a:pt x="17418" y="9189"/>
                    <a:pt x="17425" y="9189"/>
                    <a:pt x="17432" y="9189"/>
                  </a:cubicBezTo>
                  <a:cubicBezTo>
                    <a:pt x="17475" y="9189"/>
                    <a:pt x="17521" y="9170"/>
                    <a:pt x="17560" y="9125"/>
                  </a:cubicBezTo>
                  <a:cubicBezTo>
                    <a:pt x="17747" y="8914"/>
                    <a:pt x="17931" y="8692"/>
                    <a:pt x="18118" y="8477"/>
                  </a:cubicBezTo>
                  <a:cubicBezTo>
                    <a:pt x="18291" y="8290"/>
                    <a:pt x="18464" y="8100"/>
                    <a:pt x="18634" y="7909"/>
                  </a:cubicBezTo>
                  <a:cubicBezTo>
                    <a:pt x="18797" y="7740"/>
                    <a:pt x="18966" y="7580"/>
                    <a:pt x="19150" y="7431"/>
                  </a:cubicBezTo>
                  <a:close/>
                  <a:moveTo>
                    <a:pt x="10012" y="8211"/>
                  </a:moveTo>
                  <a:lnTo>
                    <a:pt x="10012" y="8211"/>
                  </a:lnTo>
                  <a:cubicBezTo>
                    <a:pt x="9994" y="8263"/>
                    <a:pt x="9977" y="8311"/>
                    <a:pt x="9956" y="8360"/>
                  </a:cubicBezTo>
                  <a:cubicBezTo>
                    <a:pt x="9613" y="8765"/>
                    <a:pt x="9319" y="9212"/>
                    <a:pt x="9097" y="9707"/>
                  </a:cubicBezTo>
                  <a:cubicBezTo>
                    <a:pt x="8751" y="9433"/>
                    <a:pt x="8439" y="9139"/>
                    <a:pt x="8186" y="8789"/>
                  </a:cubicBezTo>
                  <a:lnTo>
                    <a:pt x="8193" y="8779"/>
                  </a:lnTo>
                  <a:cubicBezTo>
                    <a:pt x="8255" y="8706"/>
                    <a:pt x="8314" y="8626"/>
                    <a:pt x="8380" y="8554"/>
                  </a:cubicBezTo>
                  <a:lnTo>
                    <a:pt x="8380" y="8554"/>
                  </a:lnTo>
                  <a:cubicBezTo>
                    <a:pt x="8345" y="8671"/>
                    <a:pt x="8465" y="8793"/>
                    <a:pt x="8583" y="8793"/>
                  </a:cubicBezTo>
                  <a:cubicBezTo>
                    <a:pt x="8615" y="8793"/>
                    <a:pt x="8646" y="8785"/>
                    <a:pt x="8675" y="8765"/>
                  </a:cubicBezTo>
                  <a:lnTo>
                    <a:pt x="8675" y="8765"/>
                  </a:lnTo>
                  <a:cubicBezTo>
                    <a:pt x="8643" y="8824"/>
                    <a:pt x="8609" y="8876"/>
                    <a:pt x="8578" y="8931"/>
                  </a:cubicBezTo>
                  <a:cubicBezTo>
                    <a:pt x="8505" y="9070"/>
                    <a:pt x="8609" y="9208"/>
                    <a:pt x="8733" y="9222"/>
                  </a:cubicBezTo>
                  <a:cubicBezTo>
                    <a:pt x="8679" y="9358"/>
                    <a:pt x="8797" y="9469"/>
                    <a:pt x="8922" y="9469"/>
                  </a:cubicBezTo>
                  <a:cubicBezTo>
                    <a:pt x="8981" y="9469"/>
                    <a:pt x="9042" y="9444"/>
                    <a:pt x="9087" y="9385"/>
                  </a:cubicBezTo>
                  <a:cubicBezTo>
                    <a:pt x="9385" y="8983"/>
                    <a:pt x="9651" y="8554"/>
                    <a:pt x="10012" y="8211"/>
                  </a:cubicBezTo>
                  <a:close/>
                  <a:moveTo>
                    <a:pt x="9541" y="9731"/>
                  </a:moveTo>
                  <a:cubicBezTo>
                    <a:pt x="9520" y="9763"/>
                    <a:pt x="9496" y="9797"/>
                    <a:pt x="9478" y="9832"/>
                  </a:cubicBezTo>
                  <a:cubicBezTo>
                    <a:pt x="9450" y="9884"/>
                    <a:pt x="9450" y="9936"/>
                    <a:pt x="9461" y="9977"/>
                  </a:cubicBezTo>
                  <a:cubicBezTo>
                    <a:pt x="9440" y="9963"/>
                    <a:pt x="9419" y="9950"/>
                    <a:pt x="9399" y="9936"/>
                  </a:cubicBezTo>
                  <a:cubicBezTo>
                    <a:pt x="9405" y="9925"/>
                    <a:pt x="9419" y="9915"/>
                    <a:pt x="9426" y="9901"/>
                  </a:cubicBezTo>
                  <a:cubicBezTo>
                    <a:pt x="9461" y="9842"/>
                    <a:pt x="9502" y="9787"/>
                    <a:pt x="9541" y="9731"/>
                  </a:cubicBezTo>
                  <a:close/>
                  <a:moveTo>
                    <a:pt x="14373" y="3774"/>
                  </a:moveTo>
                  <a:cubicBezTo>
                    <a:pt x="14992" y="3774"/>
                    <a:pt x="15605" y="3862"/>
                    <a:pt x="16209" y="4165"/>
                  </a:cubicBezTo>
                  <a:cubicBezTo>
                    <a:pt x="16233" y="4175"/>
                    <a:pt x="16261" y="4182"/>
                    <a:pt x="16285" y="4182"/>
                  </a:cubicBezTo>
                  <a:cubicBezTo>
                    <a:pt x="16351" y="5308"/>
                    <a:pt x="16604" y="6406"/>
                    <a:pt x="16781" y="7514"/>
                  </a:cubicBezTo>
                  <a:cubicBezTo>
                    <a:pt x="16649" y="7691"/>
                    <a:pt x="16524" y="7875"/>
                    <a:pt x="16403" y="8055"/>
                  </a:cubicBezTo>
                  <a:cubicBezTo>
                    <a:pt x="16334" y="8062"/>
                    <a:pt x="16268" y="8103"/>
                    <a:pt x="16247" y="8193"/>
                  </a:cubicBezTo>
                  <a:cubicBezTo>
                    <a:pt x="16240" y="8238"/>
                    <a:pt x="16230" y="8287"/>
                    <a:pt x="16216" y="8328"/>
                  </a:cubicBezTo>
                  <a:cubicBezTo>
                    <a:pt x="15793" y="8969"/>
                    <a:pt x="15350" y="9596"/>
                    <a:pt x="14702" y="10012"/>
                  </a:cubicBezTo>
                  <a:cubicBezTo>
                    <a:pt x="14389" y="10209"/>
                    <a:pt x="14093" y="10292"/>
                    <a:pt x="13811" y="10292"/>
                  </a:cubicBezTo>
                  <a:cubicBezTo>
                    <a:pt x="13646" y="10292"/>
                    <a:pt x="13486" y="10264"/>
                    <a:pt x="13330" y="10213"/>
                  </a:cubicBezTo>
                  <a:cubicBezTo>
                    <a:pt x="12700" y="9794"/>
                    <a:pt x="12139" y="9243"/>
                    <a:pt x="11661" y="8775"/>
                  </a:cubicBezTo>
                  <a:cubicBezTo>
                    <a:pt x="11636" y="8748"/>
                    <a:pt x="11605" y="8727"/>
                    <a:pt x="11571" y="8713"/>
                  </a:cubicBezTo>
                  <a:cubicBezTo>
                    <a:pt x="11512" y="8640"/>
                    <a:pt x="11449" y="8567"/>
                    <a:pt x="11394" y="8495"/>
                  </a:cubicBezTo>
                  <a:cubicBezTo>
                    <a:pt x="11428" y="8051"/>
                    <a:pt x="11442" y="7601"/>
                    <a:pt x="11446" y="7154"/>
                  </a:cubicBezTo>
                  <a:cubicBezTo>
                    <a:pt x="11574" y="7272"/>
                    <a:pt x="11723" y="7369"/>
                    <a:pt x="11868" y="7431"/>
                  </a:cubicBezTo>
                  <a:cubicBezTo>
                    <a:pt x="11886" y="7439"/>
                    <a:pt x="11904" y="7442"/>
                    <a:pt x="11921" y="7442"/>
                  </a:cubicBezTo>
                  <a:cubicBezTo>
                    <a:pt x="12010" y="7442"/>
                    <a:pt x="12070" y="7344"/>
                    <a:pt x="12000" y="7265"/>
                  </a:cubicBezTo>
                  <a:cubicBezTo>
                    <a:pt x="11861" y="7099"/>
                    <a:pt x="11674" y="6977"/>
                    <a:pt x="11519" y="6825"/>
                  </a:cubicBezTo>
                  <a:cubicBezTo>
                    <a:pt x="11494" y="6801"/>
                    <a:pt x="11470" y="6773"/>
                    <a:pt x="11446" y="6749"/>
                  </a:cubicBezTo>
                  <a:cubicBezTo>
                    <a:pt x="11442" y="6039"/>
                    <a:pt x="11411" y="5329"/>
                    <a:pt x="11377" y="4625"/>
                  </a:cubicBezTo>
                  <a:cubicBezTo>
                    <a:pt x="11377" y="4605"/>
                    <a:pt x="11377" y="4587"/>
                    <a:pt x="11373" y="4570"/>
                  </a:cubicBezTo>
                  <a:cubicBezTo>
                    <a:pt x="11359" y="4341"/>
                    <a:pt x="11345" y="4109"/>
                    <a:pt x="11338" y="3881"/>
                  </a:cubicBezTo>
                  <a:lnTo>
                    <a:pt x="11338" y="3881"/>
                  </a:lnTo>
                  <a:cubicBezTo>
                    <a:pt x="11377" y="3915"/>
                    <a:pt x="11411" y="3933"/>
                    <a:pt x="11449" y="3933"/>
                  </a:cubicBezTo>
                  <a:cubicBezTo>
                    <a:pt x="11559" y="3938"/>
                    <a:pt x="11668" y="3941"/>
                    <a:pt x="11777" y="3941"/>
                  </a:cubicBezTo>
                  <a:cubicBezTo>
                    <a:pt x="12653" y="3941"/>
                    <a:pt x="13520" y="3774"/>
                    <a:pt x="14373" y="3774"/>
                  </a:cubicBezTo>
                  <a:close/>
                  <a:moveTo>
                    <a:pt x="10306" y="9742"/>
                  </a:moveTo>
                  <a:cubicBezTo>
                    <a:pt x="10237" y="9943"/>
                    <a:pt x="10168" y="10147"/>
                    <a:pt x="10102" y="10351"/>
                  </a:cubicBezTo>
                  <a:cubicBezTo>
                    <a:pt x="10095" y="10376"/>
                    <a:pt x="10095" y="10400"/>
                    <a:pt x="10095" y="10421"/>
                  </a:cubicBezTo>
                  <a:cubicBezTo>
                    <a:pt x="10043" y="10386"/>
                    <a:pt x="9991" y="10351"/>
                    <a:pt x="9939" y="10313"/>
                  </a:cubicBezTo>
                  <a:cubicBezTo>
                    <a:pt x="10067" y="10126"/>
                    <a:pt x="10185" y="9936"/>
                    <a:pt x="10306" y="9742"/>
                  </a:cubicBezTo>
                  <a:close/>
                  <a:moveTo>
                    <a:pt x="19157" y="8249"/>
                  </a:moveTo>
                  <a:lnTo>
                    <a:pt x="19157" y="8249"/>
                  </a:lnTo>
                  <a:cubicBezTo>
                    <a:pt x="19036" y="8671"/>
                    <a:pt x="18724" y="9059"/>
                    <a:pt x="18485" y="9388"/>
                  </a:cubicBezTo>
                  <a:cubicBezTo>
                    <a:pt x="18308" y="9631"/>
                    <a:pt x="18118" y="9867"/>
                    <a:pt x="17931" y="10099"/>
                  </a:cubicBezTo>
                  <a:cubicBezTo>
                    <a:pt x="17737" y="10234"/>
                    <a:pt x="17525" y="10341"/>
                    <a:pt x="17331" y="10462"/>
                  </a:cubicBezTo>
                  <a:cubicBezTo>
                    <a:pt x="17342" y="10397"/>
                    <a:pt x="17349" y="10334"/>
                    <a:pt x="17356" y="10268"/>
                  </a:cubicBezTo>
                  <a:cubicBezTo>
                    <a:pt x="17983" y="9617"/>
                    <a:pt x="18474" y="8838"/>
                    <a:pt x="19157" y="8249"/>
                  </a:cubicBezTo>
                  <a:close/>
                  <a:moveTo>
                    <a:pt x="4806" y="12277"/>
                  </a:moveTo>
                  <a:cubicBezTo>
                    <a:pt x="5151" y="12277"/>
                    <a:pt x="5509" y="12386"/>
                    <a:pt x="5876" y="12634"/>
                  </a:cubicBezTo>
                  <a:cubicBezTo>
                    <a:pt x="5491" y="12485"/>
                    <a:pt x="5093" y="12364"/>
                    <a:pt x="4687" y="12281"/>
                  </a:cubicBezTo>
                  <a:cubicBezTo>
                    <a:pt x="4727" y="12278"/>
                    <a:pt x="4766" y="12277"/>
                    <a:pt x="4806" y="12277"/>
                  </a:cubicBezTo>
                  <a:close/>
                  <a:moveTo>
                    <a:pt x="3146" y="12451"/>
                  </a:moveTo>
                  <a:cubicBezTo>
                    <a:pt x="2841" y="12693"/>
                    <a:pt x="2564" y="12991"/>
                    <a:pt x="2314" y="13331"/>
                  </a:cubicBezTo>
                  <a:cubicBezTo>
                    <a:pt x="2356" y="13216"/>
                    <a:pt x="2394" y="13105"/>
                    <a:pt x="2443" y="12995"/>
                  </a:cubicBezTo>
                  <a:cubicBezTo>
                    <a:pt x="2609" y="12620"/>
                    <a:pt x="2858" y="12485"/>
                    <a:pt x="3146" y="12451"/>
                  </a:cubicBezTo>
                  <a:close/>
                  <a:moveTo>
                    <a:pt x="13542" y="18388"/>
                  </a:moveTo>
                  <a:cubicBezTo>
                    <a:pt x="13607" y="18405"/>
                    <a:pt x="13666" y="18423"/>
                    <a:pt x="13722" y="18447"/>
                  </a:cubicBezTo>
                  <a:cubicBezTo>
                    <a:pt x="13715" y="18471"/>
                    <a:pt x="13701" y="18489"/>
                    <a:pt x="13694" y="18506"/>
                  </a:cubicBezTo>
                  <a:cubicBezTo>
                    <a:pt x="13646" y="18461"/>
                    <a:pt x="13594" y="18423"/>
                    <a:pt x="13542" y="18388"/>
                  </a:cubicBezTo>
                  <a:close/>
                  <a:moveTo>
                    <a:pt x="13237" y="18575"/>
                  </a:moveTo>
                  <a:lnTo>
                    <a:pt x="13237" y="18575"/>
                  </a:lnTo>
                  <a:cubicBezTo>
                    <a:pt x="13334" y="18603"/>
                    <a:pt x="13427" y="18655"/>
                    <a:pt x="13514" y="18735"/>
                  </a:cubicBezTo>
                  <a:cubicBezTo>
                    <a:pt x="13524" y="18741"/>
                    <a:pt x="13531" y="18752"/>
                    <a:pt x="13545" y="18759"/>
                  </a:cubicBezTo>
                  <a:cubicBezTo>
                    <a:pt x="13479" y="18873"/>
                    <a:pt x="13410" y="18981"/>
                    <a:pt x="13341" y="19095"/>
                  </a:cubicBezTo>
                  <a:cubicBezTo>
                    <a:pt x="13348" y="18922"/>
                    <a:pt x="13299" y="18738"/>
                    <a:pt x="13237" y="18575"/>
                  </a:cubicBezTo>
                  <a:close/>
                  <a:moveTo>
                    <a:pt x="14051" y="18686"/>
                  </a:moveTo>
                  <a:cubicBezTo>
                    <a:pt x="14241" y="18890"/>
                    <a:pt x="14335" y="19154"/>
                    <a:pt x="14283" y="19414"/>
                  </a:cubicBezTo>
                  <a:cubicBezTo>
                    <a:pt x="14266" y="19209"/>
                    <a:pt x="14137" y="19001"/>
                    <a:pt x="14023" y="18859"/>
                  </a:cubicBezTo>
                  <a:cubicBezTo>
                    <a:pt x="14009" y="18842"/>
                    <a:pt x="13995" y="18825"/>
                    <a:pt x="13982" y="18811"/>
                  </a:cubicBezTo>
                  <a:cubicBezTo>
                    <a:pt x="14009" y="18773"/>
                    <a:pt x="14030" y="18731"/>
                    <a:pt x="14051" y="18686"/>
                  </a:cubicBezTo>
                  <a:close/>
                  <a:moveTo>
                    <a:pt x="12953" y="18638"/>
                  </a:moveTo>
                  <a:cubicBezTo>
                    <a:pt x="13039" y="18852"/>
                    <a:pt x="13098" y="19084"/>
                    <a:pt x="12994" y="19296"/>
                  </a:cubicBezTo>
                  <a:cubicBezTo>
                    <a:pt x="12908" y="19476"/>
                    <a:pt x="12689" y="19549"/>
                    <a:pt x="12482" y="19580"/>
                  </a:cubicBezTo>
                  <a:cubicBezTo>
                    <a:pt x="12371" y="19511"/>
                    <a:pt x="12312" y="19410"/>
                    <a:pt x="12315" y="19278"/>
                  </a:cubicBezTo>
                  <a:cubicBezTo>
                    <a:pt x="12326" y="19012"/>
                    <a:pt x="12693" y="18783"/>
                    <a:pt x="12953" y="18638"/>
                  </a:cubicBezTo>
                  <a:close/>
                  <a:moveTo>
                    <a:pt x="12925" y="19722"/>
                  </a:moveTo>
                  <a:cubicBezTo>
                    <a:pt x="12922" y="19729"/>
                    <a:pt x="12918" y="19736"/>
                    <a:pt x="12915" y="19743"/>
                  </a:cubicBezTo>
                  <a:cubicBezTo>
                    <a:pt x="12904" y="19743"/>
                    <a:pt x="12901" y="19739"/>
                    <a:pt x="12890" y="19739"/>
                  </a:cubicBezTo>
                  <a:cubicBezTo>
                    <a:pt x="12904" y="19736"/>
                    <a:pt x="12918" y="19729"/>
                    <a:pt x="12925" y="19722"/>
                  </a:cubicBezTo>
                  <a:close/>
                  <a:moveTo>
                    <a:pt x="13819" y="19067"/>
                  </a:moveTo>
                  <a:cubicBezTo>
                    <a:pt x="13971" y="19261"/>
                    <a:pt x="14065" y="19493"/>
                    <a:pt x="13888" y="19625"/>
                  </a:cubicBezTo>
                  <a:cubicBezTo>
                    <a:pt x="13774" y="19711"/>
                    <a:pt x="13531" y="19763"/>
                    <a:pt x="13271" y="19770"/>
                  </a:cubicBezTo>
                  <a:cubicBezTo>
                    <a:pt x="13472" y="19552"/>
                    <a:pt x="13652" y="19320"/>
                    <a:pt x="13819" y="19067"/>
                  </a:cubicBezTo>
                  <a:close/>
                  <a:moveTo>
                    <a:pt x="12381" y="19843"/>
                  </a:moveTo>
                  <a:cubicBezTo>
                    <a:pt x="12395" y="19850"/>
                    <a:pt x="12405" y="19857"/>
                    <a:pt x="12419" y="19864"/>
                  </a:cubicBezTo>
                  <a:cubicBezTo>
                    <a:pt x="12520" y="19919"/>
                    <a:pt x="12641" y="19968"/>
                    <a:pt x="12769" y="20002"/>
                  </a:cubicBezTo>
                  <a:cubicBezTo>
                    <a:pt x="12781" y="20057"/>
                    <a:pt x="12838" y="20098"/>
                    <a:pt x="12896" y="20098"/>
                  </a:cubicBezTo>
                  <a:cubicBezTo>
                    <a:pt x="12923" y="20098"/>
                    <a:pt x="12950" y="20089"/>
                    <a:pt x="12973" y="20068"/>
                  </a:cubicBezTo>
                  <a:lnTo>
                    <a:pt x="12987" y="20054"/>
                  </a:lnTo>
                  <a:cubicBezTo>
                    <a:pt x="13094" y="20073"/>
                    <a:pt x="13204" y="20083"/>
                    <a:pt x="13313" y="20083"/>
                  </a:cubicBezTo>
                  <a:cubicBezTo>
                    <a:pt x="13486" y="20083"/>
                    <a:pt x="13657" y="20058"/>
                    <a:pt x="13808" y="20002"/>
                  </a:cubicBezTo>
                  <a:lnTo>
                    <a:pt x="13808" y="20002"/>
                  </a:lnTo>
                  <a:cubicBezTo>
                    <a:pt x="13588" y="20123"/>
                    <a:pt x="13287" y="20206"/>
                    <a:pt x="13006" y="20206"/>
                  </a:cubicBezTo>
                  <a:cubicBezTo>
                    <a:pt x="12719" y="20206"/>
                    <a:pt x="12453" y="20120"/>
                    <a:pt x="12312" y="19902"/>
                  </a:cubicBezTo>
                  <a:cubicBezTo>
                    <a:pt x="12298" y="19881"/>
                    <a:pt x="12284" y="19864"/>
                    <a:pt x="12277" y="19843"/>
                  </a:cubicBezTo>
                  <a:close/>
                  <a:moveTo>
                    <a:pt x="13815" y="20273"/>
                  </a:moveTo>
                  <a:cubicBezTo>
                    <a:pt x="14304" y="20934"/>
                    <a:pt x="14248" y="21613"/>
                    <a:pt x="14137" y="22386"/>
                  </a:cubicBezTo>
                  <a:cubicBezTo>
                    <a:pt x="13878" y="21721"/>
                    <a:pt x="13819" y="21021"/>
                    <a:pt x="13694" y="20325"/>
                  </a:cubicBezTo>
                  <a:cubicBezTo>
                    <a:pt x="13732" y="20307"/>
                    <a:pt x="13774" y="20290"/>
                    <a:pt x="13815" y="20273"/>
                  </a:cubicBezTo>
                  <a:close/>
                  <a:moveTo>
                    <a:pt x="12949" y="20439"/>
                  </a:moveTo>
                  <a:cubicBezTo>
                    <a:pt x="13005" y="21211"/>
                    <a:pt x="13143" y="21928"/>
                    <a:pt x="12904" y="22666"/>
                  </a:cubicBezTo>
                  <a:cubicBezTo>
                    <a:pt x="12745" y="21939"/>
                    <a:pt x="12831" y="21180"/>
                    <a:pt x="12904" y="20439"/>
                  </a:cubicBezTo>
                  <a:close/>
                  <a:moveTo>
                    <a:pt x="6170" y="26335"/>
                  </a:moveTo>
                  <a:cubicBezTo>
                    <a:pt x="6201" y="26546"/>
                    <a:pt x="6232" y="26761"/>
                    <a:pt x="6257" y="26972"/>
                  </a:cubicBezTo>
                  <a:cubicBezTo>
                    <a:pt x="6224" y="26952"/>
                    <a:pt x="6180" y="26939"/>
                    <a:pt x="6132" y="26939"/>
                  </a:cubicBezTo>
                  <a:cubicBezTo>
                    <a:pt x="6115" y="26939"/>
                    <a:pt x="6098" y="26941"/>
                    <a:pt x="6080" y="26944"/>
                  </a:cubicBezTo>
                  <a:cubicBezTo>
                    <a:pt x="6135" y="26740"/>
                    <a:pt x="6163" y="26536"/>
                    <a:pt x="6170" y="26335"/>
                  </a:cubicBezTo>
                  <a:close/>
                  <a:moveTo>
                    <a:pt x="6326" y="27551"/>
                  </a:moveTo>
                  <a:cubicBezTo>
                    <a:pt x="6340" y="27679"/>
                    <a:pt x="6354" y="27810"/>
                    <a:pt x="6367" y="27946"/>
                  </a:cubicBezTo>
                  <a:cubicBezTo>
                    <a:pt x="6274" y="27980"/>
                    <a:pt x="6187" y="28018"/>
                    <a:pt x="6101" y="28060"/>
                  </a:cubicBezTo>
                  <a:cubicBezTo>
                    <a:pt x="6177" y="27887"/>
                    <a:pt x="6250" y="27720"/>
                    <a:pt x="6326" y="27551"/>
                  </a:cubicBezTo>
                  <a:close/>
                  <a:moveTo>
                    <a:pt x="6412" y="28576"/>
                  </a:moveTo>
                  <a:cubicBezTo>
                    <a:pt x="6419" y="28642"/>
                    <a:pt x="6423" y="28711"/>
                    <a:pt x="6426" y="28777"/>
                  </a:cubicBezTo>
                  <a:cubicBezTo>
                    <a:pt x="6406" y="28749"/>
                    <a:pt x="6374" y="28718"/>
                    <a:pt x="6340" y="28680"/>
                  </a:cubicBezTo>
                  <a:cubicBezTo>
                    <a:pt x="6367" y="28645"/>
                    <a:pt x="6388" y="28611"/>
                    <a:pt x="6412" y="28576"/>
                  </a:cubicBezTo>
                  <a:close/>
                  <a:moveTo>
                    <a:pt x="5418" y="30041"/>
                  </a:moveTo>
                  <a:cubicBezTo>
                    <a:pt x="5436" y="30111"/>
                    <a:pt x="5491" y="30173"/>
                    <a:pt x="5557" y="30190"/>
                  </a:cubicBezTo>
                  <a:cubicBezTo>
                    <a:pt x="5280" y="30561"/>
                    <a:pt x="4985" y="30925"/>
                    <a:pt x="4705" y="31295"/>
                  </a:cubicBezTo>
                  <a:cubicBezTo>
                    <a:pt x="4594" y="31219"/>
                    <a:pt x="4486" y="31139"/>
                    <a:pt x="4379" y="31067"/>
                  </a:cubicBezTo>
                  <a:cubicBezTo>
                    <a:pt x="4705" y="30700"/>
                    <a:pt x="5051" y="30357"/>
                    <a:pt x="5418" y="30041"/>
                  </a:cubicBezTo>
                  <a:close/>
                  <a:moveTo>
                    <a:pt x="7330" y="30412"/>
                  </a:moveTo>
                  <a:cubicBezTo>
                    <a:pt x="7240" y="30689"/>
                    <a:pt x="7123" y="30935"/>
                    <a:pt x="6960" y="31157"/>
                  </a:cubicBezTo>
                  <a:cubicBezTo>
                    <a:pt x="6904" y="31212"/>
                    <a:pt x="6845" y="31275"/>
                    <a:pt x="6794" y="31330"/>
                  </a:cubicBezTo>
                  <a:cubicBezTo>
                    <a:pt x="6769" y="31358"/>
                    <a:pt x="6738" y="31378"/>
                    <a:pt x="6717" y="31399"/>
                  </a:cubicBezTo>
                  <a:cubicBezTo>
                    <a:pt x="6755" y="31074"/>
                    <a:pt x="6790" y="30751"/>
                    <a:pt x="6811" y="30426"/>
                  </a:cubicBezTo>
                  <a:cubicBezTo>
                    <a:pt x="6984" y="30422"/>
                    <a:pt x="7157" y="30422"/>
                    <a:pt x="7330" y="30412"/>
                  </a:cubicBezTo>
                  <a:close/>
                  <a:moveTo>
                    <a:pt x="5605" y="31004"/>
                  </a:moveTo>
                  <a:lnTo>
                    <a:pt x="5605" y="31004"/>
                  </a:lnTo>
                  <a:cubicBezTo>
                    <a:pt x="5453" y="31236"/>
                    <a:pt x="5297" y="31465"/>
                    <a:pt x="5124" y="31645"/>
                  </a:cubicBezTo>
                  <a:cubicBezTo>
                    <a:pt x="5096" y="31624"/>
                    <a:pt x="5072" y="31600"/>
                    <a:pt x="5044" y="31576"/>
                  </a:cubicBezTo>
                  <a:cubicBezTo>
                    <a:pt x="5221" y="31378"/>
                    <a:pt x="5408" y="31191"/>
                    <a:pt x="5605" y="31004"/>
                  </a:cubicBezTo>
                  <a:close/>
                  <a:moveTo>
                    <a:pt x="6357" y="31039"/>
                  </a:moveTo>
                  <a:lnTo>
                    <a:pt x="6357" y="31039"/>
                  </a:lnTo>
                  <a:cubicBezTo>
                    <a:pt x="6322" y="31330"/>
                    <a:pt x="6277" y="31621"/>
                    <a:pt x="6232" y="31905"/>
                  </a:cubicBezTo>
                  <a:cubicBezTo>
                    <a:pt x="6031" y="32106"/>
                    <a:pt x="5837" y="32310"/>
                    <a:pt x="5643" y="32511"/>
                  </a:cubicBezTo>
                  <a:cubicBezTo>
                    <a:pt x="5647" y="32269"/>
                    <a:pt x="5765" y="32019"/>
                    <a:pt x="5900" y="31780"/>
                  </a:cubicBezTo>
                  <a:cubicBezTo>
                    <a:pt x="5938" y="31777"/>
                    <a:pt x="5976" y="31760"/>
                    <a:pt x="6004" y="31725"/>
                  </a:cubicBezTo>
                  <a:cubicBezTo>
                    <a:pt x="6132" y="31559"/>
                    <a:pt x="6264" y="31309"/>
                    <a:pt x="6357" y="31039"/>
                  </a:cubicBezTo>
                  <a:close/>
                  <a:moveTo>
                    <a:pt x="6146" y="32387"/>
                  </a:moveTo>
                  <a:cubicBezTo>
                    <a:pt x="6108" y="32594"/>
                    <a:pt x="6063" y="32806"/>
                    <a:pt x="6021" y="33014"/>
                  </a:cubicBezTo>
                  <a:cubicBezTo>
                    <a:pt x="5858" y="33027"/>
                    <a:pt x="5702" y="33045"/>
                    <a:pt x="5546" y="33065"/>
                  </a:cubicBezTo>
                  <a:cubicBezTo>
                    <a:pt x="5744" y="32837"/>
                    <a:pt x="5941" y="32608"/>
                    <a:pt x="6146" y="32387"/>
                  </a:cubicBezTo>
                  <a:close/>
                  <a:moveTo>
                    <a:pt x="5945" y="33332"/>
                  </a:moveTo>
                  <a:cubicBezTo>
                    <a:pt x="5921" y="33447"/>
                    <a:pt x="5893" y="33561"/>
                    <a:pt x="5869" y="33679"/>
                  </a:cubicBezTo>
                  <a:cubicBezTo>
                    <a:pt x="5811" y="33628"/>
                    <a:pt x="5735" y="33601"/>
                    <a:pt x="5657" y="33601"/>
                  </a:cubicBezTo>
                  <a:cubicBezTo>
                    <a:pt x="5613" y="33601"/>
                    <a:pt x="5568" y="33609"/>
                    <a:pt x="5526" y="33627"/>
                  </a:cubicBezTo>
                  <a:cubicBezTo>
                    <a:pt x="5494" y="33530"/>
                    <a:pt x="5418" y="33464"/>
                    <a:pt x="5332" y="33440"/>
                  </a:cubicBezTo>
                  <a:cubicBezTo>
                    <a:pt x="5474" y="33412"/>
                    <a:pt x="5709" y="33370"/>
                    <a:pt x="5945" y="33332"/>
                  </a:cubicBezTo>
                  <a:close/>
                  <a:moveTo>
                    <a:pt x="20245" y="34375"/>
                  </a:moveTo>
                  <a:cubicBezTo>
                    <a:pt x="20262" y="34711"/>
                    <a:pt x="20279" y="35047"/>
                    <a:pt x="20297" y="35383"/>
                  </a:cubicBezTo>
                  <a:cubicBezTo>
                    <a:pt x="20120" y="35123"/>
                    <a:pt x="19929" y="34874"/>
                    <a:pt x="19725" y="34635"/>
                  </a:cubicBezTo>
                  <a:cubicBezTo>
                    <a:pt x="19916" y="34593"/>
                    <a:pt x="20092" y="34507"/>
                    <a:pt x="20245" y="34375"/>
                  </a:cubicBezTo>
                  <a:close/>
                  <a:moveTo>
                    <a:pt x="19289" y="35785"/>
                  </a:moveTo>
                  <a:cubicBezTo>
                    <a:pt x="19621" y="35809"/>
                    <a:pt x="19950" y="35833"/>
                    <a:pt x="20283" y="35851"/>
                  </a:cubicBezTo>
                  <a:cubicBezTo>
                    <a:pt x="20284" y="35855"/>
                    <a:pt x="20288" y="35856"/>
                    <a:pt x="20292" y="35856"/>
                  </a:cubicBezTo>
                  <a:cubicBezTo>
                    <a:pt x="20298" y="35856"/>
                    <a:pt x="20306" y="35854"/>
                    <a:pt x="20314" y="35854"/>
                  </a:cubicBezTo>
                  <a:cubicBezTo>
                    <a:pt x="20321" y="36176"/>
                    <a:pt x="20331" y="36495"/>
                    <a:pt x="20331" y="36817"/>
                  </a:cubicBezTo>
                  <a:cubicBezTo>
                    <a:pt x="20331" y="36907"/>
                    <a:pt x="20328" y="36997"/>
                    <a:pt x="20328" y="37091"/>
                  </a:cubicBezTo>
                  <a:cubicBezTo>
                    <a:pt x="19496" y="36530"/>
                    <a:pt x="18190" y="36384"/>
                    <a:pt x="17369" y="36252"/>
                  </a:cubicBezTo>
                  <a:cubicBezTo>
                    <a:pt x="16919" y="36183"/>
                    <a:pt x="16465" y="36128"/>
                    <a:pt x="16008" y="36079"/>
                  </a:cubicBezTo>
                  <a:cubicBezTo>
                    <a:pt x="17044" y="36003"/>
                    <a:pt x="18080" y="35965"/>
                    <a:pt x="19119" y="35948"/>
                  </a:cubicBezTo>
                  <a:cubicBezTo>
                    <a:pt x="19223" y="35948"/>
                    <a:pt x="19278" y="35868"/>
                    <a:pt x="19289" y="35785"/>
                  </a:cubicBezTo>
                  <a:close/>
                  <a:moveTo>
                    <a:pt x="11311" y="9416"/>
                  </a:moveTo>
                  <a:cubicBezTo>
                    <a:pt x="11936" y="10577"/>
                    <a:pt x="13617" y="11863"/>
                    <a:pt x="14995" y="11863"/>
                  </a:cubicBezTo>
                  <a:cubicBezTo>
                    <a:pt x="15098" y="11863"/>
                    <a:pt x="15199" y="11856"/>
                    <a:pt x="15298" y="11841"/>
                  </a:cubicBezTo>
                  <a:lnTo>
                    <a:pt x="15298" y="11841"/>
                  </a:lnTo>
                  <a:cubicBezTo>
                    <a:pt x="15267" y="12063"/>
                    <a:pt x="15256" y="12288"/>
                    <a:pt x="15263" y="12513"/>
                  </a:cubicBezTo>
                  <a:cubicBezTo>
                    <a:pt x="15263" y="12568"/>
                    <a:pt x="15291" y="12617"/>
                    <a:pt x="15326" y="12645"/>
                  </a:cubicBezTo>
                  <a:cubicBezTo>
                    <a:pt x="15326" y="12686"/>
                    <a:pt x="15319" y="12721"/>
                    <a:pt x="15319" y="12759"/>
                  </a:cubicBezTo>
                  <a:cubicBezTo>
                    <a:pt x="15315" y="12794"/>
                    <a:pt x="15312" y="12825"/>
                    <a:pt x="15308" y="12859"/>
                  </a:cubicBezTo>
                  <a:cubicBezTo>
                    <a:pt x="15301" y="12887"/>
                    <a:pt x="15308" y="12915"/>
                    <a:pt x="15315" y="12936"/>
                  </a:cubicBezTo>
                  <a:cubicBezTo>
                    <a:pt x="15308" y="13303"/>
                    <a:pt x="15319" y="13580"/>
                    <a:pt x="15367" y="13684"/>
                  </a:cubicBezTo>
                  <a:cubicBezTo>
                    <a:pt x="15596" y="14175"/>
                    <a:pt x="16025" y="14332"/>
                    <a:pt x="16509" y="14332"/>
                  </a:cubicBezTo>
                  <a:cubicBezTo>
                    <a:pt x="17160" y="14332"/>
                    <a:pt x="17913" y="14048"/>
                    <a:pt x="18419" y="13909"/>
                  </a:cubicBezTo>
                  <a:cubicBezTo>
                    <a:pt x="18790" y="13812"/>
                    <a:pt x="19160" y="13725"/>
                    <a:pt x="19538" y="13660"/>
                  </a:cubicBezTo>
                  <a:cubicBezTo>
                    <a:pt x="19741" y="13624"/>
                    <a:pt x="19936" y="13592"/>
                    <a:pt x="20112" y="13592"/>
                  </a:cubicBezTo>
                  <a:cubicBezTo>
                    <a:pt x="20432" y="13592"/>
                    <a:pt x="20689" y="13700"/>
                    <a:pt x="20816" y="14096"/>
                  </a:cubicBezTo>
                  <a:cubicBezTo>
                    <a:pt x="21242" y="15426"/>
                    <a:pt x="21474" y="16833"/>
                    <a:pt x="21603" y="18222"/>
                  </a:cubicBezTo>
                  <a:cubicBezTo>
                    <a:pt x="21838" y="20726"/>
                    <a:pt x="21485" y="23169"/>
                    <a:pt x="20563" y="25462"/>
                  </a:cubicBezTo>
                  <a:cubicBezTo>
                    <a:pt x="20508" y="25133"/>
                    <a:pt x="20446" y="24811"/>
                    <a:pt x="20373" y="24485"/>
                  </a:cubicBezTo>
                  <a:cubicBezTo>
                    <a:pt x="20278" y="24046"/>
                    <a:pt x="19915" y="23846"/>
                    <a:pt x="19543" y="23846"/>
                  </a:cubicBezTo>
                  <a:cubicBezTo>
                    <a:pt x="19075" y="23846"/>
                    <a:pt x="18593" y="24164"/>
                    <a:pt x="18616" y="24724"/>
                  </a:cubicBezTo>
                  <a:cubicBezTo>
                    <a:pt x="18675" y="26328"/>
                    <a:pt x="18485" y="27921"/>
                    <a:pt x="18377" y="29522"/>
                  </a:cubicBezTo>
                  <a:cubicBezTo>
                    <a:pt x="18374" y="29563"/>
                    <a:pt x="18374" y="29608"/>
                    <a:pt x="18367" y="29650"/>
                  </a:cubicBezTo>
                  <a:cubicBezTo>
                    <a:pt x="18239" y="29428"/>
                    <a:pt x="18114" y="29213"/>
                    <a:pt x="17979" y="28995"/>
                  </a:cubicBezTo>
                  <a:cubicBezTo>
                    <a:pt x="17890" y="28852"/>
                    <a:pt x="17450" y="28351"/>
                    <a:pt x="17296" y="28351"/>
                  </a:cubicBezTo>
                  <a:cubicBezTo>
                    <a:pt x="17233" y="28351"/>
                    <a:pt x="17218" y="28434"/>
                    <a:pt x="17293" y="28659"/>
                  </a:cubicBezTo>
                  <a:cubicBezTo>
                    <a:pt x="17293" y="28660"/>
                    <a:pt x="17294" y="28661"/>
                    <a:pt x="17295" y="28661"/>
                  </a:cubicBezTo>
                  <a:cubicBezTo>
                    <a:pt x="17297" y="28661"/>
                    <a:pt x="17300" y="28659"/>
                    <a:pt x="17300" y="28659"/>
                  </a:cubicBezTo>
                  <a:cubicBezTo>
                    <a:pt x="17305" y="28568"/>
                    <a:pt x="17255" y="28501"/>
                    <a:pt x="17258" y="28501"/>
                  </a:cubicBezTo>
                  <a:lnTo>
                    <a:pt x="17258" y="28501"/>
                  </a:lnTo>
                  <a:cubicBezTo>
                    <a:pt x="17260" y="28501"/>
                    <a:pt x="17276" y="28519"/>
                    <a:pt x="17321" y="28562"/>
                  </a:cubicBezTo>
                  <a:cubicBezTo>
                    <a:pt x="17428" y="28666"/>
                    <a:pt x="17498" y="28829"/>
                    <a:pt x="17570" y="28954"/>
                  </a:cubicBezTo>
                  <a:cubicBezTo>
                    <a:pt x="17823" y="29387"/>
                    <a:pt x="18066" y="29823"/>
                    <a:pt x="18298" y="30266"/>
                  </a:cubicBezTo>
                  <a:cubicBezTo>
                    <a:pt x="18294" y="30301"/>
                    <a:pt x="18291" y="30339"/>
                    <a:pt x="18287" y="30374"/>
                  </a:cubicBezTo>
                  <a:cubicBezTo>
                    <a:pt x="17806" y="30634"/>
                    <a:pt x="17352" y="30928"/>
                    <a:pt x="16964" y="31167"/>
                  </a:cubicBezTo>
                  <a:cubicBezTo>
                    <a:pt x="15242" y="32217"/>
                    <a:pt x="13673" y="33516"/>
                    <a:pt x="12111" y="34791"/>
                  </a:cubicBezTo>
                  <a:cubicBezTo>
                    <a:pt x="11266" y="35473"/>
                    <a:pt x="10424" y="36155"/>
                    <a:pt x="9558" y="36803"/>
                  </a:cubicBezTo>
                  <a:cubicBezTo>
                    <a:pt x="9118" y="37132"/>
                    <a:pt x="8668" y="37444"/>
                    <a:pt x="8217" y="37752"/>
                  </a:cubicBezTo>
                  <a:cubicBezTo>
                    <a:pt x="7885" y="37978"/>
                    <a:pt x="7604" y="38210"/>
                    <a:pt x="7360" y="38210"/>
                  </a:cubicBezTo>
                  <a:cubicBezTo>
                    <a:pt x="7166" y="38210"/>
                    <a:pt x="6995" y="38064"/>
                    <a:pt x="6839" y="37655"/>
                  </a:cubicBezTo>
                  <a:cubicBezTo>
                    <a:pt x="6277" y="36194"/>
                    <a:pt x="7396" y="34545"/>
                    <a:pt x="7098" y="33020"/>
                  </a:cubicBezTo>
                  <a:cubicBezTo>
                    <a:pt x="7084" y="32947"/>
                    <a:pt x="7014" y="32913"/>
                    <a:pt x="6949" y="32913"/>
                  </a:cubicBezTo>
                  <a:cubicBezTo>
                    <a:pt x="6937" y="32913"/>
                    <a:pt x="6926" y="32914"/>
                    <a:pt x="6915" y="32917"/>
                  </a:cubicBezTo>
                  <a:cubicBezTo>
                    <a:pt x="6773" y="32941"/>
                    <a:pt x="6634" y="32958"/>
                    <a:pt x="6492" y="32975"/>
                  </a:cubicBezTo>
                  <a:cubicBezTo>
                    <a:pt x="6554" y="32612"/>
                    <a:pt x="6617" y="32248"/>
                    <a:pt x="6669" y="31884"/>
                  </a:cubicBezTo>
                  <a:cubicBezTo>
                    <a:pt x="7244" y="31482"/>
                    <a:pt x="7590" y="30942"/>
                    <a:pt x="7777" y="30266"/>
                  </a:cubicBezTo>
                  <a:cubicBezTo>
                    <a:pt x="7812" y="30135"/>
                    <a:pt x="7711" y="30038"/>
                    <a:pt x="7591" y="30038"/>
                  </a:cubicBezTo>
                  <a:cubicBezTo>
                    <a:pt x="7579" y="30038"/>
                    <a:pt x="7565" y="30039"/>
                    <a:pt x="7552" y="30041"/>
                  </a:cubicBezTo>
                  <a:cubicBezTo>
                    <a:pt x="7324" y="30079"/>
                    <a:pt x="7085" y="30079"/>
                    <a:pt x="6849" y="30083"/>
                  </a:cubicBezTo>
                  <a:lnTo>
                    <a:pt x="6849" y="30052"/>
                  </a:lnTo>
                  <a:cubicBezTo>
                    <a:pt x="6901" y="28995"/>
                    <a:pt x="6814" y="27949"/>
                    <a:pt x="6669" y="26910"/>
                  </a:cubicBezTo>
                  <a:cubicBezTo>
                    <a:pt x="6693" y="26858"/>
                    <a:pt x="6721" y="26809"/>
                    <a:pt x="6752" y="26757"/>
                  </a:cubicBezTo>
                  <a:cubicBezTo>
                    <a:pt x="6781" y="26711"/>
                    <a:pt x="6740" y="26665"/>
                    <a:pt x="6693" y="26665"/>
                  </a:cubicBezTo>
                  <a:cubicBezTo>
                    <a:pt x="6684" y="26665"/>
                    <a:pt x="6675" y="26667"/>
                    <a:pt x="6665" y="26671"/>
                  </a:cubicBezTo>
                  <a:cubicBezTo>
                    <a:pt x="6651" y="26674"/>
                    <a:pt x="6641" y="26681"/>
                    <a:pt x="6634" y="26685"/>
                  </a:cubicBezTo>
                  <a:cubicBezTo>
                    <a:pt x="6423" y="25289"/>
                    <a:pt x="6104" y="23900"/>
                    <a:pt x="5876" y="22500"/>
                  </a:cubicBezTo>
                  <a:cubicBezTo>
                    <a:pt x="5834" y="22077"/>
                    <a:pt x="5785" y="21658"/>
                    <a:pt x="5723" y="21232"/>
                  </a:cubicBezTo>
                  <a:cubicBezTo>
                    <a:pt x="5720" y="21194"/>
                    <a:pt x="5706" y="21166"/>
                    <a:pt x="5685" y="21146"/>
                  </a:cubicBezTo>
                  <a:cubicBezTo>
                    <a:pt x="5609" y="20435"/>
                    <a:pt x="5564" y="19722"/>
                    <a:pt x="5585" y="19001"/>
                  </a:cubicBezTo>
                  <a:cubicBezTo>
                    <a:pt x="5585" y="18976"/>
                    <a:pt x="5568" y="18965"/>
                    <a:pt x="5550" y="18965"/>
                  </a:cubicBezTo>
                  <a:cubicBezTo>
                    <a:pt x="5531" y="18965"/>
                    <a:pt x="5510" y="18978"/>
                    <a:pt x="5508" y="19001"/>
                  </a:cubicBezTo>
                  <a:cubicBezTo>
                    <a:pt x="5446" y="19708"/>
                    <a:pt x="5446" y="20411"/>
                    <a:pt x="5491" y="21107"/>
                  </a:cubicBezTo>
                  <a:cubicBezTo>
                    <a:pt x="5408" y="21142"/>
                    <a:pt x="5335" y="21225"/>
                    <a:pt x="5352" y="21333"/>
                  </a:cubicBezTo>
                  <a:cubicBezTo>
                    <a:pt x="5540" y="22621"/>
                    <a:pt x="5598" y="23917"/>
                    <a:pt x="5734" y="25212"/>
                  </a:cubicBezTo>
                  <a:cubicBezTo>
                    <a:pt x="5792" y="25784"/>
                    <a:pt x="5879" y="26356"/>
                    <a:pt x="5713" y="26917"/>
                  </a:cubicBezTo>
                  <a:cubicBezTo>
                    <a:pt x="5560" y="27419"/>
                    <a:pt x="5152" y="27862"/>
                    <a:pt x="4899" y="28316"/>
                  </a:cubicBezTo>
                  <a:cubicBezTo>
                    <a:pt x="4854" y="28389"/>
                    <a:pt x="4871" y="28493"/>
                    <a:pt x="4933" y="28555"/>
                  </a:cubicBezTo>
                  <a:cubicBezTo>
                    <a:pt x="4473" y="29047"/>
                    <a:pt x="3967" y="29511"/>
                    <a:pt x="3558" y="30034"/>
                  </a:cubicBezTo>
                  <a:lnTo>
                    <a:pt x="3555" y="30041"/>
                  </a:lnTo>
                  <a:cubicBezTo>
                    <a:pt x="3548" y="30052"/>
                    <a:pt x="3534" y="30066"/>
                    <a:pt x="3527" y="30079"/>
                  </a:cubicBezTo>
                  <a:cubicBezTo>
                    <a:pt x="3422" y="30216"/>
                    <a:pt x="3561" y="30363"/>
                    <a:pt x="3700" y="30363"/>
                  </a:cubicBezTo>
                  <a:cubicBezTo>
                    <a:pt x="3746" y="30363"/>
                    <a:pt x="3791" y="30348"/>
                    <a:pt x="3828" y="30312"/>
                  </a:cubicBezTo>
                  <a:cubicBezTo>
                    <a:pt x="4403" y="29771"/>
                    <a:pt x="4989" y="29193"/>
                    <a:pt x="5661" y="28753"/>
                  </a:cubicBezTo>
                  <a:cubicBezTo>
                    <a:pt x="5699" y="28780"/>
                    <a:pt x="5730" y="28805"/>
                    <a:pt x="5754" y="28839"/>
                  </a:cubicBezTo>
                  <a:cubicBezTo>
                    <a:pt x="5179" y="29508"/>
                    <a:pt x="4500" y="30083"/>
                    <a:pt x="4050" y="30842"/>
                  </a:cubicBezTo>
                  <a:cubicBezTo>
                    <a:pt x="3946" y="30772"/>
                    <a:pt x="3846" y="30706"/>
                    <a:pt x="3752" y="30641"/>
                  </a:cubicBezTo>
                  <a:cubicBezTo>
                    <a:pt x="3346" y="30363"/>
                    <a:pt x="2879" y="30195"/>
                    <a:pt x="2423" y="30195"/>
                  </a:cubicBezTo>
                  <a:cubicBezTo>
                    <a:pt x="2326" y="30195"/>
                    <a:pt x="2229" y="30202"/>
                    <a:pt x="2134" y="30218"/>
                  </a:cubicBezTo>
                  <a:cubicBezTo>
                    <a:pt x="2325" y="29827"/>
                    <a:pt x="2456" y="29418"/>
                    <a:pt x="2443" y="29002"/>
                  </a:cubicBezTo>
                  <a:cubicBezTo>
                    <a:pt x="2428" y="28483"/>
                    <a:pt x="2038" y="28338"/>
                    <a:pt x="1609" y="28338"/>
                  </a:cubicBezTo>
                  <a:cubicBezTo>
                    <a:pt x="1544" y="28338"/>
                    <a:pt x="1477" y="28341"/>
                    <a:pt x="1410" y="28347"/>
                  </a:cubicBezTo>
                  <a:cubicBezTo>
                    <a:pt x="1629" y="28053"/>
                    <a:pt x="1850" y="27765"/>
                    <a:pt x="2048" y="27461"/>
                  </a:cubicBezTo>
                  <a:cubicBezTo>
                    <a:pt x="2117" y="27350"/>
                    <a:pt x="2075" y="27218"/>
                    <a:pt x="1982" y="27142"/>
                  </a:cubicBezTo>
                  <a:cubicBezTo>
                    <a:pt x="3652" y="25815"/>
                    <a:pt x="2082" y="22687"/>
                    <a:pt x="1857" y="21028"/>
                  </a:cubicBezTo>
                  <a:cubicBezTo>
                    <a:pt x="1601" y="19129"/>
                    <a:pt x="1736" y="17100"/>
                    <a:pt x="1947" y="15208"/>
                  </a:cubicBezTo>
                  <a:cubicBezTo>
                    <a:pt x="1958" y="15122"/>
                    <a:pt x="1971" y="15035"/>
                    <a:pt x="1978" y="14945"/>
                  </a:cubicBezTo>
                  <a:cubicBezTo>
                    <a:pt x="2411" y="13961"/>
                    <a:pt x="3118" y="12918"/>
                    <a:pt x="3974" y="12482"/>
                  </a:cubicBezTo>
                  <a:cubicBezTo>
                    <a:pt x="4051" y="12488"/>
                    <a:pt x="4128" y="12491"/>
                    <a:pt x="4204" y="12491"/>
                  </a:cubicBezTo>
                  <a:cubicBezTo>
                    <a:pt x="4360" y="12491"/>
                    <a:pt x="4513" y="12475"/>
                    <a:pt x="4660" y="12426"/>
                  </a:cubicBezTo>
                  <a:cubicBezTo>
                    <a:pt x="4663" y="12426"/>
                    <a:pt x="4663" y="12420"/>
                    <a:pt x="4667" y="12420"/>
                  </a:cubicBezTo>
                  <a:cubicBezTo>
                    <a:pt x="5252" y="12589"/>
                    <a:pt x="5817" y="12801"/>
                    <a:pt x="6364" y="13050"/>
                  </a:cubicBezTo>
                  <a:cubicBezTo>
                    <a:pt x="6458" y="13157"/>
                    <a:pt x="6530" y="13268"/>
                    <a:pt x="6600" y="13389"/>
                  </a:cubicBezTo>
                  <a:cubicBezTo>
                    <a:pt x="6101" y="14595"/>
                    <a:pt x="7244" y="15828"/>
                    <a:pt x="8103" y="16542"/>
                  </a:cubicBezTo>
                  <a:cubicBezTo>
                    <a:pt x="9184" y="17446"/>
                    <a:pt x="10694" y="18267"/>
                    <a:pt x="12132" y="18381"/>
                  </a:cubicBezTo>
                  <a:cubicBezTo>
                    <a:pt x="11820" y="18561"/>
                    <a:pt x="11543" y="18811"/>
                    <a:pt x="11387" y="19109"/>
                  </a:cubicBezTo>
                  <a:cubicBezTo>
                    <a:pt x="11151" y="19569"/>
                    <a:pt x="11470" y="19989"/>
                    <a:pt x="11827" y="20266"/>
                  </a:cubicBezTo>
                  <a:cubicBezTo>
                    <a:pt x="11834" y="20272"/>
                    <a:pt x="11841" y="20275"/>
                    <a:pt x="11849" y="20275"/>
                  </a:cubicBezTo>
                  <a:cubicBezTo>
                    <a:pt x="11872" y="20275"/>
                    <a:pt x="11892" y="20248"/>
                    <a:pt x="11868" y="20224"/>
                  </a:cubicBezTo>
                  <a:cubicBezTo>
                    <a:pt x="11387" y="19698"/>
                    <a:pt x="11463" y="19164"/>
                    <a:pt x="12021" y="18752"/>
                  </a:cubicBezTo>
                  <a:cubicBezTo>
                    <a:pt x="12128" y="18672"/>
                    <a:pt x="12246" y="18599"/>
                    <a:pt x="12364" y="18544"/>
                  </a:cubicBezTo>
                  <a:lnTo>
                    <a:pt x="12364" y="18544"/>
                  </a:lnTo>
                  <a:cubicBezTo>
                    <a:pt x="12004" y="18890"/>
                    <a:pt x="11820" y="19465"/>
                    <a:pt x="11986" y="19909"/>
                  </a:cubicBezTo>
                  <a:cubicBezTo>
                    <a:pt x="12004" y="19961"/>
                    <a:pt x="12028" y="20002"/>
                    <a:pt x="12055" y="20047"/>
                  </a:cubicBezTo>
                  <a:cubicBezTo>
                    <a:pt x="12038" y="20054"/>
                    <a:pt x="12024" y="20072"/>
                    <a:pt x="12021" y="20092"/>
                  </a:cubicBezTo>
                  <a:cubicBezTo>
                    <a:pt x="11723" y="20983"/>
                    <a:pt x="11706" y="21904"/>
                    <a:pt x="11706" y="22836"/>
                  </a:cubicBezTo>
                  <a:cubicBezTo>
                    <a:pt x="11706" y="22922"/>
                    <a:pt x="11780" y="22977"/>
                    <a:pt x="11853" y="22977"/>
                  </a:cubicBezTo>
                  <a:cubicBezTo>
                    <a:pt x="11898" y="22977"/>
                    <a:pt x="11943" y="22956"/>
                    <a:pt x="11969" y="22909"/>
                  </a:cubicBezTo>
                  <a:cubicBezTo>
                    <a:pt x="12364" y="22185"/>
                    <a:pt x="12405" y="21315"/>
                    <a:pt x="12333" y="20508"/>
                  </a:cubicBezTo>
                  <a:cubicBezTo>
                    <a:pt x="12326" y="20446"/>
                    <a:pt x="12280" y="20415"/>
                    <a:pt x="12234" y="20415"/>
                  </a:cubicBezTo>
                  <a:cubicBezTo>
                    <a:pt x="12189" y="20415"/>
                    <a:pt x="12144" y="20446"/>
                    <a:pt x="12139" y="20508"/>
                  </a:cubicBezTo>
                  <a:cubicBezTo>
                    <a:pt x="12090" y="20993"/>
                    <a:pt x="12090" y="21478"/>
                    <a:pt x="12004" y="21946"/>
                  </a:cubicBezTo>
                  <a:cubicBezTo>
                    <a:pt x="12024" y="21364"/>
                    <a:pt x="12073" y="20782"/>
                    <a:pt x="12180" y="20207"/>
                  </a:cubicBezTo>
                  <a:cubicBezTo>
                    <a:pt x="12353" y="20366"/>
                    <a:pt x="12592" y="20435"/>
                    <a:pt x="12842" y="20449"/>
                  </a:cubicBezTo>
                  <a:cubicBezTo>
                    <a:pt x="12662" y="21284"/>
                    <a:pt x="12561" y="22161"/>
                    <a:pt x="12797" y="22992"/>
                  </a:cubicBezTo>
                  <a:cubicBezTo>
                    <a:pt x="12807" y="23032"/>
                    <a:pt x="12848" y="23057"/>
                    <a:pt x="12888" y="23057"/>
                  </a:cubicBezTo>
                  <a:cubicBezTo>
                    <a:pt x="12917" y="23057"/>
                    <a:pt x="12945" y="23043"/>
                    <a:pt x="12960" y="23013"/>
                  </a:cubicBezTo>
                  <a:cubicBezTo>
                    <a:pt x="13327" y="22219"/>
                    <a:pt x="13275" y="21288"/>
                    <a:pt x="13102" y="20446"/>
                  </a:cubicBezTo>
                  <a:cubicBezTo>
                    <a:pt x="13202" y="20435"/>
                    <a:pt x="13299" y="20428"/>
                    <a:pt x="13389" y="20411"/>
                  </a:cubicBezTo>
                  <a:cubicBezTo>
                    <a:pt x="13479" y="20394"/>
                    <a:pt x="13566" y="20370"/>
                    <a:pt x="13652" y="20342"/>
                  </a:cubicBezTo>
                  <a:cubicBezTo>
                    <a:pt x="13749" y="21159"/>
                    <a:pt x="13767" y="21980"/>
                    <a:pt x="14099" y="22753"/>
                  </a:cubicBezTo>
                  <a:cubicBezTo>
                    <a:pt x="14113" y="22783"/>
                    <a:pt x="14143" y="22797"/>
                    <a:pt x="14174" y="22797"/>
                  </a:cubicBezTo>
                  <a:cubicBezTo>
                    <a:pt x="14215" y="22797"/>
                    <a:pt x="14256" y="22773"/>
                    <a:pt x="14262" y="22732"/>
                  </a:cubicBezTo>
                  <a:cubicBezTo>
                    <a:pt x="14390" y="21922"/>
                    <a:pt x="14657" y="20803"/>
                    <a:pt x="13982" y="20176"/>
                  </a:cubicBezTo>
                  <a:cubicBezTo>
                    <a:pt x="14401" y="19909"/>
                    <a:pt x="14660" y="19448"/>
                    <a:pt x="14480" y="18915"/>
                  </a:cubicBezTo>
                  <a:cubicBezTo>
                    <a:pt x="14415" y="18724"/>
                    <a:pt x="14307" y="18575"/>
                    <a:pt x="14176" y="18454"/>
                  </a:cubicBezTo>
                  <a:cubicBezTo>
                    <a:pt x="14227" y="18354"/>
                    <a:pt x="14276" y="18250"/>
                    <a:pt x="14324" y="18149"/>
                  </a:cubicBezTo>
                  <a:cubicBezTo>
                    <a:pt x="15222" y="17917"/>
                    <a:pt x="16095" y="17546"/>
                    <a:pt x="16878" y="17179"/>
                  </a:cubicBezTo>
                  <a:cubicBezTo>
                    <a:pt x="18280" y="16518"/>
                    <a:pt x="19853" y="15485"/>
                    <a:pt x="20321" y="13919"/>
                  </a:cubicBezTo>
                  <a:cubicBezTo>
                    <a:pt x="20375" y="13734"/>
                    <a:pt x="20226" y="13615"/>
                    <a:pt x="20079" y="13615"/>
                  </a:cubicBezTo>
                  <a:cubicBezTo>
                    <a:pt x="19981" y="13615"/>
                    <a:pt x="19884" y="13668"/>
                    <a:pt x="19846" y="13788"/>
                  </a:cubicBezTo>
                  <a:cubicBezTo>
                    <a:pt x="19406" y="15149"/>
                    <a:pt x="18035" y="16001"/>
                    <a:pt x="16836" y="16621"/>
                  </a:cubicBezTo>
                  <a:cubicBezTo>
                    <a:pt x="16126" y="16989"/>
                    <a:pt x="15360" y="17297"/>
                    <a:pt x="14574" y="17519"/>
                  </a:cubicBezTo>
                  <a:cubicBezTo>
                    <a:pt x="14979" y="16324"/>
                    <a:pt x="15066" y="15011"/>
                    <a:pt x="14747" y="13899"/>
                  </a:cubicBezTo>
                  <a:cubicBezTo>
                    <a:pt x="14740" y="13874"/>
                    <a:pt x="14723" y="13863"/>
                    <a:pt x="14706" y="13863"/>
                  </a:cubicBezTo>
                  <a:cubicBezTo>
                    <a:pt x="14680" y="13863"/>
                    <a:pt x="14653" y="13887"/>
                    <a:pt x="14657" y="13923"/>
                  </a:cubicBezTo>
                  <a:cubicBezTo>
                    <a:pt x="14875" y="15309"/>
                    <a:pt x="14636" y="16504"/>
                    <a:pt x="14137" y="17630"/>
                  </a:cubicBezTo>
                  <a:cubicBezTo>
                    <a:pt x="13663" y="17744"/>
                    <a:pt x="13178" y="17824"/>
                    <a:pt x="12693" y="17865"/>
                  </a:cubicBezTo>
                  <a:cubicBezTo>
                    <a:pt x="12605" y="17871"/>
                    <a:pt x="12516" y="17873"/>
                    <a:pt x="12428" y="17873"/>
                  </a:cubicBezTo>
                  <a:cubicBezTo>
                    <a:pt x="12355" y="17873"/>
                    <a:pt x="12283" y="17872"/>
                    <a:pt x="12211" y="17869"/>
                  </a:cubicBezTo>
                  <a:cubicBezTo>
                    <a:pt x="10947" y="16916"/>
                    <a:pt x="10614" y="15132"/>
                    <a:pt x="10417" y="13608"/>
                  </a:cubicBezTo>
                  <a:cubicBezTo>
                    <a:pt x="10493" y="13507"/>
                    <a:pt x="10556" y="13389"/>
                    <a:pt x="10614" y="13261"/>
                  </a:cubicBezTo>
                  <a:cubicBezTo>
                    <a:pt x="10999" y="12381"/>
                    <a:pt x="11148" y="11318"/>
                    <a:pt x="11311" y="10372"/>
                  </a:cubicBezTo>
                  <a:cubicBezTo>
                    <a:pt x="11316" y="10338"/>
                    <a:pt x="11289" y="10308"/>
                    <a:pt x="11260" y="10308"/>
                  </a:cubicBezTo>
                  <a:cubicBezTo>
                    <a:pt x="11249" y="10308"/>
                    <a:pt x="11237" y="10313"/>
                    <a:pt x="11228" y="10324"/>
                  </a:cubicBezTo>
                  <a:cubicBezTo>
                    <a:pt x="11172" y="10383"/>
                    <a:pt x="11134" y="10452"/>
                    <a:pt x="11103" y="10528"/>
                  </a:cubicBezTo>
                  <a:cubicBezTo>
                    <a:pt x="11189" y="10161"/>
                    <a:pt x="11259" y="9794"/>
                    <a:pt x="11311" y="9416"/>
                  </a:cubicBezTo>
                  <a:close/>
                  <a:moveTo>
                    <a:pt x="15793" y="37933"/>
                  </a:moveTo>
                  <a:lnTo>
                    <a:pt x="15793" y="37933"/>
                  </a:lnTo>
                  <a:cubicBezTo>
                    <a:pt x="15298" y="38123"/>
                    <a:pt x="14803" y="38303"/>
                    <a:pt x="14293" y="38459"/>
                  </a:cubicBezTo>
                  <a:lnTo>
                    <a:pt x="13853" y="38587"/>
                  </a:lnTo>
                  <a:cubicBezTo>
                    <a:pt x="13791" y="38591"/>
                    <a:pt x="13729" y="38598"/>
                    <a:pt x="13666" y="38601"/>
                  </a:cubicBezTo>
                  <a:lnTo>
                    <a:pt x="13694" y="38341"/>
                  </a:lnTo>
                  <a:cubicBezTo>
                    <a:pt x="14394" y="38206"/>
                    <a:pt x="15100" y="38078"/>
                    <a:pt x="15793" y="37933"/>
                  </a:cubicBezTo>
                  <a:close/>
                  <a:moveTo>
                    <a:pt x="13652" y="38345"/>
                  </a:moveTo>
                  <a:cubicBezTo>
                    <a:pt x="13646" y="38431"/>
                    <a:pt x="13628" y="38518"/>
                    <a:pt x="13614" y="38601"/>
                  </a:cubicBezTo>
                  <a:cubicBezTo>
                    <a:pt x="13122" y="38632"/>
                    <a:pt x="12627" y="38674"/>
                    <a:pt x="12142" y="38726"/>
                  </a:cubicBezTo>
                  <a:cubicBezTo>
                    <a:pt x="11834" y="38760"/>
                    <a:pt x="11529" y="38799"/>
                    <a:pt x="11217" y="38844"/>
                  </a:cubicBezTo>
                  <a:cubicBezTo>
                    <a:pt x="12017" y="38657"/>
                    <a:pt x="12835" y="38497"/>
                    <a:pt x="13652" y="38345"/>
                  </a:cubicBezTo>
                  <a:close/>
                  <a:moveTo>
                    <a:pt x="19153" y="36980"/>
                  </a:moveTo>
                  <a:cubicBezTo>
                    <a:pt x="19548" y="37112"/>
                    <a:pt x="19919" y="37274"/>
                    <a:pt x="20252" y="37500"/>
                  </a:cubicBezTo>
                  <a:cubicBezTo>
                    <a:pt x="20276" y="37513"/>
                    <a:pt x="20293" y="37531"/>
                    <a:pt x="20314" y="37545"/>
                  </a:cubicBezTo>
                  <a:cubicBezTo>
                    <a:pt x="20300" y="38036"/>
                    <a:pt x="20279" y="38535"/>
                    <a:pt x="20258" y="39031"/>
                  </a:cubicBezTo>
                  <a:cubicBezTo>
                    <a:pt x="20113" y="39155"/>
                    <a:pt x="19905" y="39232"/>
                    <a:pt x="19663" y="39277"/>
                  </a:cubicBezTo>
                  <a:cubicBezTo>
                    <a:pt x="19652" y="38608"/>
                    <a:pt x="19566" y="37950"/>
                    <a:pt x="19327" y="37319"/>
                  </a:cubicBezTo>
                  <a:cubicBezTo>
                    <a:pt x="19322" y="37308"/>
                    <a:pt x="19314" y="37304"/>
                    <a:pt x="19306" y="37304"/>
                  </a:cubicBezTo>
                  <a:cubicBezTo>
                    <a:pt x="19294" y="37304"/>
                    <a:pt x="19282" y="37314"/>
                    <a:pt x="19289" y="37326"/>
                  </a:cubicBezTo>
                  <a:cubicBezTo>
                    <a:pt x="19479" y="37974"/>
                    <a:pt x="19517" y="38636"/>
                    <a:pt x="19496" y="39297"/>
                  </a:cubicBezTo>
                  <a:cubicBezTo>
                    <a:pt x="19333" y="39320"/>
                    <a:pt x="19158" y="39326"/>
                    <a:pt x="18980" y="39326"/>
                  </a:cubicBezTo>
                  <a:cubicBezTo>
                    <a:pt x="18935" y="39326"/>
                    <a:pt x="18890" y="39326"/>
                    <a:pt x="18845" y="39325"/>
                  </a:cubicBezTo>
                  <a:cubicBezTo>
                    <a:pt x="18242" y="38982"/>
                    <a:pt x="17626" y="38736"/>
                    <a:pt x="16832" y="38643"/>
                  </a:cubicBezTo>
                  <a:cubicBezTo>
                    <a:pt x="16382" y="38591"/>
                    <a:pt x="15932" y="38566"/>
                    <a:pt x="15471" y="38556"/>
                  </a:cubicBezTo>
                  <a:cubicBezTo>
                    <a:pt x="16690" y="38092"/>
                    <a:pt x="17851" y="37496"/>
                    <a:pt x="19067" y="37039"/>
                  </a:cubicBezTo>
                  <a:cubicBezTo>
                    <a:pt x="19101" y="37025"/>
                    <a:pt x="19133" y="37004"/>
                    <a:pt x="19153" y="36980"/>
                  </a:cubicBezTo>
                  <a:close/>
                  <a:moveTo>
                    <a:pt x="14583" y="39050"/>
                  </a:moveTo>
                  <a:cubicBezTo>
                    <a:pt x="15150" y="39050"/>
                    <a:pt x="15718" y="39068"/>
                    <a:pt x="16282" y="39103"/>
                  </a:cubicBezTo>
                  <a:cubicBezTo>
                    <a:pt x="16538" y="39117"/>
                    <a:pt x="16770" y="39152"/>
                    <a:pt x="16992" y="39193"/>
                  </a:cubicBezTo>
                  <a:cubicBezTo>
                    <a:pt x="16905" y="39191"/>
                    <a:pt x="16818" y="39190"/>
                    <a:pt x="16732" y="39190"/>
                  </a:cubicBezTo>
                  <a:cubicBezTo>
                    <a:pt x="15647" y="39190"/>
                    <a:pt x="14582" y="39364"/>
                    <a:pt x="13514" y="39554"/>
                  </a:cubicBezTo>
                  <a:cubicBezTo>
                    <a:pt x="13542" y="39415"/>
                    <a:pt x="13573" y="39284"/>
                    <a:pt x="13594" y="39152"/>
                  </a:cubicBezTo>
                  <a:cubicBezTo>
                    <a:pt x="13701" y="39121"/>
                    <a:pt x="13808" y="39090"/>
                    <a:pt x="13923" y="39058"/>
                  </a:cubicBezTo>
                  <a:cubicBezTo>
                    <a:pt x="14143" y="39053"/>
                    <a:pt x="14363" y="39050"/>
                    <a:pt x="14583" y="39050"/>
                  </a:cubicBezTo>
                  <a:close/>
                  <a:moveTo>
                    <a:pt x="19479" y="39661"/>
                  </a:moveTo>
                  <a:cubicBezTo>
                    <a:pt x="19479" y="39678"/>
                    <a:pt x="19472" y="39696"/>
                    <a:pt x="19472" y="39713"/>
                  </a:cubicBezTo>
                  <a:cubicBezTo>
                    <a:pt x="19448" y="39699"/>
                    <a:pt x="19427" y="39682"/>
                    <a:pt x="19403" y="39671"/>
                  </a:cubicBezTo>
                  <a:cubicBezTo>
                    <a:pt x="19431" y="39671"/>
                    <a:pt x="19451" y="39665"/>
                    <a:pt x="19479" y="39661"/>
                  </a:cubicBezTo>
                  <a:close/>
                  <a:moveTo>
                    <a:pt x="13507" y="39173"/>
                  </a:moveTo>
                  <a:lnTo>
                    <a:pt x="13507" y="39173"/>
                  </a:lnTo>
                  <a:cubicBezTo>
                    <a:pt x="13476" y="39301"/>
                    <a:pt x="13445" y="39436"/>
                    <a:pt x="13410" y="39564"/>
                  </a:cubicBezTo>
                  <a:cubicBezTo>
                    <a:pt x="12603" y="39710"/>
                    <a:pt x="11796" y="39852"/>
                    <a:pt x="10982" y="39935"/>
                  </a:cubicBezTo>
                  <a:cubicBezTo>
                    <a:pt x="11810" y="39637"/>
                    <a:pt x="12658" y="39405"/>
                    <a:pt x="13507" y="39173"/>
                  </a:cubicBezTo>
                  <a:close/>
                  <a:moveTo>
                    <a:pt x="18204" y="30928"/>
                  </a:moveTo>
                  <a:lnTo>
                    <a:pt x="18204" y="30928"/>
                  </a:lnTo>
                  <a:cubicBezTo>
                    <a:pt x="18149" y="31382"/>
                    <a:pt x="18100" y="31853"/>
                    <a:pt x="18097" y="32307"/>
                  </a:cubicBezTo>
                  <a:cubicBezTo>
                    <a:pt x="17996" y="32272"/>
                    <a:pt x="17903" y="32238"/>
                    <a:pt x="17802" y="32210"/>
                  </a:cubicBezTo>
                  <a:cubicBezTo>
                    <a:pt x="17783" y="32203"/>
                    <a:pt x="17765" y="32200"/>
                    <a:pt x="17747" y="32200"/>
                  </a:cubicBezTo>
                  <a:cubicBezTo>
                    <a:pt x="17617" y="32200"/>
                    <a:pt x="17534" y="32364"/>
                    <a:pt x="17595" y="32477"/>
                  </a:cubicBezTo>
                  <a:cubicBezTo>
                    <a:pt x="17771" y="32806"/>
                    <a:pt x="17983" y="33114"/>
                    <a:pt x="18208" y="33405"/>
                  </a:cubicBezTo>
                  <a:cubicBezTo>
                    <a:pt x="18305" y="33762"/>
                    <a:pt x="18461" y="34084"/>
                    <a:pt x="18707" y="34340"/>
                  </a:cubicBezTo>
                  <a:cubicBezTo>
                    <a:pt x="18859" y="34496"/>
                    <a:pt x="19049" y="34590"/>
                    <a:pt x="19250" y="34635"/>
                  </a:cubicBezTo>
                  <a:cubicBezTo>
                    <a:pt x="19486" y="34908"/>
                    <a:pt x="19715" y="35185"/>
                    <a:pt x="19922" y="35480"/>
                  </a:cubicBezTo>
                  <a:cubicBezTo>
                    <a:pt x="18962" y="35411"/>
                    <a:pt x="18017" y="35307"/>
                    <a:pt x="17077" y="35307"/>
                  </a:cubicBezTo>
                  <a:cubicBezTo>
                    <a:pt x="16217" y="35307"/>
                    <a:pt x="15360" y="35394"/>
                    <a:pt x="14498" y="35674"/>
                  </a:cubicBezTo>
                  <a:cubicBezTo>
                    <a:pt x="14425" y="35698"/>
                    <a:pt x="14376" y="35757"/>
                    <a:pt x="14359" y="35819"/>
                  </a:cubicBezTo>
                  <a:cubicBezTo>
                    <a:pt x="14006" y="35861"/>
                    <a:pt x="13649" y="35903"/>
                    <a:pt x="13292" y="35951"/>
                  </a:cubicBezTo>
                  <a:cubicBezTo>
                    <a:pt x="13275" y="35955"/>
                    <a:pt x="13254" y="35955"/>
                    <a:pt x="13237" y="35958"/>
                  </a:cubicBezTo>
                  <a:cubicBezTo>
                    <a:pt x="12994" y="35993"/>
                    <a:pt x="13060" y="36381"/>
                    <a:pt x="13292" y="36381"/>
                  </a:cubicBezTo>
                  <a:cubicBezTo>
                    <a:pt x="14293" y="36384"/>
                    <a:pt x="15291" y="36422"/>
                    <a:pt x="16285" y="36512"/>
                  </a:cubicBezTo>
                  <a:cubicBezTo>
                    <a:pt x="16978" y="36575"/>
                    <a:pt x="17744" y="36644"/>
                    <a:pt x="18481" y="36803"/>
                  </a:cubicBezTo>
                  <a:cubicBezTo>
                    <a:pt x="14522" y="38016"/>
                    <a:pt x="9887" y="37950"/>
                    <a:pt x="6312" y="40139"/>
                  </a:cubicBezTo>
                  <a:cubicBezTo>
                    <a:pt x="6267" y="40100"/>
                    <a:pt x="6205" y="40081"/>
                    <a:pt x="6142" y="40081"/>
                  </a:cubicBezTo>
                  <a:cubicBezTo>
                    <a:pt x="6027" y="40081"/>
                    <a:pt x="5904" y="40144"/>
                    <a:pt x="5855" y="40267"/>
                  </a:cubicBezTo>
                  <a:cubicBezTo>
                    <a:pt x="5824" y="40340"/>
                    <a:pt x="5803" y="40416"/>
                    <a:pt x="5775" y="40489"/>
                  </a:cubicBezTo>
                  <a:cubicBezTo>
                    <a:pt x="5616" y="40593"/>
                    <a:pt x="5456" y="40711"/>
                    <a:pt x="5304" y="40828"/>
                  </a:cubicBezTo>
                  <a:cubicBezTo>
                    <a:pt x="5283" y="38258"/>
                    <a:pt x="5955" y="35781"/>
                    <a:pt x="6423" y="33270"/>
                  </a:cubicBezTo>
                  <a:cubicBezTo>
                    <a:pt x="6509" y="33262"/>
                    <a:pt x="6588" y="33258"/>
                    <a:pt x="6654" y="33258"/>
                  </a:cubicBezTo>
                  <a:cubicBezTo>
                    <a:pt x="6773" y="33258"/>
                    <a:pt x="6852" y="33272"/>
                    <a:pt x="6863" y="33308"/>
                  </a:cubicBezTo>
                  <a:cubicBezTo>
                    <a:pt x="7085" y="34053"/>
                    <a:pt x="6748" y="34940"/>
                    <a:pt x="6579" y="35667"/>
                  </a:cubicBezTo>
                  <a:cubicBezTo>
                    <a:pt x="6319" y="36793"/>
                    <a:pt x="6326" y="37811"/>
                    <a:pt x="7071" y="38743"/>
                  </a:cubicBezTo>
                  <a:cubicBezTo>
                    <a:pt x="7101" y="38781"/>
                    <a:pt x="7148" y="38797"/>
                    <a:pt x="7196" y="38797"/>
                  </a:cubicBezTo>
                  <a:cubicBezTo>
                    <a:pt x="7230" y="38797"/>
                    <a:pt x="7265" y="38789"/>
                    <a:pt x="7292" y="38774"/>
                  </a:cubicBezTo>
                  <a:cubicBezTo>
                    <a:pt x="9506" y="37496"/>
                    <a:pt x="11467" y="35854"/>
                    <a:pt x="13462" y="34274"/>
                  </a:cubicBezTo>
                  <a:cubicBezTo>
                    <a:pt x="14581" y="33391"/>
                    <a:pt x="15721" y="32532"/>
                    <a:pt x="16916" y="31753"/>
                  </a:cubicBezTo>
                  <a:cubicBezTo>
                    <a:pt x="17279" y="31517"/>
                    <a:pt x="17723" y="31209"/>
                    <a:pt x="18204" y="30928"/>
                  </a:cubicBezTo>
                  <a:close/>
                  <a:moveTo>
                    <a:pt x="20241" y="39471"/>
                  </a:moveTo>
                  <a:lnTo>
                    <a:pt x="20241" y="39471"/>
                  </a:lnTo>
                  <a:cubicBezTo>
                    <a:pt x="20224" y="39796"/>
                    <a:pt x="20207" y="40115"/>
                    <a:pt x="20193" y="40441"/>
                  </a:cubicBezTo>
                  <a:cubicBezTo>
                    <a:pt x="20175" y="40589"/>
                    <a:pt x="20165" y="40738"/>
                    <a:pt x="20155" y="40891"/>
                  </a:cubicBezTo>
                  <a:cubicBezTo>
                    <a:pt x="20085" y="40943"/>
                    <a:pt x="20033" y="41022"/>
                    <a:pt x="20023" y="41130"/>
                  </a:cubicBezTo>
                  <a:cubicBezTo>
                    <a:pt x="19950" y="41819"/>
                    <a:pt x="19819" y="42495"/>
                    <a:pt x="19773" y="43181"/>
                  </a:cubicBezTo>
                  <a:cubicBezTo>
                    <a:pt x="19670" y="43700"/>
                    <a:pt x="19548" y="44220"/>
                    <a:pt x="19434" y="44739"/>
                  </a:cubicBezTo>
                  <a:cubicBezTo>
                    <a:pt x="19417" y="44823"/>
                    <a:pt x="19434" y="44906"/>
                    <a:pt x="19472" y="44975"/>
                  </a:cubicBezTo>
                  <a:cubicBezTo>
                    <a:pt x="19257" y="45110"/>
                    <a:pt x="19039" y="45238"/>
                    <a:pt x="18821" y="45370"/>
                  </a:cubicBezTo>
                  <a:cubicBezTo>
                    <a:pt x="19122" y="44095"/>
                    <a:pt x="19351" y="42806"/>
                    <a:pt x="19503" y="41501"/>
                  </a:cubicBezTo>
                  <a:cubicBezTo>
                    <a:pt x="19548" y="41151"/>
                    <a:pt x="19586" y="40801"/>
                    <a:pt x="19618" y="40441"/>
                  </a:cubicBezTo>
                  <a:cubicBezTo>
                    <a:pt x="19659" y="40468"/>
                    <a:pt x="19697" y="40492"/>
                    <a:pt x="19742" y="40520"/>
                  </a:cubicBezTo>
                  <a:cubicBezTo>
                    <a:pt x="19788" y="40549"/>
                    <a:pt x="19834" y="40562"/>
                    <a:pt x="19876" y="40562"/>
                  </a:cubicBezTo>
                  <a:cubicBezTo>
                    <a:pt x="20096" y="40562"/>
                    <a:pt x="20238" y="40224"/>
                    <a:pt x="20006" y="40070"/>
                  </a:cubicBezTo>
                  <a:cubicBezTo>
                    <a:pt x="19884" y="39990"/>
                    <a:pt x="19773" y="39914"/>
                    <a:pt x="19656" y="39834"/>
                  </a:cubicBezTo>
                  <a:cubicBezTo>
                    <a:pt x="19659" y="39768"/>
                    <a:pt x="19659" y="39699"/>
                    <a:pt x="19663" y="39637"/>
                  </a:cubicBezTo>
                  <a:cubicBezTo>
                    <a:pt x="19867" y="39606"/>
                    <a:pt x="20068" y="39554"/>
                    <a:pt x="20241" y="39471"/>
                  </a:cubicBezTo>
                  <a:close/>
                  <a:moveTo>
                    <a:pt x="16712" y="39647"/>
                  </a:moveTo>
                  <a:cubicBezTo>
                    <a:pt x="17250" y="39647"/>
                    <a:pt x="17790" y="39667"/>
                    <a:pt x="18353" y="39678"/>
                  </a:cubicBezTo>
                  <a:cubicBezTo>
                    <a:pt x="18703" y="39862"/>
                    <a:pt x="19046" y="40077"/>
                    <a:pt x="19420" y="40316"/>
                  </a:cubicBezTo>
                  <a:cubicBezTo>
                    <a:pt x="19382" y="40714"/>
                    <a:pt x="19334" y="41109"/>
                    <a:pt x="19299" y="41501"/>
                  </a:cubicBezTo>
                  <a:cubicBezTo>
                    <a:pt x="19181" y="42848"/>
                    <a:pt x="18894" y="44196"/>
                    <a:pt x="18558" y="45515"/>
                  </a:cubicBezTo>
                  <a:cubicBezTo>
                    <a:pt x="17210" y="46277"/>
                    <a:pt x="15783" y="46932"/>
                    <a:pt x="14373" y="47545"/>
                  </a:cubicBezTo>
                  <a:cubicBezTo>
                    <a:pt x="13770" y="47805"/>
                    <a:pt x="13167" y="48065"/>
                    <a:pt x="12568" y="48321"/>
                  </a:cubicBezTo>
                  <a:cubicBezTo>
                    <a:pt x="12568" y="48214"/>
                    <a:pt x="12561" y="48110"/>
                    <a:pt x="12558" y="48003"/>
                  </a:cubicBezTo>
                  <a:cubicBezTo>
                    <a:pt x="12556" y="47916"/>
                    <a:pt x="12487" y="47868"/>
                    <a:pt x="12418" y="47868"/>
                  </a:cubicBezTo>
                  <a:cubicBezTo>
                    <a:pt x="12362" y="47868"/>
                    <a:pt x="12306" y="47900"/>
                    <a:pt x="12284" y="47968"/>
                  </a:cubicBezTo>
                  <a:cubicBezTo>
                    <a:pt x="12260" y="48048"/>
                    <a:pt x="12239" y="48127"/>
                    <a:pt x="12215" y="48210"/>
                  </a:cubicBezTo>
                  <a:cubicBezTo>
                    <a:pt x="12263" y="47317"/>
                    <a:pt x="12312" y="46430"/>
                    <a:pt x="12385" y="45543"/>
                  </a:cubicBezTo>
                  <a:cubicBezTo>
                    <a:pt x="12492" y="44237"/>
                    <a:pt x="12648" y="42921"/>
                    <a:pt x="12970" y="41649"/>
                  </a:cubicBezTo>
                  <a:cubicBezTo>
                    <a:pt x="13109" y="41109"/>
                    <a:pt x="13268" y="40576"/>
                    <a:pt x="13403" y="40039"/>
                  </a:cubicBezTo>
                  <a:cubicBezTo>
                    <a:pt x="13739" y="39962"/>
                    <a:pt x="14082" y="39900"/>
                    <a:pt x="14428" y="39834"/>
                  </a:cubicBezTo>
                  <a:cubicBezTo>
                    <a:pt x="15221" y="39685"/>
                    <a:pt x="15964" y="39647"/>
                    <a:pt x="16712" y="39647"/>
                  </a:cubicBezTo>
                  <a:close/>
                  <a:moveTo>
                    <a:pt x="11501" y="39259"/>
                  </a:moveTo>
                  <a:lnTo>
                    <a:pt x="11501" y="39259"/>
                  </a:lnTo>
                  <a:cubicBezTo>
                    <a:pt x="10812" y="39471"/>
                    <a:pt x="10136" y="39713"/>
                    <a:pt x="9478" y="40025"/>
                  </a:cubicBezTo>
                  <a:cubicBezTo>
                    <a:pt x="9246" y="40136"/>
                    <a:pt x="9371" y="40479"/>
                    <a:pt x="9606" y="40482"/>
                  </a:cubicBezTo>
                  <a:cubicBezTo>
                    <a:pt x="9678" y="40484"/>
                    <a:pt x="9750" y="40484"/>
                    <a:pt x="9822" y="40484"/>
                  </a:cubicBezTo>
                  <a:cubicBezTo>
                    <a:pt x="10988" y="40484"/>
                    <a:pt x="12136" y="40278"/>
                    <a:pt x="13282" y="40056"/>
                  </a:cubicBezTo>
                  <a:lnTo>
                    <a:pt x="13282" y="40056"/>
                  </a:lnTo>
                  <a:cubicBezTo>
                    <a:pt x="13105" y="40683"/>
                    <a:pt x="12901" y="41303"/>
                    <a:pt x="12728" y="41934"/>
                  </a:cubicBezTo>
                  <a:cubicBezTo>
                    <a:pt x="12447" y="42983"/>
                    <a:pt x="12333" y="44092"/>
                    <a:pt x="12208" y="45166"/>
                  </a:cubicBezTo>
                  <a:cubicBezTo>
                    <a:pt x="12076" y="46302"/>
                    <a:pt x="12004" y="47448"/>
                    <a:pt x="11931" y="48588"/>
                  </a:cubicBezTo>
                  <a:cubicBezTo>
                    <a:pt x="10465" y="49218"/>
                    <a:pt x="9007" y="49852"/>
                    <a:pt x="7566" y="50538"/>
                  </a:cubicBezTo>
                  <a:cubicBezTo>
                    <a:pt x="7417" y="49742"/>
                    <a:pt x="7289" y="48945"/>
                    <a:pt x="7136" y="48145"/>
                  </a:cubicBezTo>
                  <a:cubicBezTo>
                    <a:pt x="6873" y="46749"/>
                    <a:pt x="6582" y="45360"/>
                    <a:pt x="6395" y="43953"/>
                  </a:cubicBezTo>
                  <a:cubicBezTo>
                    <a:pt x="6253" y="42862"/>
                    <a:pt x="6298" y="41847"/>
                    <a:pt x="6357" y="40783"/>
                  </a:cubicBezTo>
                  <a:cubicBezTo>
                    <a:pt x="7937" y="39949"/>
                    <a:pt x="9728" y="39498"/>
                    <a:pt x="11501" y="39259"/>
                  </a:cubicBezTo>
                  <a:close/>
                  <a:moveTo>
                    <a:pt x="11882" y="49312"/>
                  </a:moveTo>
                  <a:lnTo>
                    <a:pt x="11882" y="49312"/>
                  </a:lnTo>
                  <a:cubicBezTo>
                    <a:pt x="11834" y="50157"/>
                    <a:pt x="11778" y="50999"/>
                    <a:pt x="11702" y="51837"/>
                  </a:cubicBezTo>
                  <a:cubicBezTo>
                    <a:pt x="10684" y="51903"/>
                    <a:pt x="9547" y="52333"/>
                    <a:pt x="8896" y="52544"/>
                  </a:cubicBezTo>
                  <a:cubicBezTo>
                    <a:pt x="8616" y="52634"/>
                    <a:pt x="8345" y="52724"/>
                    <a:pt x="8068" y="52821"/>
                  </a:cubicBezTo>
                  <a:cubicBezTo>
                    <a:pt x="8051" y="52752"/>
                    <a:pt x="8030" y="52683"/>
                    <a:pt x="8009" y="52613"/>
                  </a:cubicBezTo>
                  <a:cubicBezTo>
                    <a:pt x="7888" y="52142"/>
                    <a:pt x="7788" y="51664"/>
                    <a:pt x="7691" y="51190"/>
                  </a:cubicBezTo>
                  <a:cubicBezTo>
                    <a:pt x="7923" y="51075"/>
                    <a:pt x="8158" y="50968"/>
                    <a:pt x="8387" y="50860"/>
                  </a:cubicBezTo>
                  <a:cubicBezTo>
                    <a:pt x="9541" y="50317"/>
                    <a:pt x="10711" y="49814"/>
                    <a:pt x="11882" y="49312"/>
                  </a:cubicBezTo>
                  <a:close/>
                  <a:moveTo>
                    <a:pt x="19295" y="45844"/>
                  </a:moveTo>
                  <a:lnTo>
                    <a:pt x="19295" y="45844"/>
                  </a:lnTo>
                  <a:cubicBezTo>
                    <a:pt x="18994" y="46728"/>
                    <a:pt x="18665" y="47608"/>
                    <a:pt x="18364" y="48491"/>
                  </a:cubicBezTo>
                  <a:cubicBezTo>
                    <a:pt x="17806" y="50150"/>
                    <a:pt x="17304" y="51830"/>
                    <a:pt x="16749" y="53486"/>
                  </a:cubicBezTo>
                  <a:cubicBezTo>
                    <a:pt x="16735" y="53036"/>
                    <a:pt x="16718" y="52586"/>
                    <a:pt x="16697" y="52142"/>
                  </a:cubicBezTo>
                  <a:cubicBezTo>
                    <a:pt x="17408" y="50195"/>
                    <a:pt x="18062" y="48231"/>
                    <a:pt x="18599" y="46236"/>
                  </a:cubicBezTo>
                  <a:cubicBezTo>
                    <a:pt x="18824" y="46115"/>
                    <a:pt x="19063" y="45983"/>
                    <a:pt x="19295" y="45844"/>
                  </a:cubicBezTo>
                  <a:close/>
                  <a:moveTo>
                    <a:pt x="7549" y="51259"/>
                  </a:moveTo>
                  <a:cubicBezTo>
                    <a:pt x="7677" y="51796"/>
                    <a:pt x="7812" y="52326"/>
                    <a:pt x="7951" y="52859"/>
                  </a:cubicBezTo>
                  <a:cubicBezTo>
                    <a:pt x="7268" y="53102"/>
                    <a:pt x="6586" y="53355"/>
                    <a:pt x="5900" y="53583"/>
                  </a:cubicBezTo>
                  <a:cubicBezTo>
                    <a:pt x="5207" y="53815"/>
                    <a:pt x="4448" y="54092"/>
                    <a:pt x="3704" y="54103"/>
                  </a:cubicBezTo>
                  <a:cubicBezTo>
                    <a:pt x="4133" y="53278"/>
                    <a:pt x="5006" y="52700"/>
                    <a:pt x="5765" y="52222"/>
                  </a:cubicBezTo>
                  <a:cubicBezTo>
                    <a:pt x="6340" y="51865"/>
                    <a:pt x="6942" y="51550"/>
                    <a:pt x="7549" y="51259"/>
                  </a:cubicBezTo>
                  <a:close/>
                  <a:moveTo>
                    <a:pt x="16455" y="53296"/>
                  </a:moveTo>
                  <a:lnTo>
                    <a:pt x="16455" y="53296"/>
                  </a:lnTo>
                  <a:cubicBezTo>
                    <a:pt x="16448" y="53673"/>
                    <a:pt x="16438" y="54047"/>
                    <a:pt x="16431" y="54422"/>
                  </a:cubicBezTo>
                  <a:cubicBezTo>
                    <a:pt x="16320" y="54733"/>
                    <a:pt x="16205" y="55052"/>
                    <a:pt x="16091" y="55364"/>
                  </a:cubicBezTo>
                  <a:cubicBezTo>
                    <a:pt x="16209" y="54671"/>
                    <a:pt x="16330" y="53982"/>
                    <a:pt x="16455" y="53296"/>
                  </a:cubicBezTo>
                  <a:close/>
                  <a:moveTo>
                    <a:pt x="12194" y="52516"/>
                  </a:moveTo>
                  <a:cubicBezTo>
                    <a:pt x="12475" y="52544"/>
                    <a:pt x="12734" y="52627"/>
                    <a:pt x="12932" y="52818"/>
                  </a:cubicBezTo>
                  <a:cubicBezTo>
                    <a:pt x="13680" y="53549"/>
                    <a:pt x="12676" y="54865"/>
                    <a:pt x="12180" y="55402"/>
                  </a:cubicBezTo>
                  <a:cubicBezTo>
                    <a:pt x="12139" y="55450"/>
                    <a:pt x="12090" y="55492"/>
                    <a:pt x="12049" y="55540"/>
                  </a:cubicBezTo>
                  <a:cubicBezTo>
                    <a:pt x="12052" y="55398"/>
                    <a:pt x="12055" y="55253"/>
                    <a:pt x="12066" y="55111"/>
                  </a:cubicBezTo>
                  <a:cubicBezTo>
                    <a:pt x="12101" y="54245"/>
                    <a:pt x="12173" y="53382"/>
                    <a:pt x="12194" y="52516"/>
                  </a:cubicBezTo>
                  <a:close/>
                  <a:moveTo>
                    <a:pt x="11640" y="56822"/>
                  </a:moveTo>
                  <a:cubicBezTo>
                    <a:pt x="11661" y="57806"/>
                    <a:pt x="11789" y="58814"/>
                    <a:pt x="12177" y="59687"/>
                  </a:cubicBezTo>
                  <a:cubicBezTo>
                    <a:pt x="12121" y="60134"/>
                    <a:pt x="12059" y="60581"/>
                    <a:pt x="11997" y="61028"/>
                  </a:cubicBezTo>
                  <a:cubicBezTo>
                    <a:pt x="11200" y="60979"/>
                    <a:pt x="10362" y="60875"/>
                    <a:pt x="9814" y="60397"/>
                  </a:cubicBezTo>
                  <a:cubicBezTo>
                    <a:pt x="8834" y="59548"/>
                    <a:pt x="10462" y="57927"/>
                    <a:pt x="11037" y="57376"/>
                  </a:cubicBezTo>
                  <a:cubicBezTo>
                    <a:pt x="11210" y="57210"/>
                    <a:pt x="11418" y="57027"/>
                    <a:pt x="11640" y="56822"/>
                  </a:cubicBezTo>
                  <a:close/>
                  <a:moveTo>
                    <a:pt x="12343" y="60013"/>
                  </a:moveTo>
                  <a:cubicBezTo>
                    <a:pt x="12568" y="60428"/>
                    <a:pt x="12866" y="60806"/>
                    <a:pt x="13251" y="61121"/>
                  </a:cubicBezTo>
                  <a:cubicBezTo>
                    <a:pt x="13216" y="61104"/>
                    <a:pt x="13178" y="61090"/>
                    <a:pt x="13129" y="61086"/>
                  </a:cubicBezTo>
                  <a:cubicBezTo>
                    <a:pt x="12856" y="61062"/>
                    <a:pt x="12551" y="61052"/>
                    <a:pt x="12239" y="61038"/>
                  </a:cubicBezTo>
                  <a:cubicBezTo>
                    <a:pt x="12277" y="60698"/>
                    <a:pt x="12312" y="60356"/>
                    <a:pt x="12343" y="60013"/>
                  </a:cubicBezTo>
                  <a:close/>
                  <a:moveTo>
                    <a:pt x="9007" y="65728"/>
                  </a:moveTo>
                  <a:cubicBezTo>
                    <a:pt x="9024" y="65728"/>
                    <a:pt x="9038" y="65732"/>
                    <a:pt x="9056" y="65732"/>
                  </a:cubicBezTo>
                  <a:cubicBezTo>
                    <a:pt x="9063" y="65773"/>
                    <a:pt x="9069" y="65808"/>
                    <a:pt x="9076" y="65846"/>
                  </a:cubicBezTo>
                  <a:lnTo>
                    <a:pt x="9076" y="65850"/>
                  </a:lnTo>
                  <a:cubicBezTo>
                    <a:pt x="9076" y="65926"/>
                    <a:pt x="9080" y="66005"/>
                    <a:pt x="9080" y="66078"/>
                  </a:cubicBezTo>
                  <a:cubicBezTo>
                    <a:pt x="8966" y="65981"/>
                    <a:pt x="8848" y="65877"/>
                    <a:pt x="8740" y="65763"/>
                  </a:cubicBezTo>
                  <a:cubicBezTo>
                    <a:pt x="8830" y="65749"/>
                    <a:pt x="8917" y="65742"/>
                    <a:pt x="9007" y="65728"/>
                  </a:cubicBezTo>
                  <a:close/>
                  <a:moveTo>
                    <a:pt x="18343" y="46368"/>
                  </a:moveTo>
                  <a:lnTo>
                    <a:pt x="18343" y="46368"/>
                  </a:lnTo>
                  <a:cubicBezTo>
                    <a:pt x="18308" y="46503"/>
                    <a:pt x="18270" y="46638"/>
                    <a:pt x="18235" y="46769"/>
                  </a:cubicBezTo>
                  <a:cubicBezTo>
                    <a:pt x="17865" y="48131"/>
                    <a:pt x="17425" y="49468"/>
                    <a:pt x="16957" y="50795"/>
                  </a:cubicBezTo>
                  <a:lnTo>
                    <a:pt x="17037" y="50431"/>
                  </a:lnTo>
                  <a:cubicBezTo>
                    <a:pt x="17043" y="50393"/>
                    <a:pt x="17011" y="50367"/>
                    <a:pt x="16982" y="50367"/>
                  </a:cubicBezTo>
                  <a:cubicBezTo>
                    <a:pt x="16963" y="50367"/>
                    <a:pt x="16945" y="50377"/>
                    <a:pt x="16940" y="50403"/>
                  </a:cubicBezTo>
                  <a:cubicBezTo>
                    <a:pt x="16850" y="50753"/>
                    <a:pt x="16763" y="51099"/>
                    <a:pt x="16677" y="51453"/>
                  </a:cubicBezTo>
                  <a:cubicBezTo>
                    <a:pt x="16666" y="51300"/>
                    <a:pt x="16663" y="51148"/>
                    <a:pt x="16656" y="50996"/>
                  </a:cubicBezTo>
                  <a:cubicBezTo>
                    <a:pt x="16652" y="50961"/>
                    <a:pt x="16626" y="50944"/>
                    <a:pt x="16600" y="50944"/>
                  </a:cubicBezTo>
                  <a:cubicBezTo>
                    <a:pt x="16574" y="50944"/>
                    <a:pt x="16548" y="50961"/>
                    <a:pt x="16545" y="50996"/>
                  </a:cubicBezTo>
                  <a:cubicBezTo>
                    <a:pt x="16528" y="51352"/>
                    <a:pt x="16517" y="51713"/>
                    <a:pt x="16503" y="52066"/>
                  </a:cubicBezTo>
                  <a:cubicBezTo>
                    <a:pt x="16025" y="53382"/>
                    <a:pt x="15537" y="54699"/>
                    <a:pt x="15087" y="56025"/>
                  </a:cubicBezTo>
                  <a:cubicBezTo>
                    <a:pt x="15072" y="56072"/>
                    <a:pt x="15111" y="56101"/>
                    <a:pt x="15149" y="56101"/>
                  </a:cubicBezTo>
                  <a:cubicBezTo>
                    <a:pt x="15174" y="56101"/>
                    <a:pt x="15198" y="56089"/>
                    <a:pt x="15208" y="56060"/>
                  </a:cubicBezTo>
                  <a:cubicBezTo>
                    <a:pt x="15533" y="55239"/>
                    <a:pt x="15852" y="54418"/>
                    <a:pt x="16164" y="53590"/>
                  </a:cubicBezTo>
                  <a:lnTo>
                    <a:pt x="16164" y="53590"/>
                  </a:lnTo>
                  <a:cubicBezTo>
                    <a:pt x="15565" y="56199"/>
                    <a:pt x="15028" y="58821"/>
                    <a:pt x="14532" y="61440"/>
                  </a:cubicBezTo>
                  <a:cubicBezTo>
                    <a:pt x="14514" y="61540"/>
                    <a:pt x="14592" y="61604"/>
                    <a:pt x="14668" y="61604"/>
                  </a:cubicBezTo>
                  <a:cubicBezTo>
                    <a:pt x="14719" y="61604"/>
                    <a:pt x="14769" y="61576"/>
                    <a:pt x="14789" y="61509"/>
                  </a:cubicBezTo>
                  <a:cubicBezTo>
                    <a:pt x="15291" y="59718"/>
                    <a:pt x="15644" y="57886"/>
                    <a:pt x="15973" y="56046"/>
                  </a:cubicBezTo>
                  <a:cubicBezTo>
                    <a:pt x="15987" y="56050"/>
                    <a:pt x="16001" y="56052"/>
                    <a:pt x="16014" y="56052"/>
                  </a:cubicBezTo>
                  <a:cubicBezTo>
                    <a:pt x="16053" y="56052"/>
                    <a:pt x="16090" y="56035"/>
                    <a:pt x="16105" y="55994"/>
                  </a:cubicBezTo>
                  <a:cubicBezTo>
                    <a:pt x="16212" y="55759"/>
                    <a:pt x="16313" y="55523"/>
                    <a:pt x="16413" y="55284"/>
                  </a:cubicBezTo>
                  <a:lnTo>
                    <a:pt x="16413" y="55284"/>
                  </a:lnTo>
                  <a:cubicBezTo>
                    <a:pt x="16348" y="57279"/>
                    <a:pt x="16244" y="59264"/>
                    <a:pt x="15880" y="61225"/>
                  </a:cubicBezTo>
                  <a:cubicBezTo>
                    <a:pt x="15360" y="64031"/>
                    <a:pt x="14345" y="66719"/>
                    <a:pt x="13732" y="69501"/>
                  </a:cubicBezTo>
                  <a:cubicBezTo>
                    <a:pt x="13046" y="69348"/>
                    <a:pt x="12388" y="69123"/>
                    <a:pt x="11740" y="68843"/>
                  </a:cubicBezTo>
                  <a:cubicBezTo>
                    <a:pt x="11532" y="66438"/>
                    <a:pt x="11886" y="64048"/>
                    <a:pt x="12170" y="61655"/>
                  </a:cubicBezTo>
                  <a:lnTo>
                    <a:pt x="12180" y="61655"/>
                  </a:lnTo>
                  <a:cubicBezTo>
                    <a:pt x="12499" y="61679"/>
                    <a:pt x="12814" y="61700"/>
                    <a:pt x="13129" y="61731"/>
                  </a:cubicBezTo>
                  <a:cubicBezTo>
                    <a:pt x="13142" y="61732"/>
                    <a:pt x="13154" y="61733"/>
                    <a:pt x="13166" y="61733"/>
                  </a:cubicBezTo>
                  <a:cubicBezTo>
                    <a:pt x="13447" y="61733"/>
                    <a:pt x="13507" y="61390"/>
                    <a:pt x="13355" y="61204"/>
                  </a:cubicBezTo>
                  <a:lnTo>
                    <a:pt x="13355" y="61204"/>
                  </a:lnTo>
                  <a:cubicBezTo>
                    <a:pt x="13372" y="61215"/>
                    <a:pt x="13386" y="61228"/>
                    <a:pt x="13403" y="61239"/>
                  </a:cubicBezTo>
                  <a:cubicBezTo>
                    <a:pt x="13431" y="61259"/>
                    <a:pt x="13459" y="61268"/>
                    <a:pt x="13487" y="61268"/>
                  </a:cubicBezTo>
                  <a:cubicBezTo>
                    <a:pt x="13617" y="61268"/>
                    <a:pt x="13728" y="61077"/>
                    <a:pt x="13611" y="60969"/>
                  </a:cubicBezTo>
                  <a:cubicBezTo>
                    <a:pt x="13022" y="60442"/>
                    <a:pt x="12648" y="59801"/>
                    <a:pt x="12412" y="59098"/>
                  </a:cubicBezTo>
                  <a:cubicBezTo>
                    <a:pt x="12457" y="58339"/>
                    <a:pt x="12475" y="57584"/>
                    <a:pt x="12440" y="56822"/>
                  </a:cubicBezTo>
                  <a:cubicBezTo>
                    <a:pt x="12440" y="56808"/>
                    <a:pt x="12430" y="56801"/>
                    <a:pt x="12421" y="56801"/>
                  </a:cubicBezTo>
                  <a:cubicBezTo>
                    <a:pt x="12411" y="56801"/>
                    <a:pt x="12402" y="56808"/>
                    <a:pt x="12402" y="56822"/>
                  </a:cubicBezTo>
                  <a:cubicBezTo>
                    <a:pt x="12388" y="57446"/>
                    <a:pt x="12350" y="58069"/>
                    <a:pt x="12291" y="58686"/>
                  </a:cubicBezTo>
                  <a:cubicBezTo>
                    <a:pt x="12104" y="57969"/>
                    <a:pt x="12049" y="57207"/>
                    <a:pt x="12038" y="56448"/>
                  </a:cubicBezTo>
                  <a:cubicBezTo>
                    <a:pt x="13226" y="55322"/>
                    <a:pt x="14525" y="53798"/>
                    <a:pt x="13434" y="52405"/>
                  </a:cubicBezTo>
                  <a:cubicBezTo>
                    <a:pt x="13143" y="52031"/>
                    <a:pt x="12707" y="51872"/>
                    <a:pt x="12208" y="51834"/>
                  </a:cubicBezTo>
                  <a:lnTo>
                    <a:pt x="12208" y="51418"/>
                  </a:lnTo>
                  <a:cubicBezTo>
                    <a:pt x="12364" y="50625"/>
                    <a:pt x="12495" y="49832"/>
                    <a:pt x="12551" y="49031"/>
                  </a:cubicBezTo>
                  <a:cubicBezTo>
                    <a:pt x="13992" y="48415"/>
                    <a:pt x="15433" y="47802"/>
                    <a:pt x="16843" y="47116"/>
                  </a:cubicBezTo>
                  <a:cubicBezTo>
                    <a:pt x="17217" y="46936"/>
                    <a:pt x="17750" y="46679"/>
                    <a:pt x="18343" y="46368"/>
                  </a:cubicBezTo>
                  <a:close/>
                  <a:moveTo>
                    <a:pt x="11782" y="69296"/>
                  </a:moveTo>
                  <a:cubicBezTo>
                    <a:pt x="12111" y="69431"/>
                    <a:pt x="12440" y="69553"/>
                    <a:pt x="12779" y="69657"/>
                  </a:cubicBezTo>
                  <a:cubicBezTo>
                    <a:pt x="12454" y="69618"/>
                    <a:pt x="12135" y="69573"/>
                    <a:pt x="11813" y="69522"/>
                  </a:cubicBezTo>
                  <a:cubicBezTo>
                    <a:pt x="11799" y="69449"/>
                    <a:pt x="11792" y="69369"/>
                    <a:pt x="11782" y="69296"/>
                  </a:cubicBezTo>
                  <a:close/>
                  <a:moveTo>
                    <a:pt x="10337" y="68631"/>
                  </a:moveTo>
                  <a:lnTo>
                    <a:pt x="10337" y="68631"/>
                  </a:lnTo>
                  <a:cubicBezTo>
                    <a:pt x="10687" y="68808"/>
                    <a:pt x="11034" y="68971"/>
                    <a:pt x="11380" y="69123"/>
                  </a:cubicBezTo>
                  <a:cubicBezTo>
                    <a:pt x="11390" y="69231"/>
                    <a:pt x="11401" y="69341"/>
                    <a:pt x="11415" y="69449"/>
                  </a:cubicBezTo>
                  <a:cubicBezTo>
                    <a:pt x="11373" y="69445"/>
                    <a:pt x="11325" y="69438"/>
                    <a:pt x="11259" y="69435"/>
                  </a:cubicBezTo>
                  <a:cubicBezTo>
                    <a:pt x="11255" y="69435"/>
                    <a:pt x="11251" y="69435"/>
                    <a:pt x="11246" y="69435"/>
                  </a:cubicBezTo>
                  <a:cubicBezTo>
                    <a:pt x="11035" y="69435"/>
                    <a:pt x="10989" y="69785"/>
                    <a:pt x="11207" y="69819"/>
                  </a:cubicBezTo>
                  <a:cubicBezTo>
                    <a:pt x="11234" y="69826"/>
                    <a:pt x="11259" y="69830"/>
                    <a:pt x="11280" y="69833"/>
                  </a:cubicBezTo>
                  <a:cubicBezTo>
                    <a:pt x="11366" y="69854"/>
                    <a:pt x="11460" y="69878"/>
                    <a:pt x="11546" y="69899"/>
                  </a:cubicBezTo>
                  <a:cubicBezTo>
                    <a:pt x="11578" y="69912"/>
                    <a:pt x="11611" y="69918"/>
                    <a:pt x="11642" y="69918"/>
                  </a:cubicBezTo>
                  <a:cubicBezTo>
                    <a:pt x="11668" y="69918"/>
                    <a:pt x="11692" y="69914"/>
                    <a:pt x="11713" y="69906"/>
                  </a:cubicBezTo>
                  <a:cubicBezTo>
                    <a:pt x="12329" y="70010"/>
                    <a:pt x="12960" y="70107"/>
                    <a:pt x="13594" y="70162"/>
                  </a:cubicBezTo>
                  <a:cubicBezTo>
                    <a:pt x="13573" y="70263"/>
                    <a:pt x="13555" y="70363"/>
                    <a:pt x="13531" y="70467"/>
                  </a:cubicBezTo>
                  <a:cubicBezTo>
                    <a:pt x="13510" y="70581"/>
                    <a:pt x="13598" y="70655"/>
                    <a:pt x="13685" y="70655"/>
                  </a:cubicBezTo>
                  <a:cubicBezTo>
                    <a:pt x="13743" y="70655"/>
                    <a:pt x="13801" y="70622"/>
                    <a:pt x="13826" y="70547"/>
                  </a:cubicBezTo>
                  <a:cubicBezTo>
                    <a:pt x="13867" y="70433"/>
                    <a:pt x="13905" y="70311"/>
                    <a:pt x="13947" y="70190"/>
                  </a:cubicBezTo>
                  <a:cubicBezTo>
                    <a:pt x="14139" y="70201"/>
                    <a:pt x="14331" y="70207"/>
                    <a:pt x="14521" y="70207"/>
                  </a:cubicBezTo>
                  <a:cubicBezTo>
                    <a:pt x="14698" y="70207"/>
                    <a:pt x="14874" y="70202"/>
                    <a:pt x="15048" y="70190"/>
                  </a:cubicBezTo>
                  <a:lnTo>
                    <a:pt x="15048" y="70190"/>
                  </a:lnTo>
                  <a:cubicBezTo>
                    <a:pt x="14858" y="70460"/>
                    <a:pt x="14681" y="70737"/>
                    <a:pt x="14498" y="71021"/>
                  </a:cubicBezTo>
                  <a:cubicBezTo>
                    <a:pt x="14320" y="71291"/>
                    <a:pt x="14241" y="71558"/>
                    <a:pt x="13966" y="71558"/>
                  </a:cubicBezTo>
                  <a:cubicBezTo>
                    <a:pt x="13919" y="71558"/>
                    <a:pt x="13867" y="71551"/>
                    <a:pt x="13808" y="71534"/>
                  </a:cubicBezTo>
                  <a:cubicBezTo>
                    <a:pt x="13469" y="71441"/>
                    <a:pt x="13112" y="71389"/>
                    <a:pt x="12762" y="71333"/>
                  </a:cubicBezTo>
                  <a:cubicBezTo>
                    <a:pt x="12367" y="71267"/>
                    <a:pt x="11203" y="71368"/>
                    <a:pt x="10999" y="71028"/>
                  </a:cubicBezTo>
                  <a:cubicBezTo>
                    <a:pt x="10964" y="70973"/>
                    <a:pt x="10933" y="70918"/>
                    <a:pt x="10905" y="70855"/>
                  </a:cubicBezTo>
                  <a:cubicBezTo>
                    <a:pt x="10905" y="70640"/>
                    <a:pt x="10895" y="70426"/>
                    <a:pt x="10874" y="70214"/>
                  </a:cubicBezTo>
                  <a:cubicBezTo>
                    <a:pt x="10867" y="70147"/>
                    <a:pt x="10819" y="70113"/>
                    <a:pt x="10770" y="70113"/>
                  </a:cubicBezTo>
                  <a:cubicBezTo>
                    <a:pt x="10722" y="70113"/>
                    <a:pt x="10673" y="70147"/>
                    <a:pt x="10666" y="70214"/>
                  </a:cubicBezTo>
                  <a:cubicBezTo>
                    <a:pt x="10663" y="70235"/>
                    <a:pt x="10663" y="70252"/>
                    <a:pt x="10656" y="70277"/>
                  </a:cubicBezTo>
                  <a:cubicBezTo>
                    <a:pt x="10483" y="69747"/>
                    <a:pt x="10393" y="69175"/>
                    <a:pt x="10337" y="68631"/>
                  </a:cubicBezTo>
                  <a:close/>
                  <a:moveTo>
                    <a:pt x="13493" y="74773"/>
                  </a:moveTo>
                  <a:lnTo>
                    <a:pt x="13493" y="74773"/>
                  </a:lnTo>
                  <a:cubicBezTo>
                    <a:pt x="13594" y="74929"/>
                    <a:pt x="13701" y="75078"/>
                    <a:pt x="13822" y="75223"/>
                  </a:cubicBezTo>
                  <a:cubicBezTo>
                    <a:pt x="13833" y="75272"/>
                    <a:pt x="13839" y="75324"/>
                    <a:pt x="13843" y="75376"/>
                  </a:cubicBezTo>
                  <a:cubicBezTo>
                    <a:pt x="13822" y="75357"/>
                    <a:pt x="13796" y="75344"/>
                    <a:pt x="13768" y="75344"/>
                  </a:cubicBezTo>
                  <a:cubicBezTo>
                    <a:pt x="13745" y="75344"/>
                    <a:pt x="13722" y="75354"/>
                    <a:pt x="13701" y="75376"/>
                  </a:cubicBezTo>
                  <a:cubicBezTo>
                    <a:pt x="13652" y="75428"/>
                    <a:pt x="13607" y="75476"/>
                    <a:pt x="13552" y="75525"/>
                  </a:cubicBezTo>
                  <a:cubicBezTo>
                    <a:pt x="13528" y="75272"/>
                    <a:pt x="13507" y="75022"/>
                    <a:pt x="13493" y="74773"/>
                  </a:cubicBezTo>
                  <a:close/>
                  <a:moveTo>
                    <a:pt x="10878" y="71576"/>
                  </a:moveTo>
                  <a:cubicBezTo>
                    <a:pt x="10994" y="71636"/>
                    <a:pt x="11180" y="71650"/>
                    <a:pt x="11367" y="71650"/>
                  </a:cubicBezTo>
                  <a:cubicBezTo>
                    <a:pt x="11529" y="71650"/>
                    <a:pt x="11692" y="71640"/>
                    <a:pt x="11808" y="71640"/>
                  </a:cubicBezTo>
                  <a:cubicBezTo>
                    <a:pt x="11834" y="71640"/>
                    <a:pt x="11858" y="71640"/>
                    <a:pt x="11879" y="71642"/>
                  </a:cubicBezTo>
                  <a:cubicBezTo>
                    <a:pt x="12388" y="71687"/>
                    <a:pt x="12904" y="71756"/>
                    <a:pt x="13406" y="71874"/>
                  </a:cubicBezTo>
                  <a:cubicBezTo>
                    <a:pt x="13389" y="71884"/>
                    <a:pt x="13375" y="71901"/>
                    <a:pt x="13372" y="71933"/>
                  </a:cubicBezTo>
                  <a:cubicBezTo>
                    <a:pt x="13365" y="71974"/>
                    <a:pt x="13358" y="72009"/>
                    <a:pt x="13355" y="72047"/>
                  </a:cubicBezTo>
                  <a:cubicBezTo>
                    <a:pt x="12928" y="72833"/>
                    <a:pt x="12939" y="73564"/>
                    <a:pt x="13212" y="74240"/>
                  </a:cubicBezTo>
                  <a:cubicBezTo>
                    <a:pt x="13219" y="74738"/>
                    <a:pt x="13254" y="75237"/>
                    <a:pt x="13303" y="75736"/>
                  </a:cubicBezTo>
                  <a:cubicBezTo>
                    <a:pt x="12816" y="76084"/>
                    <a:pt x="12216" y="76267"/>
                    <a:pt x="11615" y="76267"/>
                  </a:cubicBezTo>
                  <a:cubicBezTo>
                    <a:pt x="11240" y="76267"/>
                    <a:pt x="10865" y="76196"/>
                    <a:pt x="10517" y="76048"/>
                  </a:cubicBezTo>
                  <a:cubicBezTo>
                    <a:pt x="10510" y="75393"/>
                    <a:pt x="10569" y="74749"/>
                    <a:pt x="10601" y="74260"/>
                  </a:cubicBezTo>
                  <a:cubicBezTo>
                    <a:pt x="10656" y="73380"/>
                    <a:pt x="10812" y="72469"/>
                    <a:pt x="10878" y="71576"/>
                  </a:cubicBezTo>
                  <a:close/>
                  <a:moveTo>
                    <a:pt x="13867" y="75525"/>
                  </a:moveTo>
                  <a:cubicBezTo>
                    <a:pt x="13902" y="75778"/>
                    <a:pt x="13926" y="76034"/>
                    <a:pt x="13943" y="76290"/>
                  </a:cubicBezTo>
                  <a:cubicBezTo>
                    <a:pt x="13971" y="76706"/>
                    <a:pt x="13940" y="77129"/>
                    <a:pt x="13822" y="77524"/>
                  </a:cubicBezTo>
                  <a:cubicBezTo>
                    <a:pt x="13739" y="77004"/>
                    <a:pt x="13666" y="76481"/>
                    <a:pt x="13600" y="75951"/>
                  </a:cubicBezTo>
                  <a:cubicBezTo>
                    <a:pt x="13722" y="75830"/>
                    <a:pt x="13819" y="75688"/>
                    <a:pt x="13867" y="75525"/>
                  </a:cubicBezTo>
                  <a:close/>
                  <a:moveTo>
                    <a:pt x="14137" y="75577"/>
                  </a:moveTo>
                  <a:cubicBezTo>
                    <a:pt x="14809" y="76263"/>
                    <a:pt x="15679" y="76862"/>
                    <a:pt x="16490" y="77364"/>
                  </a:cubicBezTo>
                  <a:cubicBezTo>
                    <a:pt x="15658" y="77801"/>
                    <a:pt x="14827" y="78248"/>
                    <a:pt x="13999" y="78694"/>
                  </a:cubicBezTo>
                  <a:cubicBezTo>
                    <a:pt x="13978" y="78563"/>
                    <a:pt x="13961" y="78435"/>
                    <a:pt x="13940" y="78303"/>
                  </a:cubicBezTo>
                  <a:cubicBezTo>
                    <a:pt x="14065" y="78081"/>
                    <a:pt x="14151" y="77835"/>
                    <a:pt x="14186" y="77572"/>
                  </a:cubicBezTo>
                  <a:cubicBezTo>
                    <a:pt x="14276" y="76900"/>
                    <a:pt x="14227" y="76231"/>
                    <a:pt x="14137" y="75577"/>
                  </a:cubicBezTo>
                  <a:close/>
                  <a:moveTo>
                    <a:pt x="13348" y="76152"/>
                  </a:moveTo>
                  <a:cubicBezTo>
                    <a:pt x="13417" y="76782"/>
                    <a:pt x="13507" y="77413"/>
                    <a:pt x="13600" y="78036"/>
                  </a:cubicBezTo>
                  <a:cubicBezTo>
                    <a:pt x="13531" y="78151"/>
                    <a:pt x="13455" y="78261"/>
                    <a:pt x="13365" y="78365"/>
                  </a:cubicBezTo>
                  <a:cubicBezTo>
                    <a:pt x="13106" y="78663"/>
                    <a:pt x="12703" y="78803"/>
                    <a:pt x="12299" y="78803"/>
                  </a:cubicBezTo>
                  <a:cubicBezTo>
                    <a:pt x="11904" y="78803"/>
                    <a:pt x="11507" y="78669"/>
                    <a:pt x="11241" y="78417"/>
                  </a:cubicBezTo>
                  <a:cubicBezTo>
                    <a:pt x="10725" y="77925"/>
                    <a:pt x="10559" y="77111"/>
                    <a:pt x="10524" y="76280"/>
                  </a:cubicBezTo>
                  <a:lnTo>
                    <a:pt x="10524" y="76280"/>
                  </a:lnTo>
                  <a:cubicBezTo>
                    <a:pt x="10913" y="76456"/>
                    <a:pt x="11346" y="76527"/>
                    <a:pt x="11780" y="76527"/>
                  </a:cubicBezTo>
                  <a:cubicBezTo>
                    <a:pt x="11935" y="76527"/>
                    <a:pt x="12090" y="76518"/>
                    <a:pt x="12243" y="76502"/>
                  </a:cubicBezTo>
                  <a:cubicBezTo>
                    <a:pt x="12589" y="76464"/>
                    <a:pt x="13012" y="76360"/>
                    <a:pt x="13348" y="76152"/>
                  </a:cubicBezTo>
                  <a:close/>
                  <a:moveTo>
                    <a:pt x="13333" y="1"/>
                  </a:moveTo>
                  <a:cubicBezTo>
                    <a:pt x="13184" y="1"/>
                    <a:pt x="13043" y="24"/>
                    <a:pt x="12908" y="70"/>
                  </a:cubicBezTo>
                  <a:cubicBezTo>
                    <a:pt x="12887" y="67"/>
                    <a:pt x="12870" y="63"/>
                    <a:pt x="12849" y="63"/>
                  </a:cubicBezTo>
                  <a:cubicBezTo>
                    <a:pt x="12819" y="43"/>
                    <a:pt x="12785" y="31"/>
                    <a:pt x="12748" y="31"/>
                  </a:cubicBezTo>
                  <a:cubicBezTo>
                    <a:pt x="12721" y="31"/>
                    <a:pt x="12693" y="38"/>
                    <a:pt x="12665" y="53"/>
                  </a:cubicBezTo>
                  <a:cubicBezTo>
                    <a:pt x="12076" y="53"/>
                    <a:pt x="11494" y="365"/>
                    <a:pt x="10964" y="794"/>
                  </a:cubicBezTo>
                  <a:cubicBezTo>
                    <a:pt x="9773" y="1764"/>
                    <a:pt x="8643" y="2911"/>
                    <a:pt x="7985" y="4310"/>
                  </a:cubicBezTo>
                  <a:cubicBezTo>
                    <a:pt x="7445" y="5467"/>
                    <a:pt x="6956" y="7355"/>
                    <a:pt x="7514" y="8588"/>
                  </a:cubicBezTo>
                  <a:cubicBezTo>
                    <a:pt x="8020" y="9711"/>
                    <a:pt x="9121" y="10351"/>
                    <a:pt x="10102" y="11034"/>
                  </a:cubicBezTo>
                  <a:lnTo>
                    <a:pt x="10102" y="11186"/>
                  </a:lnTo>
                  <a:cubicBezTo>
                    <a:pt x="10102" y="11307"/>
                    <a:pt x="10206" y="11376"/>
                    <a:pt x="10305" y="11376"/>
                  </a:cubicBezTo>
                  <a:cubicBezTo>
                    <a:pt x="10366" y="11376"/>
                    <a:pt x="10426" y="11350"/>
                    <a:pt x="10459" y="11294"/>
                  </a:cubicBezTo>
                  <a:cubicBezTo>
                    <a:pt x="10490" y="11318"/>
                    <a:pt x="10517" y="11339"/>
                    <a:pt x="10549" y="11363"/>
                  </a:cubicBezTo>
                  <a:cubicBezTo>
                    <a:pt x="10586" y="11391"/>
                    <a:pt x="10627" y="11404"/>
                    <a:pt x="10668" y="11404"/>
                  </a:cubicBezTo>
                  <a:cubicBezTo>
                    <a:pt x="10777" y="11404"/>
                    <a:pt x="10886" y="11317"/>
                    <a:pt x="10916" y="11214"/>
                  </a:cubicBezTo>
                  <a:cubicBezTo>
                    <a:pt x="10946" y="11123"/>
                    <a:pt x="10967" y="11031"/>
                    <a:pt x="10994" y="10937"/>
                  </a:cubicBezTo>
                  <a:lnTo>
                    <a:pt x="10994" y="10937"/>
                  </a:lnTo>
                  <a:cubicBezTo>
                    <a:pt x="10985" y="10970"/>
                    <a:pt x="10981" y="11008"/>
                    <a:pt x="10975" y="11034"/>
                  </a:cubicBezTo>
                  <a:cubicBezTo>
                    <a:pt x="10871" y="11495"/>
                    <a:pt x="10774" y="11959"/>
                    <a:pt x="10656" y="12413"/>
                  </a:cubicBezTo>
                  <a:cubicBezTo>
                    <a:pt x="10566" y="12759"/>
                    <a:pt x="10455" y="13126"/>
                    <a:pt x="10265" y="13438"/>
                  </a:cubicBezTo>
                  <a:cubicBezTo>
                    <a:pt x="10233" y="13448"/>
                    <a:pt x="10213" y="13476"/>
                    <a:pt x="10213" y="13521"/>
                  </a:cubicBezTo>
                  <a:cubicBezTo>
                    <a:pt x="10185" y="13559"/>
                    <a:pt x="10154" y="13597"/>
                    <a:pt x="10126" y="13639"/>
                  </a:cubicBezTo>
                  <a:cubicBezTo>
                    <a:pt x="9993" y="13801"/>
                    <a:pt x="9846" y="13863"/>
                    <a:pt x="9696" y="13863"/>
                  </a:cubicBezTo>
                  <a:cubicBezTo>
                    <a:pt x="9386" y="13863"/>
                    <a:pt x="9062" y="13598"/>
                    <a:pt x="8810" y="13400"/>
                  </a:cubicBezTo>
                  <a:cubicBezTo>
                    <a:pt x="8786" y="13381"/>
                    <a:pt x="8761" y="13373"/>
                    <a:pt x="8737" y="13373"/>
                  </a:cubicBezTo>
                  <a:cubicBezTo>
                    <a:pt x="8658" y="13373"/>
                    <a:pt x="8597" y="13464"/>
                    <a:pt x="8664" y="13542"/>
                  </a:cubicBezTo>
                  <a:cubicBezTo>
                    <a:pt x="8977" y="13906"/>
                    <a:pt x="9312" y="14083"/>
                    <a:pt x="9626" y="14083"/>
                  </a:cubicBezTo>
                  <a:cubicBezTo>
                    <a:pt x="9844" y="14083"/>
                    <a:pt x="10051" y="13999"/>
                    <a:pt x="10233" y="13833"/>
                  </a:cubicBezTo>
                  <a:cubicBezTo>
                    <a:pt x="10334" y="15135"/>
                    <a:pt x="10666" y="16864"/>
                    <a:pt x="11647" y="17803"/>
                  </a:cubicBezTo>
                  <a:cubicBezTo>
                    <a:pt x="10760" y="17626"/>
                    <a:pt x="9911" y="17176"/>
                    <a:pt x="9156" y="16725"/>
                  </a:cubicBezTo>
                  <a:cubicBezTo>
                    <a:pt x="8086" y="16088"/>
                    <a:pt x="6929" y="15167"/>
                    <a:pt x="6859" y="13902"/>
                  </a:cubicBezTo>
                  <a:lnTo>
                    <a:pt x="6859" y="13902"/>
                  </a:lnTo>
                  <a:cubicBezTo>
                    <a:pt x="6942" y="14089"/>
                    <a:pt x="7019" y="14283"/>
                    <a:pt x="7112" y="14481"/>
                  </a:cubicBezTo>
                  <a:cubicBezTo>
                    <a:pt x="7129" y="14518"/>
                    <a:pt x="7160" y="14534"/>
                    <a:pt x="7192" y="14534"/>
                  </a:cubicBezTo>
                  <a:cubicBezTo>
                    <a:pt x="7246" y="14534"/>
                    <a:pt x="7304" y="14489"/>
                    <a:pt x="7306" y="14429"/>
                  </a:cubicBezTo>
                  <a:cubicBezTo>
                    <a:pt x="7320" y="14027"/>
                    <a:pt x="7206" y="13667"/>
                    <a:pt x="7012" y="13351"/>
                  </a:cubicBezTo>
                  <a:lnTo>
                    <a:pt x="7012" y="13351"/>
                  </a:lnTo>
                  <a:cubicBezTo>
                    <a:pt x="7199" y="13441"/>
                    <a:pt x="7386" y="13535"/>
                    <a:pt x="7573" y="13628"/>
                  </a:cubicBezTo>
                  <a:cubicBezTo>
                    <a:pt x="8307" y="13996"/>
                    <a:pt x="9080" y="14404"/>
                    <a:pt x="9897" y="14512"/>
                  </a:cubicBezTo>
                  <a:cubicBezTo>
                    <a:pt x="9900" y="14512"/>
                    <a:pt x="9903" y="14513"/>
                    <a:pt x="9906" y="14513"/>
                  </a:cubicBezTo>
                  <a:cubicBezTo>
                    <a:pt x="9969" y="14513"/>
                    <a:pt x="9995" y="14407"/>
                    <a:pt x="9935" y="14384"/>
                  </a:cubicBezTo>
                  <a:cubicBezTo>
                    <a:pt x="9000" y="13978"/>
                    <a:pt x="8054" y="13628"/>
                    <a:pt x="7133" y="13189"/>
                  </a:cubicBezTo>
                  <a:cubicBezTo>
                    <a:pt x="7001" y="13123"/>
                    <a:pt x="6870" y="13060"/>
                    <a:pt x="6738" y="13001"/>
                  </a:cubicBezTo>
                  <a:cubicBezTo>
                    <a:pt x="6458" y="12693"/>
                    <a:pt x="6090" y="12437"/>
                    <a:pt x="5695" y="12243"/>
                  </a:cubicBezTo>
                  <a:cubicBezTo>
                    <a:pt x="5373" y="12028"/>
                    <a:pt x="5055" y="11914"/>
                    <a:pt x="4739" y="11893"/>
                  </a:cubicBezTo>
                  <a:cubicBezTo>
                    <a:pt x="4518" y="11838"/>
                    <a:pt x="4299" y="11803"/>
                    <a:pt x="4098" y="11786"/>
                  </a:cubicBezTo>
                  <a:cubicBezTo>
                    <a:pt x="4096" y="11785"/>
                    <a:pt x="4093" y="11785"/>
                    <a:pt x="4090" y="11785"/>
                  </a:cubicBezTo>
                  <a:cubicBezTo>
                    <a:pt x="4018" y="11785"/>
                    <a:pt x="4004" y="11911"/>
                    <a:pt x="4081" y="11917"/>
                  </a:cubicBezTo>
                  <a:cubicBezTo>
                    <a:pt x="4119" y="11924"/>
                    <a:pt x="4154" y="11931"/>
                    <a:pt x="4189" y="11935"/>
                  </a:cubicBezTo>
                  <a:cubicBezTo>
                    <a:pt x="4029" y="11969"/>
                    <a:pt x="3866" y="12032"/>
                    <a:pt x="3710" y="12104"/>
                  </a:cubicBezTo>
                  <a:cubicBezTo>
                    <a:pt x="3520" y="12041"/>
                    <a:pt x="3331" y="11991"/>
                    <a:pt x="3153" y="11991"/>
                  </a:cubicBezTo>
                  <a:cubicBezTo>
                    <a:pt x="3037" y="11991"/>
                    <a:pt x="2926" y="12013"/>
                    <a:pt x="2824" y="12066"/>
                  </a:cubicBezTo>
                  <a:cubicBezTo>
                    <a:pt x="2418" y="12274"/>
                    <a:pt x="2162" y="12634"/>
                    <a:pt x="1996" y="13057"/>
                  </a:cubicBezTo>
                  <a:cubicBezTo>
                    <a:pt x="1798" y="13573"/>
                    <a:pt x="1663" y="14124"/>
                    <a:pt x="1573" y="14689"/>
                  </a:cubicBezTo>
                  <a:cubicBezTo>
                    <a:pt x="1455" y="14976"/>
                    <a:pt x="1365" y="15267"/>
                    <a:pt x="1299" y="15548"/>
                  </a:cubicBezTo>
                  <a:cubicBezTo>
                    <a:pt x="1268" y="15676"/>
                    <a:pt x="1341" y="15769"/>
                    <a:pt x="1438" y="15797"/>
                  </a:cubicBezTo>
                  <a:cubicBezTo>
                    <a:pt x="1386" y="16414"/>
                    <a:pt x="1365" y="17027"/>
                    <a:pt x="1351" y="17609"/>
                  </a:cubicBezTo>
                  <a:cubicBezTo>
                    <a:pt x="1306" y="19251"/>
                    <a:pt x="1338" y="20903"/>
                    <a:pt x="1739" y="22500"/>
                  </a:cubicBezTo>
                  <a:cubicBezTo>
                    <a:pt x="2062" y="23761"/>
                    <a:pt x="2976" y="26168"/>
                    <a:pt x="1435" y="26944"/>
                  </a:cubicBezTo>
                  <a:cubicBezTo>
                    <a:pt x="1261" y="27031"/>
                    <a:pt x="1289" y="27270"/>
                    <a:pt x="1435" y="27364"/>
                  </a:cubicBezTo>
                  <a:cubicBezTo>
                    <a:pt x="1459" y="27381"/>
                    <a:pt x="1480" y="27395"/>
                    <a:pt x="1507" y="27412"/>
                  </a:cubicBezTo>
                  <a:cubicBezTo>
                    <a:pt x="1230" y="27807"/>
                    <a:pt x="932" y="28178"/>
                    <a:pt x="666" y="28579"/>
                  </a:cubicBezTo>
                  <a:cubicBezTo>
                    <a:pt x="557" y="28747"/>
                    <a:pt x="707" y="28948"/>
                    <a:pt x="881" y="28948"/>
                  </a:cubicBezTo>
                  <a:cubicBezTo>
                    <a:pt x="902" y="28948"/>
                    <a:pt x="922" y="28945"/>
                    <a:pt x="943" y="28940"/>
                  </a:cubicBezTo>
                  <a:cubicBezTo>
                    <a:pt x="1148" y="28884"/>
                    <a:pt x="1329" y="28853"/>
                    <a:pt x="1477" y="28853"/>
                  </a:cubicBezTo>
                  <a:cubicBezTo>
                    <a:pt x="1874" y="28853"/>
                    <a:pt x="2042" y="29078"/>
                    <a:pt x="1840" y="29671"/>
                  </a:cubicBezTo>
                  <a:cubicBezTo>
                    <a:pt x="1739" y="29965"/>
                    <a:pt x="1594" y="30253"/>
                    <a:pt x="1428" y="30526"/>
                  </a:cubicBezTo>
                  <a:cubicBezTo>
                    <a:pt x="1383" y="30561"/>
                    <a:pt x="1338" y="30599"/>
                    <a:pt x="1289" y="30637"/>
                  </a:cubicBezTo>
                  <a:cubicBezTo>
                    <a:pt x="1140" y="30776"/>
                    <a:pt x="1064" y="30945"/>
                    <a:pt x="1047" y="31122"/>
                  </a:cubicBezTo>
                  <a:cubicBezTo>
                    <a:pt x="1012" y="31191"/>
                    <a:pt x="1019" y="31264"/>
                    <a:pt x="1054" y="31327"/>
                  </a:cubicBezTo>
                  <a:cubicBezTo>
                    <a:pt x="1078" y="31517"/>
                    <a:pt x="1164" y="31697"/>
                    <a:pt x="1289" y="31850"/>
                  </a:cubicBezTo>
                  <a:cubicBezTo>
                    <a:pt x="1462" y="32061"/>
                    <a:pt x="1684" y="32213"/>
                    <a:pt x="1926" y="32335"/>
                  </a:cubicBezTo>
                  <a:cubicBezTo>
                    <a:pt x="1732" y="33789"/>
                    <a:pt x="1753" y="35324"/>
                    <a:pt x="1147" y="36685"/>
                  </a:cubicBezTo>
                  <a:cubicBezTo>
                    <a:pt x="915" y="37212"/>
                    <a:pt x="506" y="37614"/>
                    <a:pt x="205" y="38095"/>
                  </a:cubicBezTo>
                  <a:cubicBezTo>
                    <a:pt x="0" y="38414"/>
                    <a:pt x="14" y="38816"/>
                    <a:pt x="21" y="39180"/>
                  </a:cubicBezTo>
                  <a:cubicBezTo>
                    <a:pt x="51" y="40178"/>
                    <a:pt x="291" y="42285"/>
                    <a:pt x="1435" y="42285"/>
                  </a:cubicBezTo>
                  <a:cubicBezTo>
                    <a:pt x="1478" y="42285"/>
                    <a:pt x="1521" y="42282"/>
                    <a:pt x="1566" y="42276"/>
                  </a:cubicBezTo>
                  <a:lnTo>
                    <a:pt x="1566" y="42276"/>
                  </a:lnTo>
                  <a:cubicBezTo>
                    <a:pt x="1532" y="42554"/>
                    <a:pt x="1521" y="42831"/>
                    <a:pt x="1573" y="43104"/>
                  </a:cubicBezTo>
                  <a:cubicBezTo>
                    <a:pt x="1588" y="43191"/>
                    <a:pt x="1661" y="43232"/>
                    <a:pt x="1738" y="43232"/>
                  </a:cubicBezTo>
                  <a:cubicBezTo>
                    <a:pt x="1787" y="43232"/>
                    <a:pt x="1838" y="43215"/>
                    <a:pt x="1874" y="43181"/>
                  </a:cubicBezTo>
                  <a:cubicBezTo>
                    <a:pt x="2519" y="42602"/>
                    <a:pt x="2980" y="41778"/>
                    <a:pt x="3246" y="40960"/>
                  </a:cubicBezTo>
                  <a:cubicBezTo>
                    <a:pt x="3280" y="40854"/>
                    <a:pt x="3195" y="40783"/>
                    <a:pt x="3107" y="40783"/>
                  </a:cubicBezTo>
                  <a:cubicBezTo>
                    <a:pt x="3061" y="40783"/>
                    <a:pt x="3013" y="40803"/>
                    <a:pt x="2983" y="40849"/>
                  </a:cubicBezTo>
                  <a:cubicBezTo>
                    <a:pt x="2585" y="41428"/>
                    <a:pt x="2359" y="42055"/>
                    <a:pt x="1930" y="42592"/>
                  </a:cubicBezTo>
                  <a:cubicBezTo>
                    <a:pt x="1944" y="42464"/>
                    <a:pt x="1961" y="42311"/>
                    <a:pt x="1982" y="42152"/>
                  </a:cubicBezTo>
                  <a:cubicBezTo>
                    <a:pt x="2034" y="42128"/>
                    <a:pt x="2086" y="42100"/>
                    <a:pt x="2145" y="42069"/>
                  </a:cubicBezTo>
                  <a:cubicBezTo>
                    <a:pt x="2327" y="41965"/>
                    <a:pt x="2215" y="41708"/>
                    <a:pt x="2044" y="41708"/>
                  </a:cubicBezTo>
                  <a:cubicBezTo>
                    <a:pt x="2043" y="41708"/>
                    <a:pt x="2042" y="41708"/>
                    <a:pt x="2041" y="41708"/>
                  </a:cubicBezTo>
                  <a:cubicBezTo>
                    <a:pt x="2129" y="40912"/>
                    <a:pt x="2154" y="40076"/>
                    <a:pt x="1597" y="40076"/>
                  </a:cubicBezTo>
                  <a:cubicBezTo>
                    <a:pt x="1585" y="40076"/>
                    <a:pt x="1572" y="40076"/>
                    <a:pt x="1559" y="40077"/>
                  </a:cubicBezTo>
                  <a:cubicBezTo>
                    <a:pt x="1490" y="40080"/>
                    <a:pt x="1469" y="40184"/>
                    <a:pt x="1542" y="40201"/>
                  </a:cubicBezTo>
                  <a:cubicBezTo>
                    <a:pt x="1982" y="40319"/>
                    <a:pt x="1684" y="41504"/>
                    <a:pt x="1646" y="41778"/>
                  </a:cubicBezTo>
                  <a:cubicBezTo>
                    <a:pt x="1642" y="41809"/>
                    <a:pt x="1635" y="41840"/>
                    <a:pt x="1632" y="41864"/>
                  </a:cubicBezTo>
                  <a:cubicBezTo>
                    <a:pt x="1570" y="41880"/>
                    <a:pt x="1511" y="41887"/>
                    <a:pt x="1456" y="41887"/>
                  </a:cubicBezTo>
                  <a:cubicBezTo>
                    <a:pt x="910" y="41887"/>
                    <a:pt x="716" y="41163"/>
                    <a:pt x="596" y="40565"/>
                  </a:cubicBezTo>
                  <a:cubicBezTo>
                    <a:pt x="465" y="39897"/>
                    <a:pt x="198" y="38913"/>
                    <a:pt x="541" y="38286"/>
                  </a:cubicBezTo>
                  <a:cubicBezTo>
                    <a:pt x="717" y="37960"/>
                    <a:pt x="991" y="37680"/>
                    <a:pt x="1202" y="37375"/>
                  </a:cubicBezTo>
                  <a:cubicBezTo>
                    <a:pt x="1507" y="36942"/>
                    <a:pt x="1684" y="36422"/>
                    <a:pt x="1826" y="35920"/>
                  </a:cubicBezTo>
                  <a:cubicBezTo>
                    <a:pt x="2134" y="34808"/>
                    <a:pt x="2148" y="33630"/>
                    <a:pt x="2294" y="32490"/>
                  </a:cubicBezTo>
                  <a:cubicBezTo>
                    <a:pt x="2585" y="32598"/>
                    <a:pt x="2889" y="32684"/>
                    <a:pt x="3167" y="32785"/>
                  </a:cubicBezTo>
                  <a:cubicBezTo>
                    <a:pt x="3454" y="32889"/>
                    <a:pt x="3756" y="33020"/>
                    <a:pt x="4053" y="33114"/>
                  </a:cubicBezTo>
                  <a:cubicBezTo>
                    <a:pt x="3946" y="33166"/>
                    <a:pt x="3859" y="33266"/>
                    <a:pt x="3870" y="33401"/>
                  </a:cubicBezTo>
                  <a:cubicBezTo>
                    <a:pt x="3956" y="34399"/>
                    <a:pt x="4130" y="35393"/>
                    <a:pt x="4192" y="36391"/>
                  </a:cubicBezTo>
                  <a:cubicBezTo>
                    <a:pt x="3988" y="37884"/>
                    <a:pt x="3461" y="39332"/>
                    <a:pt x="3326" y="40825"/>
                  </a:cubicBezTo>
                  <a:cubicBezTo>
                    <a:pt x="3320" y="40873"/>
                    <a:pt x="3361" y="40899"/>
                    <a:pt x="3401" y="40899"/>
                  </a:cubicBezTo>
                  <a:cubicBezTo>
                    <a:pt x="3432" y="40899"/>
                    <a:pt x="3464" y="40883"/>
                    <a:pt x="3471" y="40849"/>
                  </a:cubicBezTo>
                  <a:cubicBezTo>
                    <a:pt x="3710" y="39765"/>
                    <a:pt x="4147" y="38639"/>
                    <a:pt x="4303" y="37513"/>
                  </a:cubicBezTo>
                  <a:lnTo>
                    <a:pt x="4303" y="37513"/>
                  </a:lnTo>
                  <a:cubicBezTo>
                    <a:pt x="4247" y="38882"/>
                    <a:pt x="4244" y="40253"/>
                    <a:pt x="4656" y="41566"/>
                  </a:cubicBezTo>
                  <a:cubicBezTo>
                    <a:pt x="4667" y="41604"/>
                    <a:pt x="4684" y="41636"/>
                    <a:pt x="4708" y="41667"/>
                  </a:cubicBezTo>
                  <a:cubicBezTo>
                    <a:pt x="4573" y="41795"/>
                    <a:pt x="4441" y="41930"/>
                    <a:pt x="4317" y="42072"/>
                  </a:cubicBezTo>
                  <a:cubicBezTo>
                    <a:pt x="4279" y="42115"/>
                    <a:pt x="4317" y="42171"/>
                    <a:pt x="4361" y="42171"/>
                  </a:cubicBezTo>
                  <a:cubicBezTo>
                    <a:pt x="4374" y="42171"/>
                    <a:pt x="4387" y="42166"/>
                    <a:pt x="4400" y="42155"/>
                  </a:cubicBezTo>
                  <a:cubicBezTo>
                    <a:pt x="4545" y="42020"/>
                    <a:pt x="4698" y="41895"/>
                    <a:pt x="4850" y="41774"/>
                  </a:cubicBezTo>
                  <a:cubicBezTo>
                    <a:pt x="4886" y="41786"/>
                    <a:pt x="4924" y="41792"/>
                    <a:pt x="4962" y="41792"/>
                  </a:cubicBezTo>
                  <a:cubicBezTo>
                    <a:pt x="5102" y="41792"/>
                    <a:pt x="5242" y="41713"/>
                    <a:pt x="5283" y="41577"/>
                  </a:cubicBezTo>
                  <a:cubicBezTo>
                    <a:pt x="5401" y="41473"/>
                    <a:pt x="5522" y="41376"/>
                    <a:pt x="5643" y="41282"/>
                  </a:cubicBezTo>
                  <a:lnTo>
                    <a:pt x="5643" y="41282"/>
                  </a:lnTo>
                  <a:cubicBezTo>
                    <a:pt x="5585" y="42017"/>
                    <a:pt x="5695" y="42806"/>
                    <a:pt x="5789" y="43465"/>
                  </a:cubicBezTo>
                  <a:cubicBezTo>
                    <a:pt x="6000" y="44902"/>
                    <a:pt x="6347" y="46309"/>
                    <a:pt x="6700" y="47715"/>
                  </a:cubicBezTo>
                  <a:cubicBezTo>
                    <a:pt x="6942" y="48688"/>
                    <a:pt x="7171" y="49658"/>
                    <a:pt x="7403" y="50628"/>
                  </a:cubicBezTo>
                  <a:lnTo>
                    <a:pt x="7209" y="50722"/>
                  </a:lnTo>
                  <a:cubicBezTo>
                    <a:pt x="5637" y="51484"/>
                    <a:pt x="3537" y="52506"/>
                    <a:pt x="2941" y="54283"/>
                  </a:cubicBezTo>
                  <a:cubicBezTo>
                    <a:pt x="2883" y="54456"/>
                    <a:pt x="3004" y="54629"/>
                    <a:pt x="3167" y="54681"/>
                  </a:cubicBezTo>
                  <a:cubicBezTo>
                    <a:pt x="3348" y="54741"/>
                    <a:pt x="3538" y="54766"/>
                    <a:pt x="3732" y="54766"/>
                  </a:cubicBezTo>
                  <a:cubicBezTo>
                    <a:pt x="4200" y="54766"/>
                    <a:pt x="4688" y="54626"/>
                    <a:pt x="5113" y="54508"/>
                  </a:cubicBezTo>
                  <a:cubicBezTo>
                    <a:pt x="6083" y="54245"/>
                    <a:pt x="7029" y="53881"/>
                    <a:pt x="7971" y="53549"/>
                  </a:cubicBezTo>
                  <a:cubicBezTo>
                    <a:pt x="8023" y="53531"/>
                    <a:pt x="8075" y="53514"/>
                    <a:pt x="8124" y="53497"/>
                  </a:cubicBezTo>
                  <a:cubicBezTo>
                    <a:pt x="8470" y="54782"/>
                    <a:pt x="8848" y="56060"/>
                    <a:pt x="9302" y="57324"/>
                  </a:cubicBezTo>
                  <a:cubicBezTo>
                    <a:pt x="9304" y="57333"/>
                    <a:pt x="9312" y="57337"/>
                    <a:pt x="9319" y="57337"/>
                  </a:cubicBezTo>
                  <a:cubicBezTo>
                    <a:pt x="9330" y="57337"/>
                    <a:pt x="9340" y="57328"/>
                    <a:pt x="9336" y="57314"/>
                  </a:cubicBezTo>
                  <a:cubicBezTo>
                    <a:pt x="8972" y="56029"/>
                    <a:pt x="8588" y="54747"/>
                    <a:pt x="8235" y="53459"/>
                  </a:cubicBezTo>
                  <a:cubicBezTo>
                    <a:pt x="9114" y="53150"/>
                    <a:pt x="10001" y="52856"/>
                    <a:pt x="10916" y="52665"/>
                  </a:cubicBezTo>
                  <a:cubicBezTo>
                    <a:pt x="11124" y="52620"/>
                    <a:pt x="11377" y="52568"/>
                    <a:pt x="11636" y="52541"/>
                  </a:cubicBezTo>
                  <a:lnTo>
                    <a:pt x="11636" y="52541"/>
                  </a:lnTo>
                  <a:cubicBezTo>
                    <a:pt x="11622" y="52679"/>
                    <a:pt x="11609" y="52818"/>
                    <a:pt x="11591" y="52956"/>
                  </a:cubicBezTo>
                  <a:cubicBezTo>
                    <a:pt x="11579" y="53052"/>
                    <a:pt x="11664" y="53105"/>
                    <a:pt x="11748" y="53105"/>
                  </a:cubicBezTo>
                  <a:cubicBezTo>
                    <a:pt x="11780" y="53105"/>
                    <a:pt x="11811" y="53097"/>
                    <a:pt x="11837" y="53081"/>
                  </a:cubicBezTo>
                  <a:lnTo>
                    <a:pt x="11837" y="53081"/>
                  </a:lnTo>
                  <a:cubicBezTo>
                    <a:pt x="11792" y="53930"/>
                    <a:pt x="11706" y="54775"/>
                    <a:pt x="11664" y="55624"/>
                  </a:cubicBezTo>
                  <a:lnTo>
                    <a:pt x="11654" y="55946"/>
                  </a:lnTo>
                  <a:cubicBezTo>
                    <a:pt x="10926" y="56645"/>
                    <a:pt x="10140" y="57276"/>
                    <a:pt x="9534" y="58090"/>
                  </a:cubicBezTo>
                  <a:cubicBezTo>
                    <a:pt x="8969" y="58852"/>
                    <a:pt x="8633" y="59988"/>
                    <a:pt x="9288" y="60789"/>
                  </a:cubicBezTo>
                  <a:cubicBezTo>
                    <a:pt x="9856" y="61485"/>
                    <a:pt x="11030" y="61575"/>
                    <a:pt x="11913" y="61644"/>
                  </a:cubicBezTo>
                  <a:cubicBezTo>
                    <a:pt x="11567" y="63979"/>
                    <a:pt x="11193" y="66310"/>
                    <a:pt x="11345" y="68673"/>
                  </a:cubicBezTo>
                  <a:cubicBezTo>
                    <a:pt x="10964" y="68500"/>
                    <a:pt x="10587" y="68309"/>
                    <a:pt x="10199" y="68105"/>
                  </a:cubicBezTo>
                  <a:cubicBezTo>
                    <a:pt x="10169" y="68090"/>
                    <a:pt x="10135" y="68083"/>
                    <a:pt x="10100" y="68083"/>
                  </a:cubicBezTo>
                  <a:cubicBezTo>
                    <a:pt x="9988" y="68083"/>
                    <a:pt x="9874" y="68158"/>
                    <a:pt x="9887" y="68285"/>
                  </a:cubicBezTo>
                  <a:cubicBezTo>
                    <a:pt x="9967" y="69123"/>
                    <a:pt x="10046" y="70370"/>
                    <a:pt x="10538" y="71177"/>
                  </a:cubicBezTo>
                  <a:cubicBezTo>
                    <a:pt x="10479" y="71603"/>
                    <a:pt x="10417" y="72033"/>
                    <a:pt x="10358" y="72459"/>
                  </a:cubicBezTo>
                  <a:cubicBezTo>
                    <a:pt x="10026" y="70692"/>
                    <a:pt x="9496" y="68936"/>
                    <a:pt x="9371" y="67145"/>
                  </a:cubicBezTo>
                  <a:lnTo>
                    <a:pt x="9371" y="67145"/>
                  </a:lnTo>
                  <a:cubicBezTo>
                    <a:pt x="9402" y="67253"/>
                    <a:pt x="9430" y="67367"/>
                    <a:pt x="9471" y="67474"/>
                  </a:cubicBezTo>
                  <a:cubicBezTo>
                    <a:pt x="9507" y="67584"/>
                    <a:pt x="9619" y="67647"/>
                    <a:pt x="9725" y="67647"/>
                  </a:cubicBezTo>
                  <a:cubicBezTo>
                    <a:pt x="9823" y="67647"/>
                    <a:pt x="9916" y="67594"/>
                    <a:pt x="9939" y="67474"/>
                  </a:cubicBezTo>
                  <a:cubicBezTo>
                    <a:pt x="9960" y="67374"/>
                    <a:pt x="9974" y="67273"/>
                    <a:pt x="9980" y="67173"/>
                  </a:cubicBezTo>
                  <a:cubicBezTo>
                    <a:pt x="10081" y="67256"/>
                    <a:pt x="10174" y="67339"/>
                    <a:pt x="10271" y="67426"/>
                  </a:cubicBezTo>
                  <a:cubicBezTo>
                    <a:pt x="10301" y="67454"/>
                    <a:pt x="10338" y="67466"/>
                    <a:pt x="10374" y="67466"/>
                  </a:cubicBezTo>
                  <a:cubicBezTo>
                    <a:pt x="10489" y="67466"/>
                    <a:pt x="10604" y="67346"/>
                    <a:pt x="10517" y="67235"/>
                  </a:cubicBezTo>
                  <a:cubicBezTo>
                    <a:pt x="10330" y="66982"/>
                    <a:pt x="10157" y="66733"/>
                    <a:pt x="9974" y="66490"/>
                  </a:cubicBezTo>
                  <a:cubicBezTo>
                    <a:pt x="9946" y="66231"/>
                    <a:pt x="9897" y="65974"/>
                    <a:pt x="9842" y="65718"/>
                  </a:cubicBezTo>
                  <a:cubicBezTo>
                    <a:pt x="10240" y="65666"/>
                    <a:pt x="10632" y="65555"/>
                    <a:pt x="11020" y="65399"/>
                  </a:cubicBezTo>
                  <a:cubicBezTo>
                    <a:pt x="11092" y="65372"/>
                    <a:pt x="11162" y="65344"/>
                    <a:pt x="11231" y="65309"/>
                  </a:cubicBezTo>
                  <a:cubicBezTo>
                    <a:pt x="11381" y="65237"/>
                    <a:pt x="11290" y="65036"/>
                    <a:pt x="11153" y="65036"/>
                  </a:cubicBezTo>
                  <a:cubicBezTo>
                    <a:pt x="11131" y="65036"/>
                    <a:pt x="11109" y="65041"/>
                    <a:pt x="11086" y="65053"/>
                  </a:cubicBezTo>
                  <a:cubicBezTo>
                    <a:pt x="10656" y="65250"/>
                    <a:pt x="10209" y="65330"/>
                    <a:pt x="9759" y="65378"/>
                  </a:cubicBezTo>
                  <a:cubicBezTo>
                    <a:pt x="9703" y="65160"/>
                    <a:pt x="9644" y="64945"/>
                    <a:pt x="9586" y="64731"/>
                  </a:cubicBezTo>
                  <a:cubicBezTo>
                    <a:pt x="9302" y="63667"/>
                    <a:pt x="8955" y="62628"/>
                    <a:pt x="8733" y="61544"/>
                  </a:cubicBezTo>
                  <a:cubicBezTo>
                    <a:pt x="8235" y="59112"/>
                    <a:pt x="8934" y="56597"/>
                    <a:pt x="8304" y="54176"/>
                  </a:cubicBezTo>
                  <a:cubicBezTo>
                    <a:pt x="8285" y="54099"/>
                    <a:pt x="8219" y="54064"/>
                    <a:pt x="8152" y="54064"/>
                  </a:cubicBezTo>
                  <a:cubicBezTo>
                    <a:pt x="8071" y="54064"/>
                    <a:pt x="7989" y="54118"/>
                    <a:pt x="7999" y="54217"/>
                  </a:cubicBezTo>
                  <a:cubicBezTo>
                    <a:pt x="8224" y="56583"/>
                    <a:pt x="7705" y="58956"/>
                    <a:pt x="8009" y="61312"/>
                  </a:cubicBezTo>
                  <a:cubicBezTo>
                    <a:pt x="8145" y="62320"/>
                    <a:pt x="8453" y="63303"/>
                    <a:pt x="8733" y="64280"/>
                  </a:cubicBezTo>
                  <a:cubicBezTo>
                    <a:pt x="8841" y="64661"/>
                    <a:pt x="8924" y="65053"/>
                    <a:pt x="9004" y="65441"/>
                  </a:cubicBezTo>
                  <a:cubicBezTo>
                    <a:pt x="8889" y="65451"/>
                    <a:pt x="8778" y="65465"/>
                    <a:pt x="8664" y="65482"/>
                  </a:cubicBezTo>
                  <a:cubicBezTo>
                    <a:pt x="8623" y="65475"/>
                    <a:pt x="8581" y="65475"/>
                    <a:pt x="8543" y="65469"/>
                  </a:cubicBezTo>
                  <a:cubicBezTo>
                    <a:pt x="8540" y="65468"/>
                    <a:pt x="8536" y="65468"/>
                    <a:pt x="8533" y="65468"/>
                  </a:cubicBezTo>
                  <a:cubicBezTo>
                    <a:pt x="8500" y="65468"/>
                    <a:pt x="8476" y="65484"/>
                    <a:pt x="8460" y="65507"/>
                  </a:cubicBezTo>
                  <a:cubicBezTo>
                    <a:pt x="8442" y="65510"/>
                    <a:pt x="8422" y="65510"/>
                    <a:pt x="8404" y="65517"/>
                  </a:cubicBezTo>
                  <a:cubicBezTo>
                    <a:pt x="8280" y="65538"/>
                    <a:pt x="8276" y="65694"/>
                    <a:pt x="8335" y="65770"/>
                  </a:cubicBezTo>
                  <a:cubicBezTo>
                    <a:pt x="8560" y="66047"/>
                    <a:pt x="8820" y="66279"/>
                    <a:pt x="9097" y="66494"/>
                  </a:cubicBezTo>
                  <a:cubicBezTo>
                    <a:pt x="9184" y="68624"/>
                    <a:pt x="9603" y="70699"/>
                    <a:pt x="9980" y="72802"/>
                  </a:cubicBezTo>
                  <a:cubicBezTo>
                    <a:pt x="10001" y="72913"/>
                    <a:pt x="10081" y="72962"/>
                    <a:pt x="10166" y="72962"/>
                  </a:cubicBezTo>
                  <a:cubicBezTo>
                    <a:pt x="10210" y="72962"/>
                    <a:pt x="10256" y="72948"/>
                    <a:pt x="10296" y="72923"/>
                  </a:cubicBezTo>
                  <a:lnTo>
                    <a:pt x="10296" y="72923"/>
                  </a:lnTo>
                  <a:cubicBezTo>
                    <a:pt x="10192" y="73703"/>
                    <a:pt x="10105" y="74489"/>
                    <a:pt x="10071" y="75275"/>
                  </a:cubicBezTo>
                  <a:cubicBezTo>
                    <a:pt x="10064" y="75442"/>
                    <a:pt x="10060" y="75618"/>
                    <a:pt x="10060" y="75798"/>
                  </a:cubicBezTo>
                  <a:cubicBezTo>
                    <a:pt x="10050" y="75795"/>
                    <a:pt x="10043" y="75791"/>
                    <a:pt x="10036" y="75788"/>
                  </a:cubicBezTo>
                  <a:cubicBezTo>
                    <a:pt x="10023" y="75779"/>
                    <a:pt x="10009" y="75775"/>
                    <a:pt x="9996" y="75775"/>
                  </a:cubicBezTo>
                  <a:cubicBezTo>
                    <a:pt x="9938" y="75775"/>
                    <a:pt x="9891" y="75858"/>
                    <a:pt x="9942" y="75909"/>
                  </a:cubicBezTo>
                  <a:cubicBezTo>
                    <a:pt x="9980" y="75944"/>
                    <a:pt x="10019" y="75979"/>
                    <a:pt x="10060" y="76006"/>
                  </a:cubicBezTo>
                  <a:cubicBezTo>
                    <a:pt x="10071" y="77184"/>
                    <a:pt x="10285" y="78559"/>
                    <a:pt x="11349" y="79131"/>
                  </a:cubicBezTo>
                  <a:cubicBezTo>
                    <a:pt x="11636" y="79284"/>
                    <a:pt x="11933" y="79354"/>
                    <a:pt x="12222" y="79354"/>
                  </a:cubicBezTo>
                  <a:cubicBezTo>
                    <a:pt x="12787" y="79354"/>
                    <a:pt x="13322" y="79088"/>
                    <a:pt x="13691" y="78667"/>
                  </a:cubicBezTo>
                  <a:cubicBezTo>
                    <a:pt x="13701" y="78733"/>
                    <a:pt x="13708" y="78795"/>
                    <a:pt x="13722" y="78857"/>
                  </a:cubicBezTo>
                  <a:cubicBezTo>
                    <a:pt x="13441" y="79010"/>
                    <a:pt x="13154" y="79166"/>
                    <a:pt x="12873" y="79314"/>
                  </a:cubicBezTo>
                  <a:cubicBezTo>
                    <a:pt x="12158" y="79700"/>
                    <a:pt x="12528" y="80841"/>
                    <a:pt x="13240" y="80841"/>
                  </a:cubicBezTo>
                  <a:cubicBezTo>
                    <a:pt x="13321" y="80841"/>
                    <a:pt x="13407" y="80826"/>
                    <a:pt x="13497" y="80794"/>
                  </a:cubicBezTo>
                  <a:cubicBezTo>
                    <a:pt x="14609" y="80381"/>
                    <a:pt x="15714" y="79938"/>
                    <a:pt x="16819" y="79515"/>
                  </a:cubicBezTo>
                  <a:cubicBezTo>
                    <a:pt x="17352" y="79308"/>
                    <a:pt x="17892" y="79152"/>
                    <a:pt x="18433" y="78999"/>
                  </a:cubicBezTo>
                  <a:lnTo>
                    <a:pt x="18433" y="78999"/>
                  </a:lnTo>
                  <a:cubicBezTo>
                    <a:pt x="17092" y="80007"/>
                    <a:pt x="15589" y="80839"/>
                    <a:pt x="14356" y="81996"/>
                  </a:cubicBezTo>
                  <a:cubicBezTo>
                    <a:pt x="13912" y="82411"/>
                    <a:pt x="14262" y="83135"/>
                    <a:pt x="14830" y="83149"/>
                  </a:cubicBezTo>
                  <a:cubicBezTo>
                    <a:pt x="14862" y="83150"/>
                    <a:pt x="14894" y="83150"/>
                    <a:pt x="14927" y="83150"/>
                  </a:cubicBezTo>
                  <a:cubicBezTo>
                    <a:pt x="17081" y="83150"/>
                    <a:pt x="18931" y="81675"/>
                    <a:pt x="20979" y="81081"/>
                  </a:cubicBezTo>
                  <a:lnTo>
                    <a:pt x="20979" y="81081"/>
                  </a:lnTo>
                  <a:cubicBezTo>
                    <a:pt x="20924" y="81234"/>
                    <a:pt x="20858" y="81383"/>
                    <a:pt x="20771" y="81521"/>
                  </a:cubicBezTo>
                  <a:cubicBezTo>
                    <a:pt x="20515" y="81940"/>
                    <a:pt x="20854" y="82394"/>
                    <a:pt x="21294" y="82432"/>
                  </a:cubicBezTo>
                  <a:cubicBezTo>
                    <a:pt x="21369" y="82438"/>
                    <a:pt x="21441" y="82441"/>
                    <a:pt x="21511" y="82441"/>
                  </a:cubicBezTo>
                  <a:cubicBezTo>
                    <a:pt x="22233" y="82441"/>
                    <a:pt x="22747" y="82124"/>
                    <a:pt x="23296" y="81628"/>
                  </a:cubicBezTo>
                  <a:cubicBezTo>
                    <a:pt x="23629" y="81328"/>
                    <a:pt x="23326" y="80869"/>
                    <a:pt x="22959" y="80869"/>
                  </a:cubicBezTo>
                  <a:cubicBezTo>
                    <a:pt x="22890" y="80869"/>
                    <a:pt x="22819" y="80885"/>
                    <a:pt x="22749" y="80922"/>
                  </a:cubicBezTo>
                  <a:cubicBezTo>
                    <a:pt x="22503" y="81053"/>
                    <a:pt x="22275" y="81144"/>
                    <a:pt x="22036" y="81195"/>
                  </a:cubicBezTo>
                  <a:cubicBezTo>
                    <a:pt x="22067" y="80977"/>
                    <a:pt x="22101" y="80759"/>
                    <a:pt x="22174" y="80541"/>
                  </a:cubicBezTo>
                  <a:cubicBezTo>
                    <a:pt x="22278" y="80227"/>
                    <a:pt x="22004" y="79896"/>
                    <a:pt x="21687" y="79896"/>
                  </a:cubicBezTo>
                  <a:cubicBezTo>
                    <a:pt x="21686" y="79896"/>
                    <a:pt x="21684" y="79896"/>
                    <a:pt x="21682" y="79896"/>
                  </a:cubicBezTo>
                  <a:cubicBezTo>
                    <a:pt x="20040" y="79921"/>
                    <a:pt x="18592" y="80679"/>
                    <a:pt x="17092" y="81237"/>
                  </a:cubicBezTo>
                  <a:cubicBezTo>
                    <a:pt x="18218" y="80298"/>
                    <a:pt x="19417" y="79443"/>
                    <a:pt x="20425" y="78376"/>
                  </a:cubicBezTo>
                  <a:cubicBezTo>
                    <a:pt x="20688" y="78099"/>
                    <a:pt x="20491" y="77693"/>
                    <a:pt x="20130" y="77662"/>
                  </a:cubicBezTo>
                  <a:cubicBezTo>
                    <a:pt x="19999" y="77651"/>
                    <a:pt x="19867" y="77646"/>
                    <a:pt x="19737" y="77646"/>
                  </a:cubicBezTo>
                  <a:cubicBezTo>
                    <a:pt x="19485" y="77646"/>
                    <a:pt x="19235" y="77665"/>
                    <a:pt x="18987" y="77697"/>
                  </a:cubicBezTo>
                  <a:cubicBezTo>
                    <a:pt x="19088" y="77340"/>
                    <a:pt x="18939" y="76914"/>
                    <a:pt x="18610" y="76713"/>
                  </a:cubicBezTo>
                  <a:cubicBezTo>
                    <a:pt x="16836" y="75632"/>
                    <a:pt x="14009" y="74576"/>
                    <a:pt x="14137" y="72088"/>
                  </a:cubicBezTo>
                  <a:lnTo>
                    <a:pt x="14137" y="72088"/>
                  </a:lnTo>
                  <a:cubicBezTo>
                    <a:pt x="14147" y="72090"/>
                    <a:pt x="14156" y="72091"/>
                    <a:pt x="14164" y="72091"/>
                  </a:cubicBezTo>
                  <a:cubicBezTo>
                    <a:pt x="14236" y="72091"/>
                    <a:pt x="14299" y="72043"/>
                    <a:pt x="14342" y="71984"/>
                  </a:cubicBezTo>
                  <a:cubicBezTo>
                    <a:pt x="14764" y="71392"/>
                    <a:pt x="15142" y="70769"/>
                    <a:pt x="15540" y="70152"/>
                  </a:cubicBezTo>
                  <a:cubicBezTo>
                    <a:pt x="15585" y="70149"/>
                    <a:pt x="15627" y="70142"/>
                    <a:pt x="15672" y="70135"/>
                  </a:cubicBezTo>
                  <a:cubicBezTo>
                    <a:pt x="15831" y="70110"/>
                    <a:pt x="15852" y="69934"/>
                    <a:pt x="15776" y="69819"/>
                  </a:cubicBezTo>
                  <a:cubicBezTo>
                    <a:pt x="15779" y="69816"/>
                    <a:pt x="15779" y="69816"/>
                    <a:pt x="15783" y="69816"/>
                  </a:cubicBezTo>
                  <a:cubicBezTo>
                    <a:pt x="15970" y="69625"/>
                    <a:pt x="16053" y="69612"/>
                    <a:pt x="16053" y="69355"/>
                  </a:cubicBezTo>
                  <a:cubicBezTo>
                    <a:pt x="16053" y="69273"/>
                    <a:pt x="15982" y="69213"/>
                    <a:pt x="15909" y="69213"/>
                  </a:cubicBezTo>
                  <a:cubicBezTo>
                    <a:pt x="15874" y="69213"/>
                    <a:pt x="15839" y="69227"/>
                    <a:pt x="15811" y="69258"/>
                  </a:cubicBezTo>
                  <a:cubicBezTo>
                    <a:pt x="15662" y="69407"/>
                    <a:pt x="15527" y="69570"/>
                    <a:pt x="15398" y="69729"/>
                  </a:cubicBezTo>
                  <a:cubicBezTo>
                    <a:pt x="14965" y="69715"/>
                    <a:pt x="14550" y="69667"/>
                    <a:pt x="14141" y="69598"/>
                  </a:cubicBezTo>
                  <a:cubicBezTo>
                    <a:pt x="15052" y="66799"/>
                    <a:pt x="15835" y="63892"/>
                    <a:pt x="16341" y="61007"/>
                  </a:cubicBezTo>
                  <a:cubicBezTo>
                    <a:pt x="16718" y="58842"/>
                    <a:pt x="16801" y="56618"/>
                    <a:pt x="16767" y="54404"/>
                  </a:cubicBezTo>
                  <a:cubicBezTo>
                    <a:pt x="17494" y="52499"/>
                    <a:pt x="18048" y="50535"/>
                    <a:pt x="18651" y="48588"/>
                  </a:cubicBezTo>
                  <a:cubicBezTo>
                    <a:pt x="18949" y="47628"/>
                    <a:pt x="19275" y="46665"/>
                    <a:pt x="19562" y="45702"/>
                  </a:cubicBezTo>
                  <a:cubicBezTo>
                    <a:pt x="20747" y="44992"/>
                    <a:pt x="21935" y="44116"/>
                    <a:pt x="22521" y="43181"/>
                  </a:cubicBezTo>
                  <a:cubicBezTo>
                    <a:pt x="24599" y="41847"/>
                    <a:pt x="26518" y="39938"/>
                    <a:pt x="27921" y="37988"/>
                  </a:cubicBezTo>
                  <a:cubicBezTo>
                    <a:pt x="28289" y="37465"/>
                    <a:pt x="27770" y="36778"/>
                    <a:pt x="27225" y="36778"/>
                  </a:cubicBezTo>
                  <a:cubicBezTo>
                    <a:pt x="27098" y="36778"/>
                    <a:pt x="26970" y="36815"/>
                    <a:pt x="26851" y="36900"/>
                  </a:cubicBezTo>
                  <a:cubicBezTo>
                    <a:pt x="25707" y="37725"/>
                    <a:pt x="24696" y="38691"/>
                    <a:pt x="23660" y="39640"/>
                  </a:cubicBezTo>
                  <a:cubicBezTo>
                    <a:pt x="24041" y="38819"/>
                    <a:pt x="24384" y="37981"/>
                    <a:pt x="24661" y="37139"/>
                  </a:cubicBezTo>
                  <a:cubicBezTo>
                    <a:pt x="24849" y="36566"/>
                    <a:pt x="24336" y="36133"/>
                    <a:pt x="23842" y="36133"/>
                  </a:cubicBezTo>
                  <a:cubicBezTo>
                    <a:pt x="23724" y="36133"/>
                    <a:pt x="23607" y="36157"/>
                    <a:pt x="23501" y="36211"/>
                  </a:cubicBezTo>
                  <a:cubicBezTo>
                    <a:pt x="23622" y="35421"/>
                    <a:pt x="23716" y="34624"/>
                    <a:pt x="23778" y="33824"/>
                  </a:cubicBezTo>
                  <a:cubicBezTo>
                    <a:pt x="23814" y="33343"/>
                    <a:pt x="23370" y="33035"/>
                    <a:pt x="22944" y="33035"/>
                  </a:cubicBezTo>
                  <a:cubicBezTo>
                    <a:pt x="22680" y="33035"/>
                    <a:pt x="22423" y="33153"/>
                    <a:pt x="22292" y="33422"/>
                  </a:cubicBezTo>
                  <a:cubicBezTo>
                    <a:pt x="22067" y="33890"/>
                    <a:pt x="21852" y="34365"/>
                    <a:pt x="21651" y="34846"/>
                  </a:cubicBezTo>
                  <a:cubicBezTo>
                    <a:pt x="21606" y="34590"/>
                    <a:pt x="21561" y="34333"/>
                    <a:pt x="21492" y="34087"/>
                  </a:cubicBezTo>
                  <a:cubicBezTo>
                    <a:pt x="21339" y="33512"/>
                    <a:pt x="21118" y="33052"/>
                    <a:pt x="20858" y="32591"/>
                  </a:cubicBezTo>
                  <a:cubicBezTo>
                    <a:pt x="20865" y="32480"/>
                    <a:pt x="20865" y="32366"/>
                    <a:pt x="20868" y="32251"/>
                  </a:cubicBezTo>
                  <a:cubicBezTo>
                    <a:pt x="20892" y="31572"/>
                    <a:pt x="20892" y="30887"/>
                    <a:pt x="20892" y="30208"/>
                  </a:cubicBezTo>
                  <a:cubicBezTo>
                    <a:pt x="20965" y="30225"/>
                    <a:pt x="21038" y="30253"/>
                    <a:pt x="21107" y="30277"/>
                  </a:cubicBezTo>
                  <a:cubicBezTo>
                    <a:pt x="21131" y="30286"/>
                    <a:pt x="21153" y="30291"/>
                    <a:pt x="21175" y="30291"/>
                  </a:cubicBezTo>
                  <a:cubicBezTo>
                    <a:pt x="21358" y="30291"/>
                    <a:pt x="21465" y="29982"/>
                    <a:pt x="21270" y="29889"/>
                  </a:cubicBezTo>
                  <a:cubicBezTo>
                    <a:pt x="21149" y="29830"/>
                    <a:pt x="21021" y="29788"/>
                    <a:pt x="20892" y="29757"/>
                  </a:cubicBezTo>
                  <a:lnTo>
                    <a:pt x="20892" y="29515"/>
                  </a:lnTo>
                  <a:cubicBezTo>
                    <a:pt x="20899" y="28528"/>
                    <a:pt x="20837" y="27537"/>
                    <a:pt x="20712" y="26553"/>
                  </a:cubicBezTo>
                  <a:cubicBezTo>
                    <a:pt x="21939" y="24201"/>
                    <a:pt x="22313" y="21461"/>
                    <a:pt x="22198" y="18838"/>
                  </a:cubicBezTo>
                  <a:cubicBezTo>
                    <a:pt x="22136" y="17487"/>
                    <a:pt x="21911" y="16119"/>
                    <a:pt x="21533" y="14824"/>
                  </a:cubicBezTo>
                  <a:cubicBezTo>
                    <a:pt x="21419" y="14422"/>
                    <a:pt x="21325" y="13590"/>
                    <a:pt x="21027" y="13289"/>
                  </a:cubicBezTo>
                  <a:cubicBezTo>
                    <a:pt x="20889" y="13150"/>
                    <a:pt x="20596" y="13124"/>
                    <a:pt x="20340" y="13124"/>
                  </a:cubicBezTo>
                  <a:cubicBezTo>
                    <a:pt x="20212" y="13124"/>
                    <a:pt x="20092" y="13131"/>
                    <a:pt x="20006" y="13133"/>
                  </a:cubicBezTo>
                  <a:cubicBezTo>
                    <a:pt x="19174" y="13157"/>
                    <a:pt x="18360" y="13473"/>
                    <a:pt x="17574" y="13705"/>
                  </a:cubicBezTo>
                  <a:cubicBezTo>
                    <a:pt x="17194" y="13818"/>
                    <a:pt x="16831" y="13902"/>
                    <a:pt x="16519" y="13902"/>
                  </a:cubicBezTo>
                  <a:cubicBezTo>
                    <a:pt x="16020" y="13902"/>
                    <a:pt x="15652" y="13686"/>
                    <a:pt x="15558" y="13022"/>
                  </a:cubicBezTo>
                  <a:cubicBezTo>
                    <a:pt x="15620" y="12995"/>
                    <a:pt x="15672" y="12939"/>
                    <a:pt x="15686" y="12856"/>
                  </a:cubicBezTo>
                  <a:cubicBezTo>
                    <a:pt x="15859" y="11314"/>
                    <a:pt x="16420" y="9877"/>
                    <a:pt x="16905" y="8419"/>
                  </a:cubicBezTo>
                  <a:cubicBezTo>
                    <a:pt x="16971" y="8990"/>
                    <a:pt x="16995" y="9565"/>
                    <a:pt x="16954" y="10151"/>
                  </a:cubicBezTo>
                  <a:cubicBezTo>
                    <a:pt x="16923" y="10203"/>
                    <a:pt x="16923" y="10254"/>
                    <a:pt x="16940" y="10300"/>
                  </a:cubicBezTo>
                  <a:cubicBezTo>
                    <a:pt x="16926" y="10431"/>
                    <a:pt x="16916" y="10566"/>
                    <a:pt x="16891" y="10701"/>
                  </a:cubicBezTo>
                  <a:cubicBezTo>
                    <a:pt x="16888" y="10743"/>
                    <a:pt x="16891" y="10778"/>
                    <a:pt x="16905" y="10812"/>
                  </a:cubicBezTo>
                  <a:cubicBezTo>
                    <a:pt x="16839" y="10927"/>
                    <a:pt x="16919" y="11082"/>
                    <a:pt x="17061" y="11082"/>
                  </a:cubicBezTo>
                  <a:cubicBezTo>
                    <a:pt x="17179" y="11082"/>
                    <a:pt x="17297" y="11069"/>
                    <a:pt x="17408" y="11037"/>
                  </a:cubicBezTo>
                  <a:cubicBezTo>
                    <a:pt x="17448" y="11080"/>
                    <a:pt x="17509" y="11108"/>
                    <a:pt x="17570" y="11108"/>
                  </a:cubicBezTo>
                  <a:cubicBezTo>
                    <a:pt x="17629" y="11108"/>
                    <a:pt x="17687" y="11083"/>
                    <a:pt x="17730" y="11020"/>
                  </a:cubicBezTo>
                  <a:cubicBezTo>
                    <a:pt x="17764" y="10975"/>
                    <a:pt x="17799" y="10923"/>
                    <a:pt x="17834" y="10875"/>
                  </a:cubicBezTo>
                  <a:cubicBezTo>
                    <a:pt x="18578" y="10476"/>
                    <a:pt x="19209" y="9579"/>
                    <a:pt x="19479" y="8921"/>
                  </a:cubicBezTo>
                  <a:cubicBezTo>
                    <a:pt x="19732" y="8301"/>
                    <a:pt x="19850" y="7653"/>
                    <a:pt x="19867" y="6998"/>
                  </a:cubicBezTo>
                  <a:lnTo>
                    <a:pt x="19919" y="6894"/>
                  </a:lnTo>
                  <a:cubicBezTo>
                    <a:pt x="19967" y="6801"/>
                    <a:pt x="19933" y="6700"/>
                    <a:pt x="19867" y="6648"/>
                  </a:cubicBezTo>
                  <a:cubicBezTo>
                    <a:pt x="19853" y="6233"/>
                    <a:pt x="19808" y="5814"/>
                    <a:pt x="19725" y="5398"/>
                  </a:cubicBezTo>
                  <a:cubicBezTo>
                    <a:pt x="19756" y="5325"/>
                    <a:pt x="19784" y="5249"/>
                    <a:pt x="19812" y="5173"/>
                  </a:cubicBezTo>
                  <a:cubicBezTo>
                    <a:pt x="19860" y="5034"/>
                    <a:pt x="19739" y="4934"/>
                    <a:pt x="19618" y="4934"/>
                  </a:cubicBezTo>
                  <a:cubicBezTo>
                    <a:pt x="19024" y="2657"/>
                    <a:pt x="17178" y="235"/>
                    <a:pt x="14654" y="235"/>
                  </a:cubicBezTo>
                  <a:cubicBezTo>
                    <a:pt x="14617" y="235"/>
                    <a:pt x="14580" y="235"/>
                    <a:pt x="14543" y="236"/>
                  </a:cubicBezTo>
                  <a:cubicBezTo>
                    <a:pt x="14518" y="236"/>
                    <a:pt x="14498" y="240"/>
                    <a:pt x="14480" y="250"/>
                  </a:cubicBezTo>
                  <a:cubicBezTo>
                    <a:pt x="14473" y="249"/>
                    <a:pt x="14465" y="249"/>
                    <a:pt x="14458" y="249"/>
                  </a:cubicBezTo>
                  <a:cubicBezTo>
                    <a:pt x="14396" y="249"/>
                    <a:pt x="14335" y="275"/>
                    <a:pt x="14304" y="340"/>
                  </a:cubicBezTo>
                  <a:cubicBezTo>
                    <a:pt x="14151" y="649"/>
                    <a:pt x="13971" y="943"/>
                    <a:pt x="13822" y="1248"/>
                  </a:cubicBezTo>
                  <a:cubicBezTo>
                    <a:pt x="13805" y="908"/>
                    <a:pt x="13822" y="565"/>
                    <a:pt x="13805" y="222"/>
                  </a:cubicBezTo>
                  <a:cubicBezTo>
                    <a:pt x="13801" y="139"/>
                    <a:pt x="13749" y="53"/>
                    <a:pt x="13663" y="35"/>
                  </a:cubicBezTo>
                  <a:cubicBezTo>
                    <a:pt x="13549" y="12"/>
                    <a:pt x="13439" y="1"/>
                    <a:pt x="13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81"/>
            <p:cNvSpPr/>
            <p:nvPr/>
          </p:nvSpPr>
          <p:spPr>
            <a:xfrm>
              <a:off x="1704581" y="1631785"/>
              <a:ext cx="320731" cy="190564"/>
            </a:xfrm>
            <a:custGeom>
              <a:rect b="b" l="l" r="r" t="t"/>
              <a:pathLst>
                <a:path extrusionOk="0" h="3903" w="6569">
                  <a:moveTo>
                    <a:pt x="4157" y="0"/>
                  </a:moveTo>
                  <a:cubicBezTo>
                    <a:pt x="4127" y="0"/>
                    <a:pt x="4098" y="7"/>
                    <a:pt x="4070" y="22"/>
                  </a:cubicBezTo>
                  <a:cubicBezTo>
                    <a:pt x="3173" y="493"/>
                    <a:pt x="2390" y="1286"/>
                    <a:pt x="1645" y="1958"/>
                  </a:cubicBezTo>
                  <a:cubicBezTo>
                    <a:pt x="1223" y="2339"/>
                    <a:pt x="814" y="2724"/>
                    <a:pt x="419" y="3129"/>
                  </a:cubicBezTo>
                  <a:cubicBezTo>
                    <a:pt x="298" y="3257"/>
                    <a:pt x="0" y="3503"/>
                    <a:pt x="17" y="3711"/>
                  </a:cubicBezTo>
                  <a:cubicBezTo>
                    <a:pt x="30" y="3838"/>
                    <a:pt x="133" y="3902"/>
                    <a:pt x="230" y="3902"/>
                  </a:cubicBezTo>
                  <a:cubicBezTo>
                    <a:pt x="326" y="3902"/>
                    <a:pt x="416" y="3840"/>
                    <a:pt x="405" y="3714"/>
                  </a:cubicBezTo>
                  <a:cubicBezTo>
                    <a:pt x="405" y="3697"/>
                    <a:pt x="797" y="3306"/>
                    <a:pt x="901" y="3195"/>
                  </a:cubicBezTo>
                  <a:cubicBezTo>
                    <a:pt x="1264" y="2831"/>
                    <a:pt x="1639" y="2481"/>
                    <a:pt x="2020" y="2138"/>
                  </a:cubicBezTo>
                  <a:cubicBezTo>
                    <a:pt x="2453" y="1750"/>
                    <a:pt x="2899" y="1321"/>
                    <a:pt x="3378" y="943"/>
                  </a:cubicBezTo>
                  <a:lnTo>
                    <a:pt x="3378" y="943"/>
                  </a:lnTo>
                  <a:cubicBezTo>
                    <a:pt x="2948" y="1546"/>
                    <a:pt x="2550" y="2166"/>
                    <a:pt x="2342" y="2890"/>
                  </a:cubicBezTo>
                  <a:cubicBezTo>
                    <a:pt x="2309" y="3001"/>
                    <a:pt x="2403" y="3136"/>
                    <a:pt x="2524" y="3136"/>
                  </a:cubicBezTo>
                  <a:cubicBezTo>
                    <a:pt x="2542" y="3136"/>
                    <a:pt x="2561" y="3132"/>
                    <a:pt x="2581" y="3125"/>
                  </a:cubicBezTo>
                  <a:cubicBezTo>
                    <a:pt x="3592" y="2737"/>
                    <a:pt x="4192" y="1806"/>
                    <a:pt x="5047" y="1199"/>
                  </a:cubicBezTo>
                  <a:cubicBezTo>
                    <a:pt x="5061" y="1283"/>
                    <a:pt x="5078" y="1359"/>
                    <a:pt x="5092" y="1442"/>
                  </a:cubicBezTo>
                  <a:cubicBezTo>
                    <a:pt x="5103" y="1525"/>
                    <a:pt x="5200" y="1584"/>
                    <a:pt x="5276" y="1584"/>
                  </a:cubicBezTo>
                  <a:cubicBezTo>
                    <a:pt x="5692" y="1580"/>
                    <a:pt x="6066" y="1560"/>
                    <a:pt x="6409" y="1300"/>
                  </a:cubicBezTo>
                  <a:cubicBezTo>
                    <a:pt x="6569" y="1177"/>
                    <a:pt x="6467" y="927"/>
                    <a:pt x="6314" y="927"/>
                  </a:cubicBezTo>
                  <a:cubicBezTo>
                    <a:pt x="6281" y="927"/>
                    <a:pt x="6246" y="938"/>
                    <a:pt x="6211" y="964"/>
                  </a:cubicBezTo>
                  <a:cubicBezTo>
                    <a:pt x="5979" y="1144"/>
                    <a:pt x="5716" y="1182"/>
                    <a:pt x="5442" y="1196"/>
                  </a:cubicBezTo>
                  <a:cubicBezTo>
                    <a:pt x="5421" y="1092"/>
                    <a:pt x="5397" y="981"/>
                    <a:pt x="5390" y="874"/>
                  </a:cubicBezTo>
                  <a:cubicBezTo>
                    <a:pt x="5380" y="765"/>
                    <a:pt x="5294" y="678"/>
                    <a:pt x="5193" y="678"/>
                  </a:cubicBezTo>
                  <a:cubicBezTo>
                    <a:pt x="5163" y="678"/>
                    <a:pt x="5131" y="686"/>
                    <a:pt x="5099" y="704"/>
                  </a:cubicBezTo>
                  <a:cubicBezTo>
                    <a:pt x="4264" y="1199"/>
                    <a:pt x="3696" y="2079"/>
                    <a:pt x="2868" y="2564"/>
                  </a:cubicBezTo>
                  <a:cubicBezTo>
                    <a:pt x="3215" y="1722"/>
                    <a:pt x="3811" y="1023"/>
                    <a:pt x="4334" y="285"/>
                  </a:cubicBezTo>
                  <a:cubicBezTo>
                    <a:pt x="4434" y="145"/>
                    <a:pt x="4296" y="0"/>
                    <a:pt x="415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6" name="Google Shape;946;p81"/>
          <p:cNvCxnSpPr/>
          <p:nvPr/>
        </p:nvCxnSpPr>
        <p:spPr>
          <a:xfrm>
            <a:off x="1164383" y="2902630"/>
            <a:ext cx="5283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7"/>
          <p:cNvSpPr txBox="1"/>
          <p:nvPr>
            <p:ph type="title"/>
          </p:nvPr>
        </p:nvSpPr>
        <p:spPr>
          <a:xfrm>
            <a:off x="713250" y="534775"/>
            <a:ext cx="77040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StyleSync </a:t>
            </a:r>
            <a:r>
              <a:rPr lang="en" sz="2800"/>
              <a:t>Team</a:t>
            </a:r>
            <a:endParaRPr sz="2800"/>
          </a:p>
        </p:txBody>
      </p:sp>
      <p:graphicFrame>
        <p:nvGraphicFramePr>
          <p:cNvPr id="386" name="Google Shape;386;p67"/>
          <p:cNvGraphicFramePr/>
          <p:nvPr/>
        </p:nvGraphicFramePr>
        <p:xfrm>
          <a:off x="720000" y="1876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{5B6D2CCA-0F15-4B71-A310-8E96D339F8E0}</a:tableStyleId>
              </a:tblPr>
              <a:tblGrid>
                <a:gridCol w="2219825"/>
                <a:gridCol w="548417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Angad Bains</a:t>
                      </a:r>
                      <a:endParaRPr b="1" sz="10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1B /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 r:id="rId3"/>
                        </a:rPr>
                        <a:t>abains101@my.bcit.ca</a:t>
                      </a:r>
                      <a:endParaRPr sz="10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Tanish Bansal</a:t>
                      </a:r>
                      <a:endParaRPr b="1" sz="10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2B /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 r:id="rId4"/>
                        </a:rPr>
                        <a:t>tbansal7@my.bcit.ca</a:t>
                      </a:r>
                      <a:endParaRPr sz="10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Matthew Chow</a:t>
                      </a:r>
                      <a:endParaRPr b="1" sz="10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2B /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 r:id="rId5"/>
                        </a:rPr>
                        <a:t>mchow123@my.bcit.ca</a:t>
                      </a:r>
                      <a:endParaRPr sz="10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Matilda Kim</a:t>
                      </a:r>
                      <a:endParaRPr b="1" sz="10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1B /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 r:id="rId6"/>
                        </a:rPr>
                        <a:t>ckim170@my.bcit.ca</a:t>
                      </a:r>
                      <a:endParaRPr sz="10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Charley Liao</a:t>
                      </a:r>
                      <a:endParaRPr b="1" sz="10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2B /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 r:id="rId7"/>
                        </a:rPr>
                        <a:t>cliao32@my.bcit.ca</a:t>
                      </a:r>
                      <a:endParaRPr sz="10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Misha Makaroff</a:t>
                      </a:r>
                      <a:endParaRPr b="1" sz="10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1B /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 r:id="rId8"/>
                        </a:rPr>
                        <a:t>mmakaroff@my.bcit.ca</a:t>
                      </a:r>
                      <a:endParaRPr sz="10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7" name="Google Shape;387;p67"/>
          <p:cNvSpPr txBox="1"/>
          <p:nvPr/>
        </p:nvSpPr>
        <p:spPr>
          <a:xfrm>
            <a:off x="720000" y="139635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Member Name			Term / BCIT Email</a:t>
            </a:r>
            <a:endParaRPr b="1"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8" name="Google Shape;388;p67"/>
          <p:cNvSpPr txBox="1"/>
          <p:nvPr/>
        </p:nvSpPr>
        <p:spPr>
          <a:xfrm>
            <a:off x="713250" y="3979050"/>
            <a:ext cx="385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For communication &amp; collaboration:</a:t>
            </a:r>
            <a:br>
              <a:rPr b="1"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Discord, Google, GitHub, Trello</a:t>
            </a:r>
            <a:endParaRPr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8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StyleSync</a:t>
            </a:r>
            <a:r>
              <a:rPr lang="en"/>
              <a:t> Team Roles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4" name="Google Shape;394;p68"/>
          <p:cNvSpPr txBox="1"/>
          <p:nvPr>
            <p:ph idx="7" type="subTitle"/>
          </p:nvPr>
        </p:nvSpPr>
        <p:spPr>
          <a:xfrm>
            <a:off x="714975" y="2299926"/>
            <a:ext cx="23241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Back-End Developer (Database)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Front-End Developer</a:t>
            </a:r>
            <a:endParaRPr sz="1200"/>
          </a:p>
        </p:txBody>
      </p:sp>
      <p:sp>
        <p:nvSpPr>
          <p:cNvPr id="395" name="Google Shape;395;p68"/>
          <p:cNvSpPr txBox="1"/>
          <p:nvPr>
            <p:ph idx="8" type="subTitle"/>
          </p:nvPr>
        </p:nvSpPr>
        <p:spPr>
          <a:xfrm>
            <a:off x="713175" y="3961057"/>
            <a:ext cx="2324100" cy="11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Product Owner (week 1)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Secretary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Administrative Work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Middleware Developer</a:t>
            </a:r>
            <a:endParaRPr sz="1200"/>
          </a:p>
        </p:txBody>
      </p:sp>
      <p:sp>
        <p:nvSpPr>
          <p:cNvPr id="396" name="Google Shape;396;p68"/>
          <p:cNvSpPr txBox="1"/>
          <p:nvPr>
            <p:ph idx="9" type="subTitle"/>
          </p:nvPr>
        </p:nvSpPr>
        <p:spPr>
          <a:xfrm>
            <a:off x="6103850" y="2299925"/>
            <a:ext cx="2324100" cy="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Front-End Developer </a:t>
            </a:r>
            <a:r>
              <a:rPr lang="en" sz="1200"/>
              <a:t>(User Interface)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Designing unit testing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Testing application</a:t>
            </a:r>
            <a:endParaRPr sz="1200"/>
          </a:p>
        </p:txBody>
      </p:sp>
      <p:sp>
        <p:nvSpPr>
          <p:cNvPr id="397" name="Google Shape;397;p68"/>
          <p:cNvSpPr txBox="1"/>
          <p:nvPr>
            <p:ph idx="13" type="subTitle"/>
          </p:nvPr>
        </p:nvSpPr>
        <p:spPr>
          <a:xfrm>
            <a:off x="3412375" y="3961057"/>
            <a:ext cx="2324100" cy="11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Group Leader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Version Control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Scrum Master (week 1)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Administrative Work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00"/>
              <a:t>Designing unit testing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00"/>
              <a:t>Testing application</a:t>
            </a:r>
            <a:endParaRPr sz="1000"/>
          </a:p>
        </p:txBody>
      </p:sp>
      <p:sp>
        <p:nvSpPr>
          <p:cNvPr id="398" name="Google Shape;398;p68"/>
          <p:cNvSpPr txBox="1"/>
          <p:nvPr>
            <p:ph idx="14" type="subTitle"/>
          </p:nvPr>
        </p:nvSpPr>
        <p:spPr>
          <a:xfrm>
            <a:off x="6102050" y="3961057"/>
            <a:ext cx="2324100" cy="11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Version Control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Front-End Designer (User Interface)</a:t>
            </a:r>
            <a:endParaRPr sz="1200"/>
          </a:p>
        </p:txBody>
      </p:sp>
      <p:sp>
        <p:nvSpPr>
          <p:cNvPr id="399" name="Google Shape;399;p68"/>
          <p:cNvSpPr txBox="1"/>
          <p:nvPr>
            <p:ph idx="15" type="subTitle"/>
          </p:nvPr>
        </p:nvSpPr>
        <p:spPr>
          <a:xfrm>
            <a:off x="3414425" y="2299926"/>
            <a:ext cx="2324100" cy="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Coding Lead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Back-End Developer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Middleware Developer</a:t>
            </a:r>
            <a:endParaRPr sz="1200"/>
          </a:p>
        </p:txBody>
      </p:sp>
      <p:sp>
        <p:nvSpPr>
          <p:cNvPr id="400" name="Google Shape;400;p68"/>
          <p:cNvSpPr txBox="1"/>
          <p:nvPr>
            <p:ph idx="1" type="subTitle"/>
          </p:nvPr>
        </p:nvSpPr>
        <p:spPr>
          <a:xfrm>
            <a:off x="715075" y="1869361"/>
            <a:ext cx="2325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Angad Bains</a:t>
            </a:r>
            <a:endParaRPr/>
          </a:p>
        </p:txBody>
      </p:sp>
      <p:sp>
        <p:nvSpPr>
          <p:cNvPr id="401" name="Google Shape;401;p68"/>
          <p:cNvSpPr txBox="1"/>
          <p:nvPr>
            <p:ph idx="2" type="subTitle"/>
          </p:nvPr>
        </p:nvSpPr>
        <p:spPr>
          <a:xfrm>
            <a:off x="715509" y="3531271"/>
            <a:ext cx="2325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Matilda Kim</a:t>
            </a:r>
            <a:endParaRPr/>
          </a:p>
        </p:txBody>
      </p:sp>
      <p:sp>
        <p:nvSpPr>
          <p:cNvPr id="402" name="Google Shape;402;p68"/>
          <p:cNvSpPr txBox="1"/>
          <p:nvPr>
            <p:ph idx="3" type="subTitle"/>
          </p:nvPr>
        </p:nvSpPr>
        <p:spPr>
          <a:xfrm>
            <a:off x="6103093" y="1866900"/>
            <a:ext cx="23253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Chow</a:t>
            </a:r>
            <a:endParaRPr/>
          </a:p>
        </p:txBody>
      </p:sp>
      <p:sp>
        <p:nvSpPr>
          <p:cNvPr id="403" name="Google Shape;403;p68"/>
          <p:cNvSpPr txBox="1"/>
          <p:nvPr>
            <p:ph idx="4" type="subTitle"/>
          </p:nvPr>
        </p:nvSpPr>
        <p:spPr>
          <a:xfrm>
            <a:off x="3413524" y="3531271"/>
            <a:ext cx="2325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Charley Liao</a:t>
            </a:r>
            <a:endParaRPr/>
          </a:p>
        </p:txBody>
      </p:sp>
      <p:sp>
        <p:nvSpPr>
          <p:cNvPr id="404" name="Google Shape;404;p68"/>
          <p:cNvSpPr txBox="1"/>
          <p:nvPr>
            <p:ph idx="5" type="subTitle"/>
          </p:nvPr>
        </p:nvSpPr>
        <p:spPr>
          <a:xfrm>
            <a:off x="6104393" y="3531271"/>
            <a:ext cx="2325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Misha Makaroff</a:t>
            </a:r>
            <a:endParaRPr/>
          </a:p>
        </p:txBody>
      </p:sp>
      <p:sp>
        <p:nvSpPr>
          <p:cNvPr id="405" name="Google Shape;405;p68"/>
          <p:cNvSpPr txBox="1"/>
          <p:nvPr>
            <p:ph idx="6" type="subTitle"/>
          </p:nvPr>
        </p:nvSpPr>
        <p:spPr>
          <a:xfrm>
            <a:off x="3413665" y="1866900"/>
            <a:ext cx="23253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Tanish Bansal</a:t>
            </a:r>
            <a:endParaRPr/>
          </a:p>
        </p:txBody>
      </p:sp>
      <p:sp>
        <p:nvSpPr>
          <p:cNvPr id="406" name="Google Shape;406;p68"/>
          <p:cNvSpPr txBox="1"/>
          <p:nvPr/>
        </p:nvSpPr>
        <p:spPr>
          <a:xfrm>
            <a:off x="24575" y="1225063"/>
            <a:ext cx="91038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* Our team will rotate roles on a weekly basis.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9"/>
          <p:cNvSpPr txBox="1"/>
          <p:nvPr>
            <p:ph idx="1" type="subTitle"/>
          </p:nvPr>
        </p:nvSpPr>
        <p:spPr>
          <a:xfrm>
            <a:off x="2213775" y="2460700"/>
            <a:ext cx="44358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Stylist &amp; </a:t>
            </a:r>
            <a:r>
              <a:rPr lang="en"/>
              <a:t>Wardrobe</a:t>
            </a:r>
            <a:r>
              <a:rPr lang="en"/>
              <a:t> Management</a:t>
            </a:r>
            <a:endParaRPr/>
          </a:p>
        </p:txBody>
      </p:sp>
      <p:sp>
        <p:nvSpPr>
          <p:cNvPr id="412" name="Google Shape;412;p69"/>
          <p:cNvSpPr txBox="1"/>
          <p:nvPr>
            <p:ph type="title"/>
          </p:nvPr>
        </p:nvSpPr>
        <p:spPr>
          <a:xfrm>
            <a:off x="2087850" y="1317725"/>
            <a:ext cx="4968300" cy="12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  <p:cxnSp>
        <p:nvCxnSpPr>
          <p:cNvPr id="413" name="Google Shape;413;p69"/>
          <p:cNvCxnSpPr/>
          <p:nvPr/>
        </p:nvCxnSpPr>
        <p:spPr>
          <a:xfrm>
            <a:off x="4223243" y="2344050"/>
            <a:ext cx="697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4" name="Google Shape;414;p69"/>
          <p:cNvGrpSpPr/>
          <p:nvPr/>
        </p:nvGrpSpPr>
        <p:grpSpPr>
          <a:xfrm>
            <a:off x="713242" y="543471"/>
            <a:ext cx="973532" cy="4056057"/>
            <a:chOff x="713225" y="943675"/>
            <a:chExt cx="877451" cy="3655752"/>
          </a:xfrm>
        </p:grpSpPr>
        <p:sp>
          <p:nvSpPr>
            <p:cNvPr id="415" name="Google Shape;415;p69"/>
            <p:cNvSpPr/>
            <p:nvPr/>
          </p:nvSpPr>
          <p:spPr>
            <a:xfrm>
              <a:off x="839857" y="2548327"/>
              <a:ext cx="269672" cy="257136"/>
            </a:xfrm>
            <a:custGeom>
              <a:rect b="b" l="l" r="r" t="t"/>
              <a:pathLst>
                <a:path extrusionOk="0" h="5846" w="6131">
                  <a:moveTo>
                    <a:pt x="5773" y="1"/>
                  </a:moveTo>
                  <a:cubicBezTo>
                    <a:pt x="5571" y="1"/>
                    <a:pt x="5320" y="72"/>
                    <a:pt x="5234" y="192"/>
                  </a:cubicBezTo>
                  <a:cubicBezTo>
                    <a:pt x="3917" y="2037"/>
                    <a:pt x="2216" y="3560"/>
                    <a:pt x="590" y="5129"/>
                  </a:cubicBezTo>
                  <a:lnTo>
                    <a:pt x="590" y="5129"/>
                  </a:lnTo>
                  <a:cubicBezTo>
                    <a:pt x="454" y="5166"/>
                    <a:pt x="334" y="5236"/>
                    <a:pt x="294" y="5330"/>
                  </a:cubicBezTo>
                  <a:cubicBezTo>
                    <a:pt x="273" y="5402"/>
                    <a:pt x="235" y="5468"/>
                    <a:pt x="183" y="5524"/>
                  </a:cubicBezTo>
                  <a:cubicBezTo>
                    <a:pt x="0" y="5753"/>
                    <a:pt x="169" y="5845"/>
                    <a:pt x="389" y="5845"/>
                  </a:cubicBezTo>
                  <a:cubicBezTo>
                    <a:pt x="560" y="5845"/>
                    <a:pt x="763" y="5790"/>
                    <a:pt x="855" y="5700"/>
                  </a:cubicBezTo>
                  <a:cubicBezTo>
                    <a:pt x="2643" y="3951"/>
                    <a:pt x="4548" y="2285"/>
                    <a:pt x="6010" y="241"/>
                  </a:cubicBezTo>
                  <a:cubicBezTo>
                    <a:pt x="6130" y="74"/>
                    <a:pt x="5977" y="1"/>
                    <a:pt x="5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9"/>
            <p:cNvSpPr/>
            <p:nvPr/>
          </p:nvSpPr>
          <p:spPr>
            <a:xfrm>
              <a:off x="1030750" y="3538117"/>
              <a:ext cx="91445" cy="93820"/>
            </a:xfrm>
            <a:custGeom>
              <a:rect b="b" l="l" r="r" t="t"/>
              <a:pathLst>
                <a:path extrusionOk="0" h="2133" w="2079">
                  <a:moveTo>
                    <a:pt x="1653" y="1"/>
                  </a:moveTo>
                  <a:cubicBezTo>
                    <a:pt x="1466" y="1"/>
                    <a:pt x="1277" y="88"/>
                    <a:pt x="1181" y="251"/>
                  </a:cubicBezTo>
                  <a:cubicBezTo>
                    <a:pt x="856" y="788"/>
                    <a:pt x="468" y="1280"/>
                    <a:pt x="115" y="1799"/>
                  </a:cubicBezTo>
                  <a:cubicBezTo>
                    <a:pt x="0" y="1973"/>
                    <a:pt x="215" y="2111"/>
                    <a:pt x="364" y="2128"/>
                  </a:cubicBezTo>
                  <a:cubicBezTo>
                    <a:pt x="385" y="2131"/>
                    <a:pt x="407" y="2132"/>
                    <a:pt x="428" y="2132"/>
                  </a:cubicBezTo>
                  <a:cubicBezTo>
                    <a:pt x="617" y="2132"/>
                    <a:pt x="795" y="2038"/>
                    <a:pt x="904" y="1883"/>
                  </a:cubicBezTo>
                  <a:cubicBezTo>
                    <a:pt x="1254" y="1363"/>
                    <a:pt x="1646" y="868"/>
                    <a:pt x="1971" y="334"/>
                  </a:cubicBezTo>
                  <a:cubicBezTo>
                    <a:pt x="2079" y="154"/>
                    <a:pt x="1874" y="22"/>
                    <a:pt x="1722" y="5"/>
                  </a:cubicBezTo>
                  <a:cubicBezTo>
                    <a:pt x="1699" y="2"/>
                    <a:pt x="1676" y="1"/>
                    <a:pt x="1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9"/>
            <p:cNvSpPr/>
            <p:nvPr/>
          </p:nvSpPr>
          <p:spPr>
            <a:xfrm>
              <a:off x="1000357" y="3592482"/>
              <a:ext cx="148141" cy="150781"/>
            </a:xfrm>
            <a:custGeom>
              <a:rect b="b" l="l" r="r" t="t"/>
              <a:pathLst>
                <a:path extrusionOk="0" h="3428" w="3368">
                  <a:moveTo>
                    <a:pt x="3198" y="0"/>
                  </a:moveTo>
                  <a:cubicBezTo>
                    <a:pt x="3002" y="0"/>
                    <a:pt x="2654" y="74"/>
                    <a:pt x="2569" y="162"/>
                  </a:cubicBezTo>
                  <a:cubicBezTo>
                    <a:pt x="2344" y="391"/>
                    <a:pt x="2129" y="629"/>
                    <a:pt x="1922" y="872"/>
                  </a:cubicBezTo>
                  <a:lnTo>
                    <a:pt x="1922" y="872"/>
                  </a:lnTo>
                  <a:cubicBezTo>
                    <a:pt x="1852" y="898"/>
                    <a:pt x="1795" y="931"/>
                    <a:pt x="1765" y="972"/>
                  </a:cubicBezTo>
                  <a:cubicBezTo>
                    <a:pt x="1621" y="1170"/>
                    <a:pt x="1484" y="1373"/>
                    <a:pt x="1349" y="1579"/>
                  </a:cubicBezTo>
                  <a:lnTo>
                    <a:pt x="1349" y="1579"/>
                  </a:lnTo>
                  <a:cubicBezTo>
                    <a:pt x="889" y="2172"/>
                    <a:pt x="457" y="2786"/>
                    <a:pt x="16" y="3397"/>
                  </a:cubicBezTo>
                  <a:cubicBezTo>
                    <a:pt x="1" y="3418"/>
                    <a:pt x="48" y="3427"/>
                    <a:pt x="126" y="3427"/>
                  </a:cubicBezTo>
                  <a:cubicBezTo>
                    <a:pt x="320" y="3427"/>
                    <a:pt x="704" y="3368"/>
                    <a:pt x="788" y="3279"/>
                  </a:cubicBezTo>
                  <a:cubicBezTo>
                    <a:pt x="800" y="3267"/>
                    <a:pt x="812" y="3254"/>
                    <a:pt x="823" y="3242"/>
                  </a:cubicBezTo>
                  <a:lnTo>
                    <a:pt x="823" y="3242"/>
                  </a:lnTo>
                  <a:cubicBezTo>
                    <a:pt x="825" y="3242"/>
                    <a:pt x="828" y="3241"/>
                    <a:pt x="830" y="3241"/>
                  </a:cubicBezTo>
                  <a:cubicBezTo>
                    <a:pt x="836" y="3232"/>
                    <a:pt x="843" y="3223"/>
                    <a:pt x="849" y="3214"/>
                  </a:cubicBezTo>
                  <a:lnTo>
                    <a:pt x="849" y="3214"/>
                  </a:lnTo>
                  <a:cubicBezTo>
                    <a:pt x="1341" y="2682"/>
                    <a:pt x="1723" y="2074"/>
                    <a:pt x="2119" y="1475"/>
                  </a:cubicBezTo>
                  <a:lnTo>
                    <a:pt x="2119" y="1475"/>
                  </a:lnTo>
                  <a:cubicBezTo>
                    <a:pt x="2492" y="989"/>
                    <a:pt x="2883" y="518"/>
                    <a:pt x="3314" y="78"/>
                  </a:cubicBezTo>
                  <a:cubicBezTo>
                    <a:pt x="3368" y="23"/>
                    <a:pt x="3306" y="0"/>
                    <a:pt x="3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9"/>
            <p:cNvSpPr/>
            <p:nvPr/>
          </p:nvSpPr>
          <p:spPr>
            <a:xfrm>
              <a:off x="993275" y="3635675"/>
              <a:ext cx="149021" cy="429733"/>
            </a:xfrm>
            <a:custGeom>
              <a:rect b="b" l="l" r="r" t="t"/>
              <a:pathLst>
                <a:path extrusionOk="0" h="9770" w="3388">
                  <a:moveTo>
                    <a:pt x="2976" y="0"/>
                  </a:moveTo>
                  <a:cubicBezTo>
                    <a:pt x="2822" y="0"/>
                    <a:pt x="2593" y="27"/>
                    <a:pt x="2443" y="90"/>
                  </a:cubicBezTo>
                  <a:lnTo>
                    <a:pt x="2443" y="90"/>
                  </a:lnTo>
                  <a:cubicBezTo>
                    <a:pt x="2430" y="69"/>
                    <a:pt x="2393" y="60"/>
                    <a:pt x="2341" y="60"/>
                  </a:cubicBezTo>
                  <a:cubicBezTo>
                    <a:pt x="2136" y="60"/>
                    <a:pt x="1705" y="198"/>
                    <a:pt x="1632" y="281"/>
                  </a:cubicBezTo>
                  <a:cubicBezTo>
                    <a:pt x="1283" y="686"/>
                    <a:pt x="1038" y="1132"/>
                    <a:pt x="857" y="1601"/>
                  </a:cubicBezTo>
                  <a:lnTo>
                    <a:pt x="857" y="1601"/>
                  </a:lnTo>
                  <a:cubicBezTo>
                    <a:pt x="627" y="1604"/>
                    <a:pt x="191" y="1712"/>
                    <a:pt x="173" y="1864"/>
                  </a:cubicBezTo>
                  <a:cubicBezTo>
                    <a:pt x="0" y="3316"/>
                    <a:pt x="69" y="4771"/>
                    <a:pt x="76" y="6225"/>
                  </a:cubicBezTo>
                  <a:cubicBezTo>
                    <a:pt x="76" y="6254"/>
                    <a:pt x="131" y="6267"/>
                    <a:pt x="212" y="6267"/>
                  </a:cubicBezTo>
                  <a:cubicBezTo>
                    <a:pt x="335" y="6267"/>
                    <a:pt x="518" y="6237"/>
                    <a:pt x="666" y="6186"/>
                  </a:cubicBezTo>
                  <a:lnTo>
                    <a:pt x="666" y="6186"/>
                  </a:lnTo>
                  <a:cubicBezTo>
                    <a:pt x="663" y="6296"/>
                    <a:pt x="662" y="6406"/>
                    <a:pt x="662" y="6516"/>
                  </a:cubicBezTo>
                  <a:cubicBezTo>
                    <a:pt x="662" y="6544"/>
                    <a:pt x="717" y="6557"/>
                    <a:pt x="799" y="6557"/>
                  </a:cubicBezTo>
                  <a:cubicBezTo>
                    <a:pt x="923" y="6557"/>
                    <a:pt x="1109" y="6527"/>
                    <a:pt x="1257" y="6475"/>
                  </a:cubicBezTo>
                  <a:lnTo>
                    <a:pt x="1257" y="6475"/>
                  </a:lnTo>
                  <a:cubicBezTo>
                    <a:pt x="1254" y="6520"/>
                    <a:pt x="1250" y="6565"/>
                    <a:pt x="1247" y="6610"/>
                  </a:cubicBezTo>
                  <a:cubicBezTo>
                    <a:pt x="1244" y="6635"/>
                    <a:pt x="1296" y="6647"/>
                    <a:pt x="1374" y="6647"/>
                  </a:cubicBezTo>
                  <a:cubicBezTo>
                    <a:pt x="1422" y="6647"/>
                    <a:pt x="1480" y="6643"/>
                    <a:pt x="1542" y="6634"/>
                  </a:cubicBezTo>
                  <a:lnTo>
                    <a:pt x="1542" y="6634"/>
                  </a:lnTo>
                  <a:lnTo>
                    <a:pt x="1542" y="7054"/>
                  </a:lnTo>
                  <a:lnTo>
                    <a:pt x="1542" y="7054"/>
                  </a:lnTo>
                  <a:cubicBezTo>
                    <a:pt x="1393" y="7106"/>
                    <a:pt x="1252" y="7179"/>
                    <a:pt x="1195" y="7220"/>
                  </a:cubicBezTo>
                  <a:cubicBezTo>
                    <a:pt x="88" y="7989"/>
                    <a:pt x="1703" y="9043"/>
                    <a:pt x="2393" y="9619"/>
                  </a:cubicBezTo>
                  <a:lnTo>
                    <a:pt x="2393" y="9619"/>
                  </a:lnTo>
                  <a:cubicBezTo>
                    <a:pt x="2400" y="9650"/>
                    <a:pt x="2407" y="9682"/>
                    <a:pt x="2415" y="9714"/>
                  </a:cubicBezTo>
                  <a:cubicBezTo>
                    <a:pt x="2423" y="9753"/>
                    <a:pt x="2483" y="9770"/>
                    <a:pt x="2566" y="9770"/>
                  </a:cubicBezTo>
                  <a:cubicBezTo>
                    <a:pt x="2582" y="9770"/>
                    <a:pt x="2598" y="9769"/>
                    <a:pt x="2615" y="9768"/>
                  </a:cubicBezTo>
                  <a:lnTo>
                    <a:pt x="2615" y="9768"/>
                  </a:lnTo>
                  <a:cubicBezTo>
                    <a:pt x="2625" y="9769"/>
                    <a:pt x="2635" y="9769"/>
                    <a:pt x="2646" y="9769"/>
                  </a:cubicBezTo>
                  <a:cubicBezTo>
                    <a:pt x="2890" y="9769"/>
                    <a:pt x="3387" y="9584"/>
                    <a:pt x="3336" y="9496"/>
                  </a:cubicBezTo>
                  <a:cubicBezTo>
                    <a:pt x="3279" y="9398"/>
                    <a:pt x="3226" y="9301"/>
                    <a:pt x="3177" y="9202"/>
                  </a:cubicBezTo>
                  <a:lnTo>
                    <a:pt x="3177" y="9202"/>
                  </a:lnTo>
                  <a:cubicBezTo>
                    <a:pt x="3174" y="9192"/>
                    <a:pt x="3171" y="9182"/>
                    <a:pt x="3167" y="9172"/>
                  </a:cubicBezTo>
                  <a:lnTo>
                    <a:pt x="3167" y="9172"/>
                  </a:lnTo>
                  <a:cubicBezTo>
                    <a:pt x="3046" y="8656"/>
                    <a:pt x="2913" y="8147"/>
                    <a:pt x="2755" y="7644"/>
                  </a:cubicBezTo>
                  <a:lnTo>
                    <a:pt x="2755" y="7644"/>
                  </a:lnTo>
                  <a:cubicBezTo>
                    <a:pt x="2666" y="7037"/>
                    <a:pt x="2579" y="6429"/>
                    <a:pt x="2563" y="5813"/>
                  </a:cubicBezTo>
                  <a:lnTo>
                    <a:pt x="2563" y="5810"/>
                  </a:lnTo>
                  <a:cubicBezTo>
                    <a:pt x="2563" y="5810"/>
                    <a:pt x="2563" y="5810"/>
                    <a:pt x="2563" y="5810"/>
                  </a:cubicBezTo>
                  <a:lnTo>
                    <a:pt x="2563" y="5810"/>
                  </a:lnTo>
                  <a:cubicBezTo>
                    <a:pt x="2560" y="5797"/>
                    <a:pt x="2544" y="5787"/>
                    <a:pt x="2519" y="5781"/>
                  </a:cubicBezTo>
                  <a:lnTo>
                    <a:pt x="2519" y="5781"/>
                  </a:lnTo>
                  <a:cubicBezTo>
                    <a:pt x="2628" y="4793"/>
                    <a:pt x="2743" y="3806"/>
                    <a:pt x="2754" y="2810"/>
                  </a:cubicBezTo>
                  <a:cubicBezTo>
                    <a:pt x="2754" y="2779"/>
                    <a:pt x="2701" y="2766"/>
                    <a:pt x="2622" y="2766"/>
                  </a:cubicBezTo>
                  <a:cubicBezTo>
                    <a:pt x="2620" y="2766"/>
                    <a:pt x="2618" y="2766"/>
                    <a:pt x="2616" y="2766"/>
                  </a:cubicBezTo>
                  <a:lnTo>
                    <a:pt x="2616" y="2766"/>
                  </a:lnTo>
                  <a:cubicBezTo>
                    <a:pt x="2694" y="2361"/>
                    <a:pt x="2774" y="1955"/>
                    <a:pt x="2851" y="1549"/>
                  </a:cubicBezTo>
                  <a:cubicBezTo>
                    <a:pt x="2854" y="1529"/>
                    <a:pt x="2808" y="1519"/>
                    <a:pt x="2735" y="1519"/>
                  </a:cubicBezTo>
                  <a:cubicBezTo>
                    <a:pt x="2592" y="1519"/>
                    <a:pt x="2346" y="1556"/>
                    <a:pt x="2186" y="1622"/>
                  </a:cubicBezTo>
                  <a:lnTo>
                    <a:pt x="2186" y="1622"/>
                  </a:lnTo>
                  <a:cubicBezTo>
                    <a:pt x="2185" y="1588"/>
                    <a:pt x="2185" y="1553"/>
                    <a:pt x="2184" y="1519"/>
                  </a:cubicBezTo>
                  <a:lnTo>
                    <a:pt x="2184" y="1519"/>
                  </a:lnTo>
                  <a:cubicBezTo>
                    <a:pt x="2493" y="1018"/>
                    <a:pt x="2811" y="522"/>
                    <a:pt x="3139" y="32"/>
                  </a:cubicBezTo>
                  <a:cubicBezTo>
                    <a:pt x="3146" y="12"/>
                    <a:pt x="3078" y="0"/>
                    <a:pt x="2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9"/>
            <p:cNvSpPr/>
            <p:nvPr/>
          </p:nvSpPr>
          <p:spPr>
            <a:xfrm>
              <a:off x="1102181" y="2368166"/>
              <a:ext cx="158874" cy="196613"/>
            </a:xfrm>
            <a:custGeom>
              <a:rect b="b" l="l" r="r" t="t"/>
              <a:pathLst>
                <a:path extrusionOk="0" h="4470" w="3612">
                  <a:moveTo>
                    <a:pt x="1028" y="3237"/>
                  </a:moveTo>
                  <a:cubicBezTo>
                    <a:pt x="1030" y="3239"/>
                    <a:pt x="1032" y="3241"/>
                    <a:pt x="1035" y="3243"/>
                  </a:cubicBezTo>
                  <a:lnTo>
                    <a:pt x="1035" y="3243"/>
                  </a:lnTo>
                  <a:cubicBezTo>
                    <a:pt x="1048" y="3382"/>
                    <a:pt x="1066" y="3522"/>
                    <a:pt x="1089" y="3661"/>
                  </a:cubicBezTo>
                  <a:cubicBezTo>
                    <a:pt x="1097" y="3713"/>
                    <a:pt x="1131" y="3749"/>
                    <a:pt x="1180" y="3770"/>
                  </a:cubicBezTo>
                  <a:lnTo>
                    <a:pt x="1180" y="3770"/>
                  </a:lnTo>
                  <a:cubicBezTo>
                    <a:pt x="1084" y="3767"/>
                    <a:pt x="988" y="3760"/>
                    <a:pt x="891" y="3748"/>
                  </a:cubicBezTo>
                  <a:lnTo>
                    <a:pt x="891" y="3748"/>
                  </a:lnTo>
                  <a:cubicBezTo>
                    <a:pt x="937" y="3578"/>
                    <a:pt x="983" y="3408"/>
                    <a:pt x="1028" y="3237"/>
                  </a:cubicBezTo>
                  <a:close/>
                  <a:moveTo>
                    <a:pt x="1169" y="0"/>
                  </a:moveTo>
                  <a:cubicBezTo>
                    <a:pt x="987" y="0"/>
                    <a:pt x="774" y="98"/>
                    <a:pt x="593" y="284"/>
                  </a:cubicBezTo>
                  <a:cubicBezTo>
                    <a:pt x="423" y="459"/>
                    <a:pt x="551" y="536"/>
                    <a:pt x="741" y="543"/>
                  </a:cubicBezTo>
                  <a:lnTo>
                    <a:pt x="741" y="543"/>
                  </a:lnTo>
                  <a:cubicBezTo>
                    <a:pt x="743" y="550"/>
                    <a:pt x="744" y="557"/>
                    <a:pt x="746" y="564"/>
                  </a:cubicBezTo>
                  <a:cubicBezTo>
                    <a:pt x="739" y="700"/>
                    <a:pt x="714" y="838"/>
                    <a:pt x="697" y="973"/>
                  </a:cubicBezTo>
                  <a:cubicBezTo>
                    <a:pt x="663" y="1205"/>
                    <a:pt x="607" y="1437"/>
                    <a:pt x="555" y="1666"/>
                  </a:cubicBezTo>
                  <a:cubicBezTo>
                    <a:pt x="375" y="2442"/>
                    <a:pt x="243" y="3214"/>
                    <a:pt x="25" y="3984"/>
                  </a:cubicBezTo>
                  <a:cubicBezTo>
                    <a:pt x="1" y="4080"/>
                    <a:pt x="108" y="4132"/>
                    <a:pt x="184" y="4146"/>
                  </a:cubicBezTo>
                  <a:cubicBezTo>
                    <a:pt x="449" y="4197"/>
                    <a:pt x="712" y="4223"/>
                    <a:pt x="975" y="4223"/>
                  </a:cubicBezTo>
                  <a:cubicBezTo>
                    <a:pt x="1229" y="4223"/>
                    <a:pt x="1483" y="4199"/>
                    <a:pt x="1736" y="4150"/>
                  </a:cubicBezTo>
                  <a:cubicBezTo>
                    <a:pt x="1807" y="4135"/>
                    <a:pt x="1909" y="4113"/>
                    <a:pt x="2002" y="4074"/>
                  </a:cubicBezTo>
                  <a:lnTo>
                    <a:pt x="2002" y="4074"/>
                  </a:lnTo>
                  <a:cubicBezTo>
                    <a:pt x="2022" y="4153"/>
                    <a:pt x="2041" y="4234"/>
                    <a:pt x="2058" y="4317"/>
                  </a:cubicBezTo>
                  <a:lnTo>
                    <a:pt x="2058" y="4317"/>
                  </a:lnTo>
                  <a:cubicBezTo>
                    <a:pt x="2058" y="4323"/>
                    <a:pt x="2058" y="4328"/>
                    <a:pt x="2059" y="4333"/>
                  </a:cubicBezTo>
                  <a:cubicBezTo>
                    <a:pt x="2059" y="4333"/>
                    <a:pt x="2060" y="4333"/>
                    <a:pt x="2061" y="4333"/>
                  </a:cubicBezTo>
                  <a:lnTo>
                    <a:pt x="2061" y="4333"/>
                  </a:lnTo>
                  <a:cubicBezTo>
                    <a:pt x="2061" y="4334"/>
                    <a:pt x="2062" y="4335"/>
                    <a:pt x="2062" y="4337"/>
                  </a:cubicBezTo>
                  <a:cubicBezTo>
                    <a:pt x="2080" y="4430"/>
                    <a:pt x="2177" y="4470"/>
                    <a:pt x="2299" y="4470"/>
                  </a:cubicBezTo>
                  <a:cubicBezTo>
                    <a:pt x="2519" y="4470"/>
                    <a:pt x="2821" y="4340"/>
                    <a:pt x="2877" y="4175"/>
                  </a:cubicBezTo>
                  <a:lnTo>
                    <a:pt x="2877" y="4175"/>
                  </a:lnTo>
                  <a:cubicBezTo>
                    <a:pt x="2928" y="4150"/>
                    <a:pt x="2971" y="4122"/>
                    <a:pt x="3001" y="4094"/>
                  </a:cubicBezTo>
                  <a:cubicBezTo>
                    <a:pt x="3019" y="4073"/>
                    <a:pt x="3038" y="4052"/>
                    <a:pt x="3057" y="4033"/>
                  </a:cubicBezTo>
                  <a:lnTo>
                    <a:pt x="3057" y="4033"/>
                  </a:lnTo>
                  <a:cubicBezTo>
                    <a:pt x="3331" y="3961"/>
                    <a:pt x="3611" y="3765"/>
                    <a:pt x="3385" y="3641"/>
                  </a:cubicBezTo>
                  <a:lnTo>
                    <a:pt x="3385" y="3641"/>
                  </a:lnTo>
                  <a:cubicBezTo>
                    <a:pt x="3399" y="3648"/>
                    <a:pt x="3407" y="3651"/>
                    <a:pt x="3411" y="3651"/>
                  </a:cubicBezTo>
                  <a:cubicBezTo>
                    <a:pt x="3432" y="3651"/>
                    <a:pt x="3267" y="3523"/>
                    <a:pt x="3157" y="3523"/>
                  </a:cubicBezTo>
                  <a:cubicBezTo>
                    <a:pt x="3154" y="3523"/>
                    <a:pt x="3151" y="3523"/>
                    <a:pt x="3149" y="3523"/>
                  </a:cubicBezTo>
                  <a:cubicBezTo>
                    <a:pt x="3039" y="3523"/>
                    <a:pt x="2939" y="3546"/>
                    <a:pt x="2848" y="3585"/>
                  </a:cubicBezTo>
                  <a:lnTo>
                    <a:pt x="2848" y="3585"/>
                  </a:lnTo>
                  <a:cubicBezTo>
                    <a:pt x="2789" y="3069"/>
                    <a:pt x="2674" y="2563"/>
                    <a:pt x="2551" y="2058"/>
                  </a:cubicBezTo>
                  <a:lnTo>
                    <a:pt x="2551" y="2058"/>
                  </a:lnTo>
                  <a:cubicBezTo>
                    <a:pt x="2454" y="1544"/>
                    <a:pt x="2324" y="1036"/>
                    <a:pt x="2207" y="526"/>
                  </a:cubicBezTo>
                  <a:cubicBezTo>
                    <a:pt x="2186" y="435"/>
                    <a:pt x="2083" y="396"/>
                    <a:pt x="1956" y="396"/>
                  </a:cubicBezTo>
                  <a:cubicBezTo>
                    <a:pt x="1832" y="396"/>
                    <a:pt x="1685" y="433"/>
                    <a:pt x="1571" y="494"/>
                  </a:cubicBezTo>
                  <a:lnTo>
                    <a:pt x="1571" y="494"/>
                  </a:lnTo>
                  <a:cubicBezTo>
                    <a:pt x="1580" y="159"/>
                    <a:pt x="1401" y="0"/>
                    <a:pt x="1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9"/>
            <p:cNvSpPr/>
            <p:nvPr/>
          </p:nvSpPr>
          <p:spPr>
            <a:xfrm>
              <a:off x="1064574" y="1451611"/>
              <a:ext cx="142951" cy="200879"/>
            </a:xfrm>
            <a:custGeom>
              <a:rect b="b" l="l" r="r" t="t"/>
              <a:pathLst>
                <a:path extrusionOk="0" h="4567" w="3250">
                  <a:moveTo>
                    <a:pt x="662" y="1"/>
                  </a:moveTo>
                  <a:cubicBezTo>
                    <a:pt x="417" y="1"/>
                    <a:pt x="0" y="91"/>
                    <a:pt x="0" y="265"/>
                  </a:cubicBezTo>
                  <a:lnTo>
                    <a:pt x="0" y="750"/>
                  </a:lnTo>
                  <a:cubicBezTo>
                    <a:pt x="2" y="777"/>
                    <a:pt x="59" y="789"/>
                    <a:pt x="142" y="789"/>
                  </a:cubicBezTo>
                  <a:cubicBezTo>
                    <a:pt x="277" y="789"/>
                    <a:pt x="481" y="756"/>
                    <a:pt x="632" y="698"/>
                  </a:cubicBezTo>
                  <a:lnTo>
                    <a:pt x="632" y="698"/>
                  </a:lnTo>
                  <a:cubicBezTo>
                    <a:pt x="1382" y="1451"/>
                    <a:pt x="1718" y="2840"/>
                    <a:pt x="2231" y="3656"/>
                  </a:cubicBezTo>
                  <a:cubicBezTo>
                    <a:pt x="2255" y="3694"/>
                    <a:pt x="2319" y="3709"/>
                    <a:pt x="2403" y="3709"/>
                  </a:cubicBezTo>
                  <a:cubicBezTo>
                    <a:pt x="2409" y="3709"/>
                    <a:pt x="2415" y="3709"/>
                    <a:pt x="2422" y="3709"/>
                  </a:cubicBezTo>
                  <a:lnTo>
                    <a:pt x="2422" y="3709"/>
                  </a:lnTo>
                  <a:lnTo>
                    <a:pt x="2422" y="4525"/>
                  </a:lnTo>
                  <a:cubicBezTo>
                    <a:pt x="2422" y="4554"/>
                    <a:pt x="2479" y="4567"/>
                    <a:pt x="2564" y="4567"/>
                  </a:cubicBezTo>
                  <a:cubicBezTo>
                    <a:pt x="2801" y="4567"/>
                    <a:pt x="3250" y="4464"/>
                    <a:pt x="3250" y="4304"/>
                  </a:cubicBezTo>
                  <a:lnTo>
                    <a:pt x="3250" y="1203"/>
                  </a:lnTo>
                  <a:cubicBezTo>
                    <a:pt x="3250" y="1175"/>
                    <a:pt x="3192" y="1162"/>
                    <a:pt x="3108" y="1162"/>
                  </a:cubicBezTo>
                  <a:cubicBezTo>
                    <a:pt x="3035" y="1162"/>
                    <a:pt x="2941" y="1172"/>
                    <a:pt x="2846" y="1191"/>
                  </a:cubicBezTo>
                  <a:lnTo>
                    <a:pt x="2846" y="1191"/>
                  </a:lnTo>
                  <a:cubicBezTo>
                    <a:pt x="2729" y="999"/>
                    <a:pt x="2570" y="830"/>
                    <a:pt x="2356" y="694"/>
                  </a:cubicBezTo>
                  <a:cubicBezTo>
                    <a:pt x="2331" y="678"/>
                    <a:pt x="2284" y="671"/>
                    <a:pt x="2224" y="671"/>
                  </a:cubicBezTo>
                  <a:cubicBezTo>
                    <a:pt x="2081" y="671"/>
                    <a:pt x="1866" y="712"/>
                    <a:pt x="1718" y="777"/>
                  </a:cubicBezTo>
                  <a:lnTo>
                    <a:pt x="1718" y="777"/>
                  </a:lnTo>
                  <a:cubicBezTo>
                    <a:pt x="1472" y="438"/>
                    <a:pt x="1179" y="165"/>
                    <a:pt x="807" y="19"/>
                  </a:cubicBezTo>
                  <a:cubicBezTo>
                    <a:pt x="777" y="7"/>
                    <a:pt x="725" y="1"/>
                    <a:pt x="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9"/>
            <p:cNvSpPr/>
            <p:nvPr/>
          </p:nvSpPr>
          <p:spPr>
            <a:xfrm>
              <a:off x="877596" y="1786555"/>
              <a:ext cx="81856" cy="340752"/>
            </a:xfrm>
            <a:custGeom>
              <a:rect b="b" l="l" r="r" t="t"/>
              <a:pathLst>
                <a:path extrusionOk="0" h="7747" w="1861">
                  <a:moveTo>
                    <a:pt x="119" y="1"/>
                  </a:moveTo>
                  <a:cubicBezTo>
                    <a:pt x="60" y="1"/>
                    <a:pt x="1" y="49"/>
                    <a:pt x="22" y="122"/>
                  </a:cubicBezTo>
                  <a:cubicBezTo>
                    <a:pt x="690" y="2560"/>
                    <a:pt x="1643" y="5103"/>
                    <a:pt x="1667" y="7653"/>
                  </a:cubicBezTo>
                  <a:cubicBezTo>
                    <a:pt x="1667" y="7715"/>
                    <a:pt x="1716" y="7746"/>
                    <a:pt x="1764" y="7746"/>
                  </a:cubicBezTo>
                  <a:cubicBezTo>
                    <a:pt x="1813" y="7746"/>
                    <a:pt x="1861" y="7715"/>
                    <a:pt x="1861" y="7653"/>
                  </a:cubicBezTo>
                  <a:cubicBezTo>
                    <a:pt x="1837" y="5082"/>
                    <a:pt x="884" y="2522"/>
                    <a:pt x="209" y="70"/>
                  </a:cubicBezTo>
                  <a:cubicBezTo>
                    <a:pt x="195" y="21"/>
                    <a:pt x="157" y="1"/>
                    <a:pt x="119" y="1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9"/>
            <p:cNvSpPr/>
            <p:nvPr/>
          </p:nvSpPr>
          <p:spPr>
            <a:xfrm>
              <a:off x="1055250" y="2655738"/>
              <a:ext cx="255245" cy="877897"/>
            </a:xfrm>
            <a:custGeom>
              <a:rect b="b" l="l" r="r" t="t"/>
              <a:pathLst>
                <a:path extrusionOk="0" h="19959" w="5803">
                  <a:moveTo>
                    <a:pt x="5671" y="1"/>
                  </a:moveTo>
                  <a:cubicBezTo>
                    <a:pt x="5655" y="1"/>
                    <a:pt x="5638" y="5"/>
                    <a:pt x="5620" y="16"/>
                  </a:cubicBezTo>
                  <a:cubicBezTo>
                    <a:pt x="3901" y="1069"/>
                    <a:pt x="1937" y="1630"/>
                    <a:pt x="101" y="2437"/>
                  </a:cubicBezTo>
                  <a:cubicBezTo>
                    <a:pt x="1" y="2483"/>
                    <a:pt x="64" y="2615"/>
                    <a:pt x="161" y="2615"/>
                  </a:cubicBezTo>
                  <a:cubicBezTo>
                    <a:pt x="174" y="2615"/>
                    <a:pt x="188" y="2612"/>
                    <a:pt x="202" y="2607"/>
                  </a:cubicBezTo>
                  <a:cubicBezTo>
                    <a:pt x="1702" y="1942"/>
                    <a:pt x="3295" y="1450"/>
                    <a:pt x="4768" y="709"/>
                  </a:cubicBezTo>
                  <a:lnTo>
                    <a:pt x="4768" y="709"/>
                  </a:lnTo>
                  <a:cubicBezTo>
                    <a:pt x="4005" y="1401"/>
                    <a:pt x="3354" y="2202"/>
                    <a:pt x="2751" y="3040"/>
                  </a:cubicBezTo>
                  <a:cubicBezTo>
                    <a:pt x="2738" y="3026"/>
                    <a:pt x="2720" y="3016"/>
                    <a:pt x="2699" y="3012"/>
                  </a:cubicBezTo>
                  <a:cubicBezTo>
                    <a:pt x="2689" y="2964"/>
                    <a:pt x="2672" y="2891"/>
                    <a:pt x="2668" y="2884"/>
                  </a:cubicBezTo>
                  <a:cubicBezTo>
                    <a:pt x="2656" y="2835"/>
                    <a:pt x="2617" y="2813"/>
                    <a:pt x="2578" y="2813"/>
                  </a:cubicBezTo>
                  <a:cubicBezTo>
                    <a:pt x="2529" y="2813"/>
                    <a:pt x="2478" y="2848"/>
                    <a:pt x="2478" y="2908"/>
                  </a:cubicBezTo>
                  <a:cubicBezTo>
                    <a:pt x="2478" y="3082"/>
                    <a:pt x="2474" y="3255"/>
                    <a:pt x="2474" y="3428"/>
                  </a:cubicBezTo>
                  <a:cubicBezTo>
                    <a:pt x="2447" y="3466"/>
                    <a:pt x="2422" y="3501"/>
                    <a:pt x="2395" y="3542"/>
                  </a:cubicBezTo>
                  <a:cubicBezTo>
                    <a:pt x="2346" y="3612"/>
                    <a:pt x="2408" y="3674"/>
                    <a:pt x="2474" y="3681"/>
                  </a:cubicBezTo>
                  <a:cubicBezTo>
                    <a:pt x="2405" y="9088"/>
                    <a:pt x="1702" y="14465"/>
                    <a:pt x="1511" y="19865"/>
                  </a:cubicBezTo>
                  <a:cubicBezTo>
                    <a:pt x="1510" y="19927"/>
                    <a:pt x="1557" y="19959"/>
                    <a:pt x="1606" y="19959"/>
                  </a:cubicBezTo>
                  <a:cubicBezTo>
                    <a:pt x="1655" y="19959"/>
                    <a:pt x="1705" y="19927"/>
                    <a:pt x="1709" y="19865"/>
                  </a:cubicBezTo>
                  <a:cubicBezTo>
                    <a:pt x="1903" y="14395"/>
                    <a:pt x="2616" y="8964"/>
                    <a:pt x="2668" y="3490"/>
                  </a:cubicBezTo>
                  <a:cubicBezTo>
                    <a:pt x="3534" y="2261"/>
                    <a:pt x="4490" y="1059"/>
                    <a:pt x="5727" y="186"/>
                  </a:cubicBezTo>
                  <a:cubicBezTo>
                    <a:pt x="5803" y="125"/>
                    <a:pt x="5754" y="1"/>
                    <a:pt x="5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9"/>
            <p:cNvSpPr/>
            <p:nvPr/>
          </p:nvSpPr>
          <p:spPr>
            <a:xfrm>
              <a:off x="1218521" y="3768201"/>
              <a:ext cx="73895" cy="264438"/>
            </a:xfrm>
            <a:custGeom>
              <a:rect b="b" l="l" r="r" t="t"/>
              <a:pathLst>
                <a:path extrusionOk="0" h="6012" w="1680">
                  <a:moveTo>
                    <a:pt x="1561" y="0"/>
                  </a:moveTo>
                  <a:cubicBezTo>
                    <a:pt x="1523" y="0"/>
                    <a:pt x="1486" y="22"/>
                    <a:pt x="1475" y="74"/>
                  </a:cubicBezTo>
                  <a:cubicBezTo>
                    <a:pt x="1090" y="2021"/>
                    <a:pt x="830" y="4027"/>
                    <a:pt x="34" y="5863"/>
                  </a:cubicBezTo>
                  <a:cubicBezTo>
                    <a:pt x="0" y="5939"/>
                    <a:pt x="70" y="6011"/>
                    <a:pt x="133" y="6011"/>
                  </a:cubicBezTo>
                  <a:cubicBezTo>
                    <a:pt x="161" y="6011"/>
                    <a:pt x="187" y="5997"/>
                    <a:pt x="203" y="5963"/>
                  </a:cubicBezTo>
                  <a:cubicBezTo>
                    <a:pt x="1007" y="4110"/>
                    <a:pt x="1277" y="2090"/>
                    <a:pt x="1665" y="126"/>
                  </a:cubicBezTo>
                  <a:cubicBezTo>
                    <a:pt x="1680" y="49"/>
                    <a:pt x="1619" y="0"/>
                    <a:pt x="1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9"/>
            <p:cNvSpPr/>
            <p:nvPr/>
          </p:nvSpPr>
          <p:spPr>
            <a:xfrm>
              <a:off x="1503233" y="1574593"/>
              <a:ext cx="46624" cy="11700"/>
            </a:xfrm>
            <a:custGeom>
              <a:rect b="b" l="l" r="r" t="t"/>
              <a:pathLst>
                <a:path extrusionOk="0" h="266" w="1060">
                  <a:moveTo>
                    <a:pt x="548" y="1"/>
                  </a:moveTo>
                  <a:cubicBezTo>
                    <a:pt x="400" y="1"/>
                    <a:pt x="251" y="29"/>
                    <a:pt x="108" y="74"/>
                  </a:cubicBezTo>
                  <a:cubicBezTo>
                    <a:pt x="1" y="111"/>
                    <a:pt x="31" y="266"/>
                    <a:pt x="128" y="266"/>
                  </a:cubicBezTo>
                  <a:cubicBezTo>
                    <a:pt x="138" y="266"/>
                    <a:pt x="148" y="264"/>
                    <a:pt x="160" y="261"/>
                  </a:cubicBezTo>
                  <a:cubicBezTo>
                    <a:pt x="288" y="221"/>
                    <a:pt x="426" y="192"/>
                    <a:pt x="563" y="192"/>
                  </a:cubicBezTo>
                  <a:cubicBezTo>
                    <a:pt x="666" y="192"/>
                    <a:pt x="768" y="209"/>
                    <a:pt x="863" y="250"/>
                  </a:cubicBezTo>
                  <a:cubicBezTo>
                    <a:pt x="877" y="256"/>
                    <a:pt x="891" y="259"/>
                    <a:pt x="904" y="259"/>
                  </a:cubicBezTo>
                  <a:cubicBezTo>
                    <a:pt x="996" y="259"/>
                    <a:pt x="1059" y="129"/>
                    <a:pt x="956" y="84"/>
                  </a:cubicBezTo>
                  <a:cubicBezTo>
                    <a:pt x="824" y="25"/>
                    <a:pt x="686" y="1"/>
                    <a:pt x="548" y="1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9"/>
            <p:cNvSpPr/>
            <p:nvPr/>
          </p:nvSpPr>
          <p:spPr>
            <a:xfrm>
              <a:off x="724793" y="943675"/>
              <a:ext cx="856212" cy="3605890"/>
            </a:xfrm>
            <a:custGeom>
              <a:rect b="b" l="l" r="r" t="t"/>
              <a:pathLst>
                <a:path extrusionOk="0" h="81980" w="19466">
                  <a:moveTo>
                    <a:pt x="8072" y="766"/>
                  </a:moveTo>
                  <a:lnTo>
                    <a:pt x="7943" y="1677"/>
                  </a:lnTo>
                  <a:cubicBezTo>
                    <a:pt x="7898" y="1607"/>
                    <a:pt x="7850" y="1549"/>
                    <a:pt x="7795" y="1503"/>
                  </a:cubicBezTo>
                  <a:cubicBezTo>
                    <a:pt x="7871" y="1247"/>
                    <a:pt x="7961" y="1005"/>
                    <a:pt x="8072" y="766"/>
                  </a:cubicBezTo>
                  <a:close/>
                  <a:moveTo>
                    <a:pt x="6984" y="6329"/>
                  </a:moveTo>
                  <a:cubicBezTo>
                    <a:pt x="7164" y="6457"/>
                    <a:pt x="7337" y="6578"/>
                    <a:pt x="7490" y="6724"/>
                  </a:cubicBezTo>
                  <a:cubicBezTo>
                    <a:pt x="7278" y="6806"/>
                    <a:pt x="7069" y="6848"/>
                    <a:pt x="6858" y="6848"/>
                  </a:cubicBezTo>
                  <a:cubicBezTo>
                    <a:pt x="6810" y="6848"/>
                    <a:pt x="6762" y="6846"/>
                    <a:pt x="6714" y="6842"/>
                  </a:cubicBezTo>
                  <a:cubicBezTo>
                    <a:pt x="6786" y="6810"/>
                    <a:pt x="6856" y="6779"/>
                    <a:pt x="6935" y="6741"/>
                  </a:cubicBezTo>
                  <a:cubicBezTo>
                    <a:pt x="7025" y="6700"/>
                    <a:pt x="6977" y="6561"/>
                    <a:pt x="6887" y="6561"/>
                  </a:cubicBezTo>
                  <a:lnTo>
                    <a:pt x="6644" y="6561"/>
                  </a:lnTo>
                  <a:cubicBezTo>
                    <a:pt x="6762" y="6488"/>
                    <a:pt x="6873" y="6412"/>
                    <a:pt x="6984" y="6329"/>
                  </a:cubicBezTo>
                  <a:close/>
                  <a:moveTo>
                    <a:pt x="13735" y="12859"/>
                  </a:moveTo>
                  <a:cubicBezTo>
                    <a:pt x="13995" y="12935"/>
                    <a:pt x="14259" y="13008"/>
                    <a:pt x="14518" y="13084"/>
                  </a:cubicBezTo>
                  <a:cubicBezTo>
                    <a:pt x="14595" y="13108"/>
                    <a:pt x="14667" y="13132"/>
                    <a:pt x="14740" y="13153"/>
                  </a:cubicBezTo>
                  <a:cubicBezTo>
                    <a:pt x="14785" y="15367"/>
                    <a:pt x="15294" y="17618"/>
                    <a:pt x="14854" y="19815"/>
                  </a:cubicBezTo>
                  <a:cubicBezTo>
                    <a:pt x="14155" y="19610"/>
                    <a:pt x="13510" y="19274"/>
                    <a:pt x="12845" y="18983"/>
                  </a:cubicBezTo>
                  <a:cubicBezTo>
                    <a:pt x="12830" y="18976"/>
                    <a:pt x="12814" y="18973"/>
                    <a:pt x="12798" y="18973"/>
                  </a:cubicBezTo>
                  <a:cubicBezTo>
                    <a:pt x="12728" y="18973"/>
                    <a:pt x="12670" y="19039"/>
                    <a:pt x="12710" y="19118"/>
                  </a:cubicBezTo>
                  <a:cubicBezTo>
                    <a:pt x="12914" y="19499"/>
                    <a:pt x="13178" y="19818"/>
                    <a:pt x="13469" y="20133"/>
                  </a:cubicBezTo>
                  <a:cubicBezTo>
                    <a:pt x="13649" y="20331"/>
                    <a:pt x="13843" y="20514"/>
                    <a:pt x="14030" y="20705"/>
                  </a:cubicBezTo>
                  <a:cubicBezTo>
                    <a:pt x="14224" y="20902"/>
                    <a:pt x="14473" y="21027"/>
                    <a:pt x="14255" y="21276"/>
                  </a:cubicBezTo>
                  <a:cubicBezTo>
                    <a:pt x="13597" y="22046"/>
                    <a:pt x="12991" y="22849"/>
                    <a:pt x="12398" y="23663"/>
                  </a:cubicBezTo>
                  <a:cubicBezTo>
                    <a:pt x="11442" y="24990"/>
                    <a:pt x="10552" y="26358"/>
                    <a:pt x="9679" y="27734"/>
                  </a:cubicBezTo>
                  <a:cubicBezTo>
                    <a:pt x="9828" y="26033"/>
                    <a:pt x="9973" y="24335"/>
                    <a:pt x="10039" y="22638"/>
                  </a:cubicBezTo>
                  <a:cubicBezTo>
                    <a:pt x="10054" y="22645"/>
                    <a:pt x="10071" y="22650"/>
                    <a:pt x="10087" y="22650"/>
                  </a:cubicBezTo>
                  <a:cubicBezTo>
                    <a:pt x="10116" y="22650"/>
                    <a:pt x="10144" y="22636"/>
                    <a:pt x="10164" y="22603"/>
                  </a:cubicBezTo>
                  <a:cubicBezTo>
                    <a:pt x="10167" y="22600"/>
                    <a:pt x="10167" y="22593"/>
                    <a:pt x="10171" y="22589"/>
                  </a:cubicBezTo>
                  <a:cubicBezTo>
                    <a:pt x="10316" y="22939"/>
                    <a:pt x="10448" y="23293"/>
                    <a:pt x="10569" y="23646"/>
                  </a:cubicBezTo>
                  <a:cubicBezTo>
                    <a:pt x="10585" y="23692"/>
                    <a:pt x="10626" y="23714"/>
                    <a:pt x="10666" y="23714"/>
                  </a:cubicBezTo>
                  <a:cubicBezTo>
                    <a:pt x="10713" y="23714"/>
                    <a:pt x="10760" y="23682"/>
                    <a:pt x="10760" y="23622"/>
                  </a:cubicBezTo>
                  <a:lnTo>
                    <a:pt x="10760" y="22939"/>
                  </a:lnTo>
                  <a:cubicBezTo>
                    <a:pt x="10760" y="22877"/>
                    <a:pt x="10711" y="22846"/>
                    <a:pt x="10663" y="22846"/>
                  </a:cubicBezTo>
                  <a:cubicBezTo>
                    <a:pt x="10614" y="22846"/>
                    <a:pt x="10566" y="22877"/>
                    <a:pt x="10566" y="22939"/>
                  </a:cubicBezTo>
                  <a:lnTo>
                    <a:pt x="10566" y="23060"/>
                  </a:lnTo>
                  <a:cubicBezTo>
                    <a:pt x="10479" y="22832"/>
                    <a:pt x="10389" y="22603"/>
                    <a:pt x="10292" y="22375"/>
                  </a:cubicBezTo>
                  <a:cubicBezTo>
                    <a:pt x="11051" y="20972"/>
                    <a:pt x="11401" y="19364"/>
                    <a:pt x="11990" y="17889"/>
                  </a:cubicBezTo>
                  <a:cubicBezTo>
                    <a:pt x="12641" y="16250"/>
                    <a:pt x="13562" y="14636"/>
                    <a:pt x="13735" y="12859"/>
                  </a:cubicBezTo>
                  <a:close/>
                  <a:moveTo>
                    <a:pt x="9966" y="28956"/>
                  </a:moveTo>
                  <a:cubicBezTo>
                    <a:pt x="9980" y="28994"/>
                    <a:pt x="10001" y="29029"/>
                    <a:pt x="10012" y="29067"/>
                  </a:cubicBezTo>
                  <a:cubicBezTo>
                    <a:pt x="10001" y="29081"/>
                    <a:pt x="9991" y="29095"/>
                    <a:pt x="9987" y="29112"/>
                  </a:cubicBezTo>
                  <a:cubicBezTo>
                    <a:pt x="9982" y="29111"/>
                    <a:pt x="9977" y="29111"/>
                    <a:pt x="9972" y="29111"/>
                  </a:cubicBezTo>
                  <a:cubicBezTo>
                    <a:pt x="9941" y="29111"/>
                    <a:pt x="9916" y="29130"/>
                    <a:pt x="9901" y="29175"/>
                  </a:cubicBezTo>
                  <a:cubicBezTo>
                    <a:pt x="9894" y="29182"/>
                    <a:pt x="9894" y="29185"/>
                    <a:pt x="9890" y="29185"/>
                  </a:cubicBezTo>
                  <a:cubicBezTo>
                    <a:pt x="9880" y="29123"/>
                    <a:pt x="9887" y="29050"/>
                    <a:pt x="9904" y="28977"/>
                  </a:cubicBezTo>
                  <a:cubicBezTo>
                    <a:pt x="9925" y="28967"/>
                    <a:pt x="9942" y="28963"/>
                    <a:pt x="9966" y="28956"/>
                  </a:cubicBezTo>
                  <a:close/>
                  <a:moveTo>
                    <a:pt x="9682" y="29102"/>
                  </a:moveTo>
                  <a:cubicBezTo>
                    <a:pt x="9676" y="29182"/>
                    <a:pt x="9679" y="29258"/>
                    <a:pt x="9714" y="29313"/>
                  </a:cubicBezTo>
                  <a:cubicBezTo>
                    <a:pt x="9741" y="29358"/>
                    <a:pt x="9769" y="29396"/>
                    <a:pt x="9804" y="29431"/>
                  </a:cubicBezTo>
                  <a:cubicBezTo>
                    <a:pt x="9786" y="29535"/>
                    <a:pt x="9793" y="29639"/>
                    <a:pt x="9821" y="29718"/>
                  </a:cubicBezTo>
                  <a:cubicBezTo>
                    <a:pt x="9731" y="29770"/>
                    <a:pt x="9624" y="29798"/>
                    <a:pt x="9520" y="29809"/>
                  </a:cubicBezTo>
                  <a:cubicBezTo>
                    <a:pt x="9533" y="29632"/>
                    <a:pt x="9544" y="29448"/>
                    <a:pt x="9558" y="29268"/>
                  </a:cubicBezTo>
                  <a:cubicBezTo>
                    <a:pt x="9589" y="29206"/>
                    <a:pt x="9627" y="29150"/>
                    <a:pt x="9682" y="29102"/>
                  </a:cubicBezTo>
                  <a:close/>
                  <a:moveTo>
                    <a:pt x="2415" y="35077"/>
                  </a:moveTo>
                  <a:cubicBezTo>
                    <a:pt x="2784" y="35077"/>
                    <a:pt x="3207" y="35215"/>
                    <a:pt x="3575" y="35368"/>
                  </a:cubicBezTo>
                  <a:cubicBezTo>
                    <a:pt x="2972" y="35403"/>
                    <a:pt x="2356" y="35438"/>
                    <a:pt x="1833" y="35749"/>
                  </a:cubicBezTo>
                  <a:cubicBezTo>
                    <a:pt x="1760" y="35791"/>
                    <a:pt x="1694" y="35839"/>
                    <a:pt x="1635" y="35895"/>
                  </a:cubicBezTo>
                  <a:cubicBezTo>
                    <a:pt x="1628" y="35767"/>
                    <a:pt x="1625" y="35635"/>
                    <a:pt x="1625" y="35507"/>
                  </a:cubicBezTo>
                  <a:cubicBezTo>
                    <a:pt x="1791" y="35190"/>
                    <a:pt x="2081" y="35077"/>
                    <a:pt x="2415" y="35077"/>
                  </a:cubicBezTo>
                  <a:close/>
                  <a:moveTo>
                    <a:pt x="18585" y="36037"/>
                  </a:moveTo>
                  <a:cubicBezTo>
                    <a:pt x="18661" y="36065"/>
                    <a:pt x="18731" y="36085"/>
                    <a:pt x="18793" y="36106"/>
                  </a:cubicBezTo>
                  <a:cubicBezTo>
                    <a:pt x="18838" y="36148"/>
                    <a:pt x="18880" y="36189"/>
                    <a:pt x="18921" y="36234"/>
                  </a:cubicBezTo>
                  <a:cubicBezTo>
                    <a:pt x="18838" y="36408"/>
                    <a:pt x="18762" y="36581"/>
                    <a:pt x="18682" y="36747"/>
                  </a:cubicBezTo>
                  <a:cubicBezTo>
                    <a:pt x="18648" y="36515"/>
                    <a:pt x="18616" y="36276"/>
                    <a:pt x="18585" y="36037"/>
                  </a:cubicBezTo>
                  <a:close/>
                  <a:moveTo>
                    <a:pt x="19049" y="36401"/>
                  </a:moveTo>
                  <a:cubicBezTo>
                    <a:pt x="19202" y="36640"/>
                    <a:pt x="19278" y="36917"/>
                    <a:pt x="19243" y="37204"/>
                  </a:cubicBezTo>
                  <a:cubicBezTo>
                    <a:pt x="19226" y="37190"/>
                    <a:pt x="19209" y="37180"/>
                    <a:pt x="19188" y="37180"/>
                  </a:cubicBezTo>
                  <a:cubicBezTo>
                    <a:pt x="19036" y="37170"/>
                    <a:pt x="18887" y="37139"/>
                    <a:pt x="18734" y="37114"/>
                  </a:cubicBezTo>
                  <a:cubicBezTo>
                    <a:pt x="18727" y="37090"/>
                    <a:pt x="18724" y="37069"/>
                    <a:pt x="18724" y="37048"/>
                  </a:cubicBezTo>
                  <a:cubicBezTo>
                    <a:pt x="18855" y="36844"/>
                    <a:pt x="18942" y="36622"/>
                    <a:pt x="19049" y="36401"/>
                  </a:cubicBezTo>
                  <a:close/>
                  <a:moveTo>
                    <a:pt x="18769" y="37315"/>
                  </a:moveTo>
                  <a:lnTo>
                    <a:pt x="18769" y="37315"/>
                  </a:lnTo>
                  <a:cubicBezTo>
                    <a:pt x="18862" y="37333"/>
                    <a:pt x="18963" y="37350"/>
                    <a:pt x="19060" y="37364"/>
                  </a:cubicBezTo>
                  <a:cubicBezTo>
                    <a:pt x="19036" y="37426"/>
                    <a:pt x="19015" y="37485"/>
                    <a:pt x="18990" y="37547"/>
                  </a:cubicBezTo>
                  <a:cubicBezTo>
                    <a:pt x="18939" y="37565"/>
                    <a:pt x="18876" y="37575"/>
                    <a:pt x="18817" y="37585"/>
                  </a:cubicBezTo>
                  <a:cubicBezTo>
                    <a:pt x="18800" y="37495"/>
                    <a:pt x="18786" y="37409"/>
                    <a:pt x="18769" y="37315"/>
                  </a:cubicBezTo>
                  <a:close/>
                  <a:moveTo>
                    <a:pt x="17581" y="35801"/>
                  </a:moveTo>
                  <a:cubicBezTo>
                    <a:pt x="17851" y="35839"/>
                    <a:pt x="18131" y="35909"/>
                    <a:pt x="18384" y="35982"/>
                  </a:cubicBezTo>
                  <a:cubicBezTo>
                    <a:pt x="18422" y="36324"/>
                    <a:pt x="18471" y="36671"/>
                    <a:pt x="18523" y="37014"/>
                  </a:cubicBezTo>
                  <a:cubicBezTo>
                    <a:pt x="18495" y="37048"/>
                    <a:pt x="18471" y="37087"/>
                    <a:pt x="18440" y="37121"/>
                  </a:cubicBezTo>
                  <a:cubicBezTo>
                    <a:pt x="18384" y="37187"/>
                    <a:pt x="18422" y="37281"/>
                    <a:pt x="18509" y="37287"/>
                  </a:cubicBezTo>
                  <a:cubicBezTo>
                    <a:pt x="18526" y="37287"/>
                    <a:pt x="18547" y="37291"/>
                    <a:pt x="18564" y="37291"/>
                  </a:cubicBezTo>
                  <a:cubicBezTo>
                    <a:pt x="18582" y="37388"/>
                    <a:pt x="18599" y="37495"/>
                    <a:pt x="18616" y="37592"/>
                  </a:cubicBezTo>
                  <a:cubicBezTo>
                    <a:pt x="18495" y="37589"/>
                    <a:pt x="18357" y="37575"/>
                    <a:pt x="18218" y="37558"/>
                  </a:cubicBezTo>
                  <a:cubicBezTo>
                    <a:pt x="18208" y="37508"/>
                    <a:pt x="18161" y="37476"/>
                    <a:pt x="18117" y="37476"/>
                  </a:cubicBezTo>
                  <a:cubicBezTo>
                    <a:pt x="18084" y="37476"/>
                    <a:pt x="18053" y="37494"/>
                    <a:pt x="18038" y="37533"/>
                  </a:cubicBezTo>
                  <a:cubicBezTo>
                    <a:pt x="17539" y="37447"/>
                    <a:pt x="17023" y="37298"/>
                    <a:pt x="16794" y="37287"/>
                  </a:cubicBezTo>
                  <a:cubicBezTo>
                    <a:pt x="16728" y="36900"/>
                    <a:pt x="16656" y="36518"/>
                    <a:pt x="16576" y="36137"/>
                  </a:cubicBezTo>
                  <a:cubicBezTo>
                    <a:pt x="16881" y="35947"/>
                    <a:pt x="17227" y="35839"/>
                    <a:pt x="17581" y="35801"/>
                  </a:cubicBezTo>
                  <a:close/>
                  <a:moveTo>
                    <a:pt x="16829" y="37481"/>
                  </a:moveTo>
                  <a:lnTo>
                    <a:pt x="16829" y="37481"/>
                  </a:lnTo>
                  <a:cubicBezTo>
                    <a:pt x="17103" y="37502"/>
                    <a:pt x="17556" y="37627"/>
                    <a:pt x="18010" y="37707"/>
                  </a:cubicBezTo>
                  <a:cubicBezTo>
                    <a:pt x="17941" y="38264"/>
                    <a:pt x="18062" y="38770"/>
                    <a:pt x="18235" y="39317"/>
                  </a:cubicBezTo>
                  <a:cubicBezTo>
                    <a:pt x="18370" y="39737"/>
                    <a:pt x="18415" y="40086"/>
                    <a:pt x="18447" y="40526"/>
                  </a:cubicBezTo>
                  <a:cubicBezTo>
                    <a:pt x="18474" y="40907"/>
                    <a:pt x="18502" y="41292"/>
                    <a:pt x="18533" y="41673"/>
                  </a:cubicBezTo>
                  <a:cubicBezTo>
                    <a:pt x="18547" y="41819"/>
                    <a:pt x="18544" y="42002"/>
                    <a:pt x="18571" y="42158"/>
                  </a:cubicBezTo>
                  <a:cubicBezTo>
                    <a:pt x="18325" y="43551"/>
                    <a:pt x="17342" y="44624"/>
                    <a:pt x="16205" y="45570"/>
                  </a:cubicBezTo>
                  <a:cubicBezTo>
                    <a:pt x="16223" y="45470"/>
                    <a:pt x="16233" y="45369"/>
                    <a:pt x="16250" y="45272"/>
                  </a:cubicBezTo>
                  <a:cubicBezTo>
                    <a:pt x="16399" y="44396"/>
                    <a:pt x="16576" y="43526"/>
                    <a:pt x="16784" y="42664"/>
                  </a:cubicBezTo>
                  <a:cubicBezTo>
                    <a:pt x="16805" y="42693"/>
                    <a:pt x="16840" y="42709"/>
                    <a:pt x="16873" y="42709"/>
                  </a:cubicBezTo>
                  <a:cubicBezTo>
                    <a:pt x="16912" y="42709"/>
                    <a:pt x="16948" y="42688"/>
                    <a:pt x="16957" y="42639"/>
                  </a:cubicBezTo>
                  <a:cubicBezTo>
                    <a:pt x="17019" y="42314"/>
                    <a:pt x="17058" y="41985"/>
                    <a:pt x="17089" y="41656"/>
                  </a:cubicBezTo>
                  <a:cubicBezTo>
                    <a:pt x="17321" y="41763"/>
                    <a:pt x="17560" y="41853"/>
                    <a:pt x="17806" y="41929"/>
                  </a:cubicBezTo>
                  <a:cubicBezTo>
                    <a:pt x="17816" y="41932"/>
                    <a:pt x="17826" y="41934"/>
                    <a:pt x="17835" y="41934"/>
                  </a:cubicBezTo>
                  <a:cubicBezTo>
                    <a:pt x="17935" y="41934"/>
                    <a:pt x="17969" y="41774"/>
                    <a:pt x="17858" y="41742"/>
                  </a:cubicBezTo>
                  <a:cubicBezTo>
                    <a:pt x="17594" y="41663"/>
                    <a:pt x="17345" y="41566"/>
                    <a:pt x="17103" y="41448"/>
                  </a:cubicBezTo>
                  <a:cubicBezTo>
                    <a:pt x="17189" y="40128"/>
                    <a:pt x="17051" y="38798"/>
                    <a:pt x="16829" y="37481"/>
                  </a:cubicBezTo>
                  <a:close/>
                  <a:moveTo>
                    <a:pt x="7327" y="68173"/>
                  </a:moveTo>
                  <a:lnTo>
                    <a:pt x="7327" y="68173"/>
                  </a:lnTo>
                  <a:cubicBezTo>
                    <a:pt x="7915" y="68450"/>
                    <a:pt x="8486" y="68777"/>
                    <a:pt x="9147" y="68777"/>
                  </a:cubicBezTo>
                  <a:cubicBezTo>
                    <a:pt x="9164" y="68777"/>
                    <a:pt x="9181" y="68776"/>
                    <a:pt x="9197" y="68776"/>
                  </a:cubicBezTo>
                  <a:cubicBezTo>
                    <a:pt x="9222" y="68939"/>
                    <a:pt x="9243" y="69098"/>
                    <a:pt x="9267" y="69264"/>
                  </a:cubicBezTo>
                  <a:cubicBezTo>
                    <a:pt x="9236" y="69265"/>
                    <a:pt x="9206" y="69266"/>
                    <a:pt x="9176" y="69266"/>
                  </a:cubicBezTo>
                  <a:cubicBezTo>
                    <a:pt x="8376" y="69266"/>
                    <a:pt x="7604" y="68954"/>
                    <a:pt x="7327" y="68173"/>
                  </a:cubicBezTo>
                  <a:close/>
                  <a:moveTo>
                    <a:pt x="11529" y="70801"/>
                  </a:moveTo>
                  <a:cubicBezTo>
                    <a:pt x="11670" y="70801"/>
                    <a:pt x="11797" y="70830"/>
                    <a:pt x="11893" y="70906"/>
                  </a:cubicBezTo>
                  <a:cubicBezTo>
                    <a:pt x="12007" y="70996"/>
                    <a:pt x="12107" y="71118"/>
                    <a:pt x="12201" y="71253"/>
                  </a:cubicBezTo>
                  <a:cubicBezTo>
                    <a:pt x="12184" y="71294"/>
                    <a:pt x="12159" y="71339"/>
                    <a:pt x="12138" y="71378"/>
                  </a:cubicBezTo>
                  <a:cubicBezTo>
                    <a:pt x="12125" y="71401"/>
                    <a:pt x="12084" y="71486"/>
                    <a:pt x="12045" y="71486"/>
                  </a:cubicBezTo>
                  <a:cubicBezTo>
                    <a:pt x="12042" y="71486"/>
                    <a:pt x="12040" y="71485"/>
                    <a:pt x="12038" y="71485"/>
                  </a:cubicBezTo>
                  <a:cubicBezTo>
                    <a:pt x="12031" y="71483"/>
                    <a:pt x="12023" y="71483"/>
                    <a:pt x="12016" y="71483"/>
                  </a:cubicBezTo>
                  <a:cubicBezTo>
                    <a:pt x="11911" y="71483"/>
                    <a:pt x="11872" y="71646"/>
                    <a:pt x="11986" y="71672"/>
                  </a:cubicBezTo>
                  <a:cubicBezTo>
                    <a:pt x="12004" y="71676"/>
                    <a:pt x="12022" y="71678"/>
                    <a:pt x="12039" y="71678"/>
                  </a:cubicBezTo>
                  <a:cubicBezTo>
                    <a:pt x="12148" y="71678"/>
                    <a:pt x="12242" y="71596"/>
                    <a:pt x="12329" y="71464"/>
                  </a:cubicBezTo>
                  <a:cubicBezTo>
                    <a:pt x="12502" y="71772"/>
                    <a:pt x="12641" y="72112"/>
                    <a:pt x="12793" y="72403"/>
                  </a:cubicBezTo>
                  <a:cubicBezTo>
                    <a:pt x="12606" y="72361"/>
                    <a:pt x="12419" y="72320"/>
                    <a:pt x="12229" y="72292"/>
                  </a:cubicBezTo>
                  <a:cubicBezTo>
                    <a:pt x="12225" y="72153"/>
                    <a:pt x="12218" y="72008"/>
                    <a:pt x="12211" y="71869"/>
                  </a:cubicBezTo>
                  <a:cubicBezTo>
                    <a:pt x="12210" y="71807"/>
                    <a:pt x="12160" y="71776"/>
                    <a:pt x="12112" y="71776"/>
                  </a:cubicBezTo>
                  <a:cubicBezTo>
                    <a:pt x="12063" y="71776"/>
                    <a:pt x="12016" y="71807"/>
                    <a:pt x="12017" y="71869"/>
                  </a:cubicBezTo>
                  <a:cubicBezTo>
                    <a:pt x="12021" y="72001"/>
                    <a:pt x="12031" y="72126"/>
                    <a:pt x="12035" y="72257"/>
                  </a:cubicBezTo>
                  <a:cubicBezTo>
                    <a:pt x="11614" y="72195"/>
                    <a:pt x="11193" y="72160"/>
                    <a:pt x="10771" y="72160"/>
                  </a:cubicBezTo>
                  <a:cubicBezTo>
                    <a:pt x="10518" y="72160"/>
                    <a:pt x="10265" y="72173"/>
                    <a:pt x="10012" y="72199"/>
                  </a:cubicBezTo>
                  <a:cubicBezTo>
                    <a:pt x="9942" y="71887"/>
                    <a:pt x="9880" y="71575"/>
                    <a:pt x="9814" y="71260"/>
                  </a:cubicBezTo>
                  <a:cubicBezTo>
                    <a:pt x="10046" y="71218"/>
                    <a:pt x="10268" y="71139"/>
                    <a:pt x="10493" y="71066"/>
                  </a:cubicBezTo>
                  <a:cubicBezTo>
                    <a:pt x="10740" y="70982"/>
                    <a:pt x="11178" y="70801"/>
                    <a:pt x="11529" y="70801"/>
                  </a:cubicBezTo>
                  <a:close/>
                  <a:moveTo>
                    <a:pt x="7483" y="73771"/>
                  </a:moveTo>
                  <a:cubicBezTo>
                    <a:pt x="7739" y="74166"/>
                    <a:pt x="8068" y="74488"/>
                    <a:pt x="8449" y="74651"/>
                  </a:cubicBezTo>
                  <a:cubicBezTo>
                    <a:pt x="8598" y="74751"/>
                    <a:pt x="8763" y="74806"/>
                    <a:pt x="8946" y="74806"/>
                  </a:cubicBezTo>
                  <a:cubicBezTo>
                    <a:pt x="9145" y="74806"/>
                    <a:pt x="9366" y="74740"/>
                    <a:pt x="9610" y="74596"/>
                  </a:cubicBezTo>
                  <a:lnTo>
                    <a:pt x="9610" y="74596"/>
                  </a:lnTo>
                  <a:cubicBezTo>
                    <a:pt x="9568" y="75237"/>
                    <a:pt x="9506" y="75874"/>
                    <a:pt x="9436" y="76518"/>
                  </a:cubicBezTo>
                  <a:cubicBezTo>
                    <a:pt x="9416" y="76520"/>
                    <a:pt x="9396" y="76520"/>
                    <a:pt x="9376" y="76520"/>
                  </a:cubicBezTo>
                  <a:cubicBezTo>
                    <a:pt x="8597" y="76520"/>
                    <a:pt x="8103" y="75425"/>
                    <a:pt x="7846" y="74810"/>
                  </a:cubicBezTo>
                  <a:cubicBezTo>
                    <a:pt x="7704" y="74474"/>
                    <a:pt x="7587" y="74121"/>
                    <a:pt x="7483" y="73771"/>
                  </a:cubicBezTo>
                  <a:close/>
                  <a:moveTo>
                    <a:pt x="10784" y="72352"/>
                  </a:moveTo>
                  <a:cubicBezTo>
                    <a:pt x="11206" y="72352"/>
                    <a:pt x="11627" y="72388"/>
                    <a:pt x="12045" y="72451"/>
                  </a:cubicBezTo>
                  <a:cubicBezTo>
                    <a:pt x="12104" y="74028"/>
                    <a:pt x="12104" y="75676"/>
                    <a:pt x="11733" y="77218"/>
                  </a:cubicBezTo>
                  <a:lnTo>
                    <a:pt x="11733" y="77201"/>
                  </a:lnTo>
                  <a:cubicBezTo>
                    <a:pt x="11724" y="77140"/>
                    <a:pt x="11672" y="77108"/>
                    <a:pt x="11623" y="77108"/>
                  </a:cubicBezTo>
                  <a:cubicBezTo>
                    <a:pt x="11575" y="77108"/>
                    <a:pt x="11531" y="77139"/>
                    <a:pt x="11536" y="77201"/>
                  </a:cubicBezTo>
                  <a:cubicBezTo>
                    <a:pt x="11543" y="77235"/>
                    <a:pt x="11546" y="77270"/>
                    <a:pt x="11550" y="77301"/>
                  </a:cubicBezTo>
                  <a:cubicBezTo>
                    <a:pt x="11542" y="77299"/>
                    <a:pt x="11534" y="77298"/>
                    <a:pt x="11526" y="77298"/>
                  </a:cubicBezTo>
                  <a:cubicBezTo>
                    <a:pt x="11491" y="77298"/>
                    <a:pt x="11454" y="77319"/>
                    <a:pt x="11442" y="77367"/>
                  </a:cubicBezTo>
                  <a:cubicBezTo>
                    <a:pt x="11363" y="77731"/>
                    <a:pt x="11342" y="78087"/>
                    <a:pt x="11342" y="78455"/>
                  </a:cubicBezTo>
                  <a:cubicBezTo>
                    <a:pt x="11342" y="78518"/>
                    <a:pt x="11386" y="78550"/>
                    <a:pt x="11433" y="78550"/>
                  </a:cubicBezTo>
                  <a:cubicBezTo>
                    <a:pt x="11473" y="78550"/>
                    <a:pt x="11515" y="78527"/>
                    <a:pt x="11532" y="78482"/>
                  </a:cubicBezTo>
                  <a:cubicBezTo>
                    <a:pt x="11574" y="78368"/>
                    <a:pt x="11619" y="78257"/>
                    <a:pt x="11657" y="78143"/>
                  </a:cubicBezTo>
                  <a:cubicBezTo>
                    <a:pt x="11657" y="78157"/>
                    <a:pt x="11660" y="78171"/>
                    <a:pt x="11660" y="78178"/>
                  </a:cubicBezTo>
                  <a:cubicBezTo>
                    <a:pt x="11432" y="78912"/>
                    <a:pt x="11072" y="79518"/>
                    <a:pt x="10150" y="79629"/>
                  </a:cubicBezTo>
                  <a:cubicBezTo>
                    <a:pt x="10116" y="79633"/>
                    <a:pt x="10083" y="79635"/>
                    <a:pt x="10051" y="79635"/>
                  </a:cubicBezTo>
                  <a:cubicBezTo>
                    <a:pt x="9416" y="79635"/>
                    <a:pt x="9424" y="78795"/>
                    <a:pt x="9447" y="78316"/>
                  </a:cubicBezTo>
                  <a:cubicBezTo>
                    <a:pt x="9471" y="77772"/>
                    <a:pt x="9516" y="77225"/>
                    <a:pt x="9568" y="76681"/>
                  </a:cubicBezTo>
                  <a:cubicBezTo>
                    <a:pt x="9655" y="76664"/>
                    <a:pt x="9745" y="76643"/>
                    <a:pt x="9835" y="76601"/>
                  </a:cubicBezTo>
                  <a:cubicBezTo>
                    <a:pt x="9935" y="76562"/>
                    <a:pt x="9873" y="76426"/>
                    <a:pt x="9777" y="76426"/>
                  </a:cubicBezTo>
                  <a:cubicBezTo>
                    <a:pt x="9763" y="76426"/>
                    <a:pt x="9749" y="76429"/>
                    <a:pt x="9734" y="76435"/>
                  </a:cubicBezTo>
                  <a:cubicBezTo>
                    <a:pt x="9682" y="76456"/>
                    <a:pt x="9630" y="76473"/>
                    <a:pt x="9582" y="76487"/>
                  </a:cubicBezTo>
                  <a:cubicBezTo>
                    <a:pt x="9700" y="75292"/>
                    <a:pt x="9838" y="74097"/>
                    <a:pt x="9873" y="72888"/>
                  </a:cubicBezTo>
                  <a:cubicBezTo>
                    <a:pt x="9921" y="72929"/>
                    <a:pt x="9970" y="72974"/>
                    <a:pt x="10029" y="73016"/>
                  </a:cubicBezTo>
                  <a:cubicBezTo>
                    <a:pt x="10044" y="73027"/>
                    <a:pt x="10060" y="73032"/>
                    <a:pt x="10076" y="73032"/>
                  </a:cubicBezTo>
                  <a:cubicBezTo>
                    <a:pt x="10134" y="73032"/>
                    <a:pt x="10185" y="72966"/>
                    <a:pt x="10174" y="72909"/>
                  </a:cubicBezTo>
                  <a:cubicBezTo>
                    <a:pt x="10129" y="72735"/>
                    <a:pt x="10095" y="72562"/>
                    <a:pt x="10057" y="72389"/>
                  </a:cubicBezTo>
                  <a:cubicBezTo>
                    <a:pt x="10298" y="72364"/>
                    <a:pt x="10541" y="72352"/>
                    <a:pt x="10784" y="72352"/>
                  </a:cubicBezTo>
                  <a:close/>
                  <a:moveTo>
                    <a:pt x="9239" y="78226"/>
                  </a:moveTo>
                  <a:lnTo>
                    <a:pt x="9239" y="78226"/>
                  </a:lnTo>
                  <a:cubicBezTo>
                    <a:pt x="9222" y="78566"/>
                    <a:pt x="9232" y="78898"/>
                    <a:pt x="9312" y="79213"/>
                  </a:cubicBezTo>
                  <a:cubicBezTo>
                    <a:pt x="9415" y="79652"/>
                    <a:pt x="9732" y="79818"/>
                    <a:pt x="10102" y="79818"/>
                  </a:cubicBezTo>
                  <a:cubicBezTo>
                    <a:pt x="10228" y="79818"/>
                    <a:pt x="10361" y="79799"/>
                    <a:pt x="10493" y="79764"/>
                  </a:cubicBezTo>
                  <a:cubicBezTo>
                    <a:pt x="11148" y="79594"/>
                    <a:pt x="11484" y="79175"/>
                    <a:pt x="11702" y="78659"/>
                  </a:cubicBezTo>
                  <a:lnTo>
                    <a:pt x="11702" y="78659"/>
                  </a:lnTo>
                  <a:cubicBezTo>
                    <a:pt x="11740" y="79290"/>
                    <a:pt x="11692" y="79913"/>
                    <a:pt x="11408" y="80485"/>
                  </a:cubicBezTo>
                  <a:cubicBezTo>
                    <a:pt x="11155" y="80993"/>
                    <a:pt x="10288" y="81779"/>
                    <a:pt x="9571" y="81779"/>
                  </a:cubicBezTo>
                  <a:cubicBezTo>
                    <a:pt x="9443" y="81779"/>
                    <a:pt x="9319" y="81754"/>
                    <a:pt x="9204" y="81697"/>
                  </a:cubicBezTo>
                  <a:cubicBezTo>
                    <a:pt x="8678" y="81430"/>
                    <a:pt x="8709" y="80557"/>
                    <a:pt x="8740" y="80072"/>
                  </a:cubicBezTo>
                  <a:cubicBezTo>
                    <a:pt x="8782" y="79438"/>
                    <a:pt x="8952" y="78791"/>
                    <a:pt x="9239" y="78226"/>
                  </a:cubicBezTo>
                  <a:close/>
                  <a:moveTo>
                    <a:pt x="6713" y="0"/>
                  </a:moveTo>
                  <a:cubicBezTo>
                    <a:pt x="6654" y="0"/>
                    <a:pt x="6593" y="52"/>
                    <a:pt x="6613" y="121"/>
                  </a:cubicBezTo>
                  <a:cubicBezTo>
                    <a:pt x="6734" y="547"/>
                    <a:pt x="6953" y="939"/>
                    <a:pt x="7147" y="1334"/>
                  </a:cubicBezTo>
                  <a:cubicBezTo>
                    <a:pt x="6856" y="1351"/>
                    <a:pt x="6547" y="1448"/>
                    <a:pt x="6295" y="1576"/>
                  </a:cubicBezTo>
                  <a:cubicBezTo>
                    <a:pt x="5553" y="1940"/>
                    <a:pt x="4826" y="2726"/>
                    <a:pt x="4964" y="3606"/>
                  </a:cubicBezTo>
                  <a:cubicBezTo>
                    <a:pt x="4970" y="3652"/>
                    <a:pt x="5023" y="3677"/>
                    <a:pt x="5069" y="3677"/>
                  </a:cubicBezTo>
                  <a:cubicBezTo>
                    <a:pt x="5075" y="3677"/>
                    <a:pt x="5080" y="3676"/>
                    <a:pt x="5086" y="3675"/>
                  </a:cubicBezTo>
                  <a:cubicBezTo>
                    <a:pt x="5293" y="3627"/>
                    <a:pt x="5501" y="3630"/>
                    <a:pt x="5709" y="3624"/>
                  </a:cubicBezTo>
                  <a:lnTo>
                    <a:pt x="5709" y="3624"/>
                  </a:lnTo>
                  <a:cubicBezTo>
                    <a:pt x="5664" y="3644"/>
                    <a:pt x="5626" y="3672"/>
                    <a:pt x="5591" y="3693"/>
                  </a:cubicBezTo>
                  <a:cubicBezTo>
                    <a:pt x="5515" y="3748"/>
                    <a:pt x="5539" y="3866"/>
                    <a:pt x="5640" y="3873"/>
                  </a:cubicBezTo>
                  <a:cubicBezTo>
                    <a:pt x="5799" y="3883"/>
                    <a:pt x="5955" y="3921"/>
                    <a:pt x="6107" y="3966"/>
                  </a:cubicBezTo>
                  <a:cubicBezTo>
                    <a:pt x="5629" y="4091"/>
                    <a:pt x="5193" y="4358"/>
                    <a:pt x="5380" y="4929"/>
                  </a:cubicBezTo>
                  <a:cubicBezTo>
                    <a:pt x="5429" y="5075"/>
                    <a:pt x="5505" y="5207"/>
                    <a:pt x="5602" y="5328"/>
                  </a:cubicBezTo>
                  <a:lnTo>
                    <a:pt x="5345" y="5328"/>
                  </a:lnTo>
                  <a:cubicBezTo>
                    <a:pt x="5221" y="5328"/>
                    <a:pt x="5221" y="5518"/>
                    <a:pt x="5345" y="5525"/>
                  </a:cubicBezTo>
                  <a:cubicBezTo>
                    <a:pt x="5505" y="5529"/>
                    <a:pt x="5664" y="5546"/>
                    <a:pt x="5827" y="5563"/>
                  </a:cubicBezTo>
                  <a:cubicBezTo>
                    <a:pt x="6007" y="5719"/>
                    <a:pt x="6225" y="5854"/>
                    <a:pt x="6450" y="5958"/>
                  </a:cubicBezTo>
                  <a:cubicBezTo>
                    <a:pt x="6565" y="6066"/>
                    <a:pt x="6696" y="6156"/>
                    <a:pt x="6831" y="6246"/>
                  </a:cubicBezTo>
                  <a:cubicBezTo>
                    <a:pt x="6634" y="6391"/>
                    <a:pt x="6433" y="6519"/>
                    <a:pt x="6194" y="6592"/>
                  </a:cubicBezTo>
                  <a:cubicBezTo>
                    <a:pt x="6090" y="6627"/>
                    <a:pt x="6107" y="6783"/>
                    <a:pt x="6218" y="6783"/>
                  </a:cubicBezTo>
                  <a:lnTo>
                    <a:pt x="6315" y="6783"/>
                  </a:lnTo>
                  <a:cubicBezTo>
                    <a:pt x="6208" y="6797"/>
                    <a:pt x="6180" y="6939"/>
                    <a:pt x="6288" y="6973"/>
                  </a:cubicBezTo>
                  <a:cubicBezTo>
                    <a:pt x="6454" y="7032"/>
                    <a:pt x="6613" y="7056"/>
                    <a:pt x="6769" y="7067"/>
                  </a:cubicBezTo>
                  <a:cubicBezTo>
                    <a:pt x="6696" y="7146"/>
                    <a:pt x="6641" y="7223"/>
                    <a:pt x="6606" y="7337"/>
                  </a:cubicBezTo>
                  <a:cubicBezTo>
                    <a:pt x="6584" y="7411"/>
                    <a:pt x="6643" y="7457"/>
                    <a:pt x="6701" y="7457"/>
                  </a:cubicBezTo>
                  <a:cubicBezTo>
                    <a:pt x="6733" y="7457"/>
                    <a:pt x="6765" y="7444"/>
                    <a:pt x="6783" y="7413"/>
                  </a:cubicBezTo>
                  <a:lnTo>
                    <a:pt x="6783" y="7413"/>
                  </a:lnTo>
                  <a:cubicBezTo>
                    <a:pt x="6738" y="8383"/>
                    <a:pt x="6714" y="9391"/>
                    <a:pt x="7005" y="10323"/>
                  </a:cubicBezTo>
                  <a:cubicBezTo>
                    <a:pt x="7025" y="10420"/>
                    <a:pt x="7057" y="10517"/>
                    <a:pt x="7095" y="10590"/>
                  </a:cubicBezTo>
                  <a:cubicBezTo>
                    <a:pt x="7490" y="11570"/>
                    <a:pt x="8380" y="11996"/>
                    <a:pt x="9416" y="12014"/>
                  </a:cubicBezTo>
                  <a:cubicBezTo>
                    <a:pt x="9540" y="12014"/>
                    <a:pt x="9540" y="11823"/>
                    <a:pt x="9416" y="11820"/>
                  </a:cubicBezTo>
                  <a:cubicBezTo>
                    <a:pt x="8480" y="11802"/>
                    <a:pt x="7770" y="11435"/>
                    <a:pt x="7372" y="10694"/>
                  </a:cubicBezTo>
                  <a:cubicBezTo>
                    <a:pt x="7389" y="10656"/>
                    <a:pt x="7386" y="10604"/>
                    <a:pt x="7334" y="10572"/>
                  </a:cubicBezTo>
                  <a:cubicBezTo>
                    <a:pt x="7316" y="10566"/>
                    <a:pt x="7303" y="10552"/>
                    <a:pt x="7289" y="10534"/>
                  </a:cubicBezTo>
                  <a:lnTo>
                    <a:pt x="7237" y="10403"/>
                  </a:lnTo>
                  <a:cubicBezTo>
                    <a:pt x="7199" y="10257"/>
                    <a:pt x="7188" y="10063"/>
                    <a:pt x="7181" y="9984"/>
                  </a:cubicBezTo>
                  <a:cubicBezTo>
                    <a:pt x="7147" y="9700"/>
                    <a:pt x="7133" y="9412"/>
                    <a:pt x="7119" y="9128"/>
                  </a:cubicBezTo>
                  <a:cubicBezTo>
                    <a:pt x="7095" y="8539"/>
                    <a:pt x="7095" y="7950"/>
                    <a:pt x="7095" y="7361"/>
                  </a:cubicBezTo>
                  <a:cubicBezTo>
                    <a:pt x="7095" y="7299"/>
                    <a:pt x="7045" y="7267"/>
                    <a:pt x="6995" y="7267"/>
                  </a:cubicBezTo>
                  <a:cubicBezTo>
                    <a:pt x="6993" y="7267"/>
                    <a:pt x="6990" y="7268"/>
                    <a:pt x="6987" y="7268"/>
                  </a:cubicBezTo>
                  <a:cubicBezTo>
                    <a:pt x="6991" y="7205"/>
                    <a:pt x="6991" y="7136"/>
                    <a:pt x="6994" y="7070"/>
                  </a:cubicBezTo>
                  <a:cubicBezTo>
                    <a:pt x="6994" y="7067"/>
                    <a:pt x="6991" y="7067"/>
                    <a:pt x="6991" y="7060"/>
                  </a:cubicBezTo>
                  <a:cubicBezTo>
                    <a:pt x="7233" y="7043"/>
                    <a:pt x="7476" y="6973"/>
                    <a:pt x="7722" y="6862"/>
                  </a:cubicBezTo>
                  <a:cubicBezTo>
                    <a:pt x="7784" y="6835"/>
                    <a:pt x="7777" y="6755"/>
                    <a:pt x="7743" y="6710"/>
                  </a:cubicBezTo>
                  <a:cubicBezTo>
                    <a:pt x="7580" y="6523"/>
                    <a:pt x="7372" y="6377"/>
                    <a:pt x="7164" y="6239"/>
                  </a:cubicBezTo>
                  <a:cubicBezTo>
                    <a:pt x="7188" y="6222"/>
                    <a:pt x="7216" y="6201"/>
                    <a:pt x="7240" y="6183"/>
                  </a:cubicBezTo>
                  <a:cubicBezTo>
                    <a:pt x="7306" y="6138"/>
                    <a:pt x="7306" y="6028"/>
                    <a:pt x="7219" y="6003"/>
                  </a:cubicBezTo>
                  <a:cubicBezTo>
                    <a:pt x="6994" y="5951"/>
                    <a:pt x="6769" y="5879"/>
                    <a:pt x="6558" y="5775"/>
                  </a:cubicBezTo>
                  <a:cubicBezTo>
                    <a:pt x="6506" y="5723"/>
                    <a:pt x="6457" y="5671"/>
                    <a:pt x="6416" y="5615"/>
                  </a:cubicBezTo>
                  <a:lnTo>
                    <a:pt x="6520" y="5615"/>
                  </a:lnTo>
                  <a:cubicBezTo>
                    <a:pt x="6624" y="5615"/>
                    <a:pt x="6641" y="5491"/>
                    <a:pt x="6572" y="5442"/>
                  </a:cubicBezTo>
                  <a:cubicBezTo>
                    <a:pt x="6721" y="5411"/>
                    <a:pt x="6877" y="5376"/>
                    <a:pt x="7025" y="5321"/>
                  </a:cubicBezTo>
                  <a:cubicBezTo>
                    <a:pt x="7098" y="5293"/>
                    <a:pt x="7126" y="5186"/>
                    <a:pt x="7046" y="5144"/>
                  </a:cubicBezTo>
                  <a:cubicBezTo>
                    <a:pt x="6873" y="5047"/>
                    <a:pt x="6710" y="4940"/>
                    <a:pt x="6541" y="4836"/>
                  </a:cubicBezTo>
                  <a:cubicBezTo>
                    <a:pt x="6634" y="4819"/>
                    <a:pt x="6627" y="4659"/>
                    <a:pt x="6513" y="4645"/>
                  </a:cubicBezTo>
                  <a:cubicBezTo>
                    <a:pt x="6329" y="4625"/>
                    <a:pt x="6146" y="4576"/>
                    <a:pt x="5959" y="4548"/>
                  </a:cubicBezTo>
                  <a:cubicBezTo>
                    <a:pt x="5952" y="4548"/>
                    <a:pt x="5941" y="4545"/>
                    <a:pt x="5934" y="4545"/>
                  </a:cubicBezTo>
                  <a:cubicBezTo>
                    <a:pt x="5930" y="4544"/>
                    <a:pt x="5926" y="4544"/>
                    <a:pt x="5922" y="4544"/>
                  </a:cubicBezTo>
                  <a:cubicBezTo>
                    <a:pt x="5819" y="4544"/>
                    <a:pt x="5813" y="4706"/>
                    <a:pt x="5907" y="4735"/>
                  </a:cubicBezTo>
                  <a:cubicBezTo>
                    <a:pt x="6218" y="4836"/>
                    <a:pt x="6485" y="5026"/>
                    <a:pt x="6762" y="5196"/>
                  </a:cubicBezTo>
                  <a:cubicBezTo>
                    <a:pt x="6475" y="5269"/>
                    <a:pt x="6184" y="5300"/>
                    <a:pt x="5889" y="5311"/>
                  </a:cubicBezTo>
                  <a:cubicBezTo>
                    <a:pt x="5827" y="5248"/>
                    <a:pt x="5765" y="5182"/>
                    <a:pt x="5709" y="5110"/>
                  </a:cubicBezTo>
                  <a:cubicBezTo>
                    <a:pt x="5169" y="4406"/>
                    <a:pt x="6038" y="4122"/>
                    <a:pt x="6613" y="4060"/>
                  </a:cubicBezTo>
                  <a:cubicBezTo>
                    <a:pt x="6738" y="4046"/>
                    <a:pt x="6738" y="3880"/>
                    <a:pt x="6613" y="3866"/>
                  </a:cubicBezTo>
                  <a:cubicBezTo>
                    <a:pt x="6374" y="3845"/>
                    <a:pt x="6149" y="3766"/>
                    <a:pt x="5920" y="3714"/>
                  </a:cubicBezTo>
                  <a:cubicBezTo>
                    <a:pt x="6000" y="3665"/>
                    <a:pt x="6073" y="3610"/>
                    <a:pt x="6114" y="3527"/>
                  </a:cubicBezTo>
                  <a:cubicBezTo>
                    <a:pt x="6152" y="3457"/>
                    <a:pt x="6101" y="3382"/>
                    <a:pt x="6029" y="3382"/>
                  </a:cubicBezTo>
                  <a:cubicBezTo>
                    <a:pt x="6022" y="3382"/>
                    <a:pt x="6015" y="3383"/>
                    <a:pt x="6007" y="3384"/>
                  </a:cubicBezTo>
                  <a:cubicBezTo>
                    <a:pt x="5723" y="3454"/>
                    <a:pt x="5435" y="3416"/>
                    <a:pt x="5151" y="3464"/>
                  </a:cubicBezTo>
                  <a:cubicBezTo>
                    <a:pt x="5093" y="2761"/>
                    <a:pt x="5674" y="2182"/>
                    <a:pt x="6229" y="1836"/>
                  </a:cubicBezTo>
                  <a:cubicBezTo>
                    <a:pt x="6484" y="1675"/>
                    <a:pt x="6867" y="1510"/>
                    <a:pt x="7209" y="1510"/>
                  </a:cubicBezTo>
                  <a:cubicBezTo>
                    <a:pt x="7220" y="1510"/>
                    <a:pt x="7230" y="1510"/>
                    <a:pt x="7240" y="1510"/>
                  </a:cubicBezTo>
                  <a:cubicBezTo>
                    <a:pt x="7341" y="1718"/>
                    <a:pt x="7427" y="1930"/>
                    <a:pt x="7493" y="2151"/>
                  </a:cubicBezTo>
                  <a:cubicBezTo>
                    <a:pt x="7506" y="2196"/>
                    <a:pt x="7552" y="2222"/>
                    <a:pt x="7595" y="2222"/>
                  </a:cubicBezTo>
                  <a:cubicBezTo>
                    <a:pt x="7636" y="2222"/>
                    <a:pt x="7674" y="2200"/>
                    <a:pt x="7680" y="2151"/>
                  </a:cubicBezTo>
                  <a:cubicBezTo>
                    <a:pt x="7691" y="2061"/>
                    <a:pt x="7708" y="1968"/>
                    <a:pt x="7732" y="1878"/>
                  </a:cubicBezTo>
                  <a:cubicBezTo>
                    <a:pt x="7791" y="1926"/>
                    <a:pt x="7853" y="1975"/>
                    <a:pt x="7923" y="2013"/>
                  </a:cubicBezTo>
                  <a:cubicBezTo>
                    <a:pt x="7909" y="2106"/>
                    <a:pt x="7895" y="2200"/>
                    <a:pt x="7881" y="2293"/>
                  </a:cubicBezTo>
                  <a:cubicBezTo>
                    <a:pt x="7874" y="2360"/>
                    <a:pt x="7930" y="2419"/>
                    <a:pt x="7985" y="2419"/>
                  </a:cubicBezTo>
                  <a:cubicBezTo>
                    <a:pt x="8013" y="2419"/>
                    <a:pt x="8041" y="2403"/>
                    <a:pt x="8061" y="2366"/>
                  </a:cubicBezTo>
                  <a:cubicBezTo>
                    <a:pt x="8290" y="1930"/>
                    <a:pt x="8581" y="1528"/>
                    <a:pt x="8834" y="1109"/>
                  </a:cubicBezTo>
                  <a:cubicBezTo>
                    <a:pt x="8879" y="1032"/>
                    <a:pt x="8812" y="963"/>
                    <a:pt x="8745" y="963"/>
                  </a:cubicBezTo>
                  <a:cubicBezTo>
                    <a:pt x="8716" y="963"/>
                    <a:pt x="8687" y="976"/>
                    <a:pt x="8667" y="1008"/>
                  </a:cubicBezTo>
                  <a:cubicBezTo>
                    <a:pt x="8498" y="1285"/>
                    <a:pt x="8311" y="1559"/>
                    <a:pt x="8137" y="1840"/>
                  </a:cubicBezTo>
                  <a:cubicBezTo>
                    <a:pt x="8169" y="1639"/>
                    <a:pt x="8193" y="1441"/>
                    <a:pt x="8224" y="1240"/>
                  </a:cubicBezTo>
                  <a:cubicBezTo>
                    <a:pt x="8237" y="1245"/>
                    <a:pt x="8252" y="1248"/>
                    <a:pt x="8267" y="1248"/>
                  </a:cubicBezTo>
                  <a:cubicBezTo>
                    <a:pt x="8305" y="1248"/>
                    <a:pt x="8344" y="1229"/>
                    <a:pt x="8359" y="1181"/>
                  </a:cubicBezTo>
                  <a:cubicBezTo>
                    <a:pt x="8529" y="640"/>
                    <a:pt x="9083" y="530"/>
                    <a:pt x="9602" y="530"/>
                  </a:cubicBezTo>
                  <a:cubicBezTo>
                    <a:pt x="9740" y="530"/>
                    <a:pt x="9876" y="538"/>
                    <a:pt x="10001" y="547"/>
                  </a:cubicBezTo>
                  <a:cubicBezTo>
                    <a:pt x="10715" y="610"/>
                    <a:pt x="11359" y="925"/>
                    <a:pt x="11792" y="1507"/>
                  </a:cubicBezTo>
                  <a:cubicBezTo>
                    <a:pt x="12378" y="2286"/>
                    <a:pt x="12634" y="3398"/>
                    <a:pt x="12828" y="4337"/>
                  </a:cubicBezTo>
                  <a:cubicBezTo>
                    <a:pt x="13060" y="5459"/>
                    <a:pt x="13379" y="7541"/>
                    <a:pt x="14671" y="7839"/>
                  </a:cubicBezTo>
                  <a:cubicBezTo>
                    <a:pt x="14216" y="8008"/>
                    <a:pt x="13744" y="8095"/>
                    <a:pt x="13259" y="8095"/>
                  </a:cubicBezTo>
                  <a:cubicBezTo>
                    <a:pt x="13068" y="8095"/>
                    <a:pt x="12874" y="8082"/>
                    <a:pt x="12679" y="8054"/>
                  </a:cubicBezTo>
                  <a:cubicBezTo>
                    <a:pt x="12800" y="8054"/>
                    <a:pt x="12921" y="8047"/>
                    <a:pt x="13043" y="8030"/>
                  </a:cubicBezTo>
                  <a:cubicBezTo>
                    <a:pt x="13158" y="8013"/>
                    <a:pt x="13116" y="7845"/>
                    <a:pt x="13007" y="7845"/>
                  </a:cubicBezTo>
                  <a:cubicBezTo>
                    <a:pt x="13001" y="7845"/>
                    <a:pt x="12996" y="7845"/>
                    <a:pt x="12991" y="7846"/>
                  </a:cubicBezTo>
                  <a:cubicBezTo>
                    <a:pt x="12872" y="7865"/>
                    <a:pt x="12751" y="7873"/>
                    <a:pt x="12628" y="7873"/>
                  </a:cubicBezTo>
                  <a:cubicBezTo>
                    <a:pt x="12403" y="7873"/>
                    <a:pt x="12172" y="7845"/>
                    <a:pt x="11941" y="7798"/>
                  </a:cubicBezTo>
                  <a:cubicBezTo>
                    <a:pt x="11921" y="7767"/>
                    <a:pt x="11885" y="7748"/>
                    <a:pt x="11851" y="7748"/>
                  </a:cubicBezTo>
                  <a:cubicBezTo>
                    <a:pt x="11831" y="7748"/>
                    <a:pt x="11812" y="7754"/>
                    <a:pt x="11796" y="7767"/>
                  </a:cubicBezTo>
                  <a:cubicBezTo>
                    <a:pt x="10947" y="7559"/>
                    <a:pt x="10095" y="7091"/>
                    <a:pt x="9447" y="6689"/>
                  </a:cubicBezTo>
                  <a:cubicBezTo>
                    <a:pt x="8501" y="6104"/>
                    <a:pt x="6977" y="4843"/>
                    <a:pt x="7950" y="3648"/>
                  </a:cubicBezTo>
                  <a:cubicBezTo>
                    <a:pt x="8011" y="3576"/>
                    <a:pt x="7946" y="3478"/>
                    <a:pt x="7875" y="3478"/>
                  </a:cubicBezTo>
                  <a:cubicBezTo>
                    <a:pt x="7854" y="3478"/>
                    <a:pt x="7831" y="3487"/>
                    <a:pt x="7812" y="3509"/>
                  </a:cubicBezTo>
                  <a:cubicBezTo>
                    <a:pt x="6870" y="4666"/>
                    <a:pt x="7968" y="5865"/>
                    <a:pt x="8917" y="6568"/>
                  </a:cubicBezTo>
                  <a:cubicBezTo>
                    <a:pt x="9589" y="7060"/>
                    <a:pt x="10351" y="7434"/>
                    <a:pt x="11130" y="7718"/>
                  </a:cubicBezTo>
                  <a:cubicBezTo>
                    <a:pt x="11324" y="7787"/>
                    <a:pt x="11529" y="7857"/>
                    <a:pt x="11737" y="7916"/>
                  </a:cubicBezTo>
                  <a:cubicBezTo>
                    <a:pt x="11460" y="9093"/>
                    <a:pt x="11335" y="10385"/>
                    <a:pt x="10833" y="11494"/>
                  </a:cubicBezTo>
                  <a:cubicBezTo>
                    <a:pt x="10195" y="11331"/>
                    <a:pt x="9551" y="11217"/>
                    <a:pt x="8913" y="11051"/>
                  </a:cubicBezTo>
                  <a:cubicBezTo>
                    <a:pt x="8584" y="10964"/>
                    <a:pt x="8401" y="10832"/>
                    <a:pt x="8182" y="10590"/>
                  </a:cubicBezTo>
                  <a:cubicBezTo>
                    <a:pt x="8121" y="10525"/>
                    <a:pt x="8039" y="10399"/>
                    <a:pt x="7937" y="10399"/>
                  </a:cubicBezTo>
                  <a:cubicBezTo>
                    <a:pt x="7936" y="10399"/>
                    <a:pt x="7934" y="10399"/>
                    <a:pt x="7933" y="10399"/>
                  </a:cubicBezTo>
                  <a:cubicBezTo>
                    <a:pt x="7878" y="10399"/>
                    <a:pt x="7840" y="10444"/>
                    <a:pt x="7840" y="10496"/>
                  </a:cubicBezTo>
                  <a:cubicBezTo>
                    <a:pt x="7836" y="10559"/>
                    <a:pt x="7860" y="10618"/>
                    <a:pt x="7881" y="10676"/>
                  </a:cubicBezTo>
                  <a:cubicBezTo>
                    <a:pt x="7898" y="10722"/>
                    <a:pt x="7938" y="10742"/>
                    <a:pt x="7976" y="10742"/>
                  </a:cubicBezTo>
                  <a:cubicBezTo>
                    <a:pt x="8007" y="10742"/>
                    <a:pt x="8037" y="10729"/>
                    <a:pt x="8054" y="10708"/>
                  </a:cubicBezTo>
                  <a:cubicBezTo>
                    <a:pt x="8151" y="10811"/>
                    <a:pt x="8262" y="10954"/>
                    <a:pt x="8297" y="10985"/>
                  </a:cubicBezTo>
                  <a:cubicBezTo>
                    <a:pt x="8460" y="11130"/>
                    <a:pt x="8657" y="11175"/>
                    <a:pt x="8861" y="11234"/>
                  </a:cubicBezTo>
                  <a:cubicBezTo>
                    <a:pt x="9506" y="11421"/>
                    <a:pt x="10174" y="11525"/>
                    <a:pt x="10826" y="11695"/>
                  </a:cubicBezTo>
                  <a:cubicBezTo>
                    <a:pt x="10846" y="11710"/>
                    <a:pt x="10868" y="11720"/>
                    <a:pt x="10889" y="11720"/>
                  </a:cubicBezTo>
                  <a:cubicBezTo>
                    <a:pt x="10897" y="11720"/>
                    <a:pt x="10905" y="11718"/>
                    <a:pt x="10912" y="11716"/>
                  </a:cubicBezTo>
                  <a:cubicBezTo>
                    <a:pt x="11023" y="11747"/>
                    <a:pt x="11134" y="11778"/>
                    <a:pt x="11241" y="11813"/>
                  </a:cubicBezTo>
                  <a:cubicBezTo>
                    <a:pt x="11250" y="11814"/>
                    <a:pt x="11259" y="11815"/>
                    <a:pt x="11267" y="11815"/>
                  </a:cubicBezTo>
                  <a:cubicBezTo>
                    <a:pt x="11276" y="11815"/>
                    <a:pt x="11285" y="11814"/>
                    <a:pt x="11293" y="11813"/>
                  </a:cubicBezTo>
                  <a:lnTo>
                    <a:pt x="11293" y="11813"/>
                  </a:lnTo>
                  <a:cubicBezTo>
                    <a:pt x="11286" y="11889"/>
                    <a:pt x="11283" y="11975"/>
                    <a:pt x="11283" y="12059"/>
                  </a:cubicBezTo>
                  <a:cubicBezTo>
                    <a:pt x="11272" y="12072"/>
                    <a:pt x="11269" y="12090"/>
                    <a:pt x="11269" y="12100"/>
                  </a:cubicBezTo>
                  <a:lnTo>
                    <a:pt x="11269" y="13943"/>
                  </a:lnTo>
                  <a:cubicBezTo>
                    <a:pt x="11269" y="14005"/>
                    <a:pt x="11317" y="14037"/>
                    <a:pt x="11366" y="14037"/>
                  </a:cubicBezTo>
                  <a:cubicBezTo>
                    <a:pt x="11414" y="14037"/>
                    <a:pt x="11463" y="14005"/>
                    <a:pt x="11463" y="13943"/>
                  </a:cubicBezTo>
                  <a:cubicBezTo>
                    <a:pt x="11463" y="13555"/>
                    <a:pt x="11466" y="13174"/>
                    <a:pt x="11473" y="12789"/>
                  </a:cubicBezTo>
                  <a:cubicBezTo>
                    <a:pt x="11473" y="12720"/>
                    <a:pt x="11463" y="12498"/>
                    <a:pt x="11463" y="12273"/>
                  </a:cubicBezTo>
                  <a:lnTo>
                    <a:pt x="11463" y="12235"/>
                  </a:lnTo>
                  <a:cubicBezTo>
                    <a:pt x="12156" y="12457"/>
                    <a:pt x="12866" y="12634"/>
                    <a:pt x="13573" y="12824"/>
                  </a:cubicBezTo>
                  <a:cubicBezTo>
                    <a:pt x="13417" y="14542"/>
                    <a:pt x="12537" y="16136"/>
                    <a:pt x="11889" y="17708"/>
                  </a:cubicBezTo>
                  <a:cubicBezTo>
                    <a:pt x="11286" y="19163"/>
                    <a:pt x="10947" y="20757"/>
                    <a:pt x="10219" y="22160"/>
                  </a:cubicBezTo>
                  <a:cubicBezTo>
                    <a:pt x="10178" y="22059"/>
                    <a:pt x="10140" y="21962"/>
                    <a:pt x="10095" y="21862"/>
                  </a:cubicBezTo>
                  <a:cubicBezTo>
                    <a:pt x="10105" y="21550"/>
                    <a:pt x="10109" y="21238"/>
                    <a:pt x="10109" y="20927"/>
                  </a:cubicBezTo>
                  <a:cubicBezTo>
                    <a:pt x="10109" y="20864"/>
                    <a:pt x="10060" y="20833"/>
                    <a:pt x="10012" y="20833"/>
                  </a:cubicBezTo>
                  <a:cubicBezTo>
                    <a:pt x="9963" y="20833"/>
                    <a:pt x="9915" y="20864"/>
                    <a:pt x="9915" y="20927"/>
                  </a:cubicBezTo>
                  <a:cubicBezTo>
                    <a:pt x="9915" y="21100"/>
                    <a:pt x="9908" y="21273"/>
                    <a:pt x="9904" y="21446"/>
                  </a:cubicBezTo>
                  <a:cubicBezTo>
                    <a:pt x="8661" y="18710"/>
                    <a:pt x="7074" y="16084"/>
                    <a:pt x="6658" y="13087"/>
                  </a:cubicBezTo>
                  <a:cubicBezTo>
                    <a:pt x="7251" y="12938"/>
                    <a:pt x="7853" y="12828"/>
                    <a:pt x="8460" y="12786"/>
                  </a:cubicBezTo>
                  <a:cubicBezTo>
                    <a:pt x="8581" y="12776"/>
                    <a:pt x="8584" y="12592"/>
                    <a:pt x="8469" y="12592"/>
                  </a:cubicBezTo>
                  <a:cubicBezTo>
                    <a:pt x="8466" y="12592"/>
                    <a:pt x="8463" y="12592"/>
                    <a:pt x="8460" y="12592"/>
                  </a:cubicBezTo>
                  <a:cubicBezTo>
                    <a:pt x="7843" y="12634"/>
                    <a:pt x="7233" y="12741"/>
                    <a:pt x="6631" y="12893"/>
                  </a:cubicBezTo>
                  <a:cubicBezTo>
                    <a:pt x="6627" y="12859"/>
                    <a:pt x="6624" y="12821"/>
                    <a:pt x="6617" y="12786"/>
                  </a:cubicBezTo>
                  <a:cubicBezTo>
                    <a:pt x="6611" y="12725"/>
                    <a:pt x="6559" y="12694"/>
                    <a:pt x="6510" y="12694"/>
                  </a:cubicBezTo>
                  <a:cubicBezTo>
                    <a:pt x="6461" y="12694"/>
                    <a:pt x="6416" y="12724"/>
                    <a:pt x="6423" y="12786"/>
                  </a:cubicBezTo>
                  <a:cubicBezTo>
                    <a:pt x="6426" y="12838"/>
                    <a:pt x="6437" y="12890"/>
                    <a:pt x="6444" y="12942"/>
                  </a:cubicBezTo>
                  <a:cubicBezTo>
                    <a:pt x="5349" y="13233"/>
                    <a:pt x="4278" y="13659"/>
                    <a:pt x="3257" y="14092"/>
                  </a:cubicBezTo>
                  <a:cubicBezTo>
                    <a:pt x="2872" y="14258"/>
                    <a:pt x="2501" y="14421"/>
                    <a:pt x="2158" y="14629"/>
                  </a:cubicBezTo>
                  <a:cubicBezTo>
                    <a:pt x="2145" y="14629"/>
                    <a:pt x="2127" y="14636"/>
                    <a:pt x="2113" y="14639"/>
                  </a:cubicBezTo>
                  <a:cubicBezTo>
                    <a:pt x="1933" y="14729"/>
                    <a:pt x="1781" y="14851"/>
                    <a:pt x="1653" y="15000"/>
                  </a:cubicBezTo>
                  <a:cubicBezTo>
                    <a:pt x="1570" y="15069"/>
                    <a:pt x="1490" y="15145"/>
                    <a:pt x="1417" y="15225"/>
                  </a:cubicBezTo>
                  <a:cubicBezTo>
                    <a:pt x="1341" y="15138"/>
                    <a:pt x="1258" y="15055"/>
                    <a:pt x="1175" y="14968"/>
                  </a:cubicBezTo>
                  <a:cubicBezTo>
                    <a:pt x="1206" y="14923"/>
                    <a:pt x="1206" y="14864"/>
                    <a:pt x="1150" y="14833"/>
                  </a:cubicBezTo>
                  <a:cubicBezTo>
                    <a:pt x="1012" y="14757"/>
                    <a:pt x="894" y="14670"/>
                    <a:pt x="780" y="14556"/>
                  </a:cubicBezTo>
                  <a:cubicBezTo>
                    <a:pt x="759" y="14537"/>
                    <a:pt x="737" y="14528"/>
                    <a:pt x="715" y="14528"/>
                  </a:cubicBezTo>
                  <a:cubicBezTo>
                    <a:pt x="640" y="14528"/>
                    <a:pt x="574" y="14625"/>
                    <a:pt x="641" y="14695"/>
                  </a:cubicBezTo>
                  <a:cubicBezTo>
                    <a:pt x="863" y="14916"/>
                    <a:pt x="1074" y="15142"/>
                    <a:pt x="1289" y="15370"/>
                  </a:cubicBezTo>
                  <a:cubicBezTo>
                    <a:pt x="1157" y="15526"/>
                    <a:pt x="1064" y="15692"/>
                    <a:pt x="984" y="15866"/>
                  </a:cubicBezTo>
                  <a:cubicBezTo>
                    <a:pt x="994" y="15807"/>
                    <a:pt x="998" y="15751"/>
                    <a:pt x="1001" y="15692"/>
                  </a:cubicBezTo>
                  <a:cubicBezTo>
                    <a:pt x="1010" y="15629"/>
                    <a:pt x="967" y="15599"/>
                    <a:pt x="919" y="15599"/>
                  </a:cubicBezTo>
                  <a:cubicBezTo>
                    <a:pt x="870" y="15599"/>
                    <a:pt x="816" y="15631"/>
                    <a:pt x="807" y="15692"/>
                  </a:cubicBezTo>
                  <a:cubicBezTo>
                    <a:pt x="0" y="22285"/>
                    <a:pt x="1247" y="28873"/>
                    <a:pt x="1455" y="35465"/>
                  </a:cubicBezTo>
                  <a:cubicBezTo>
                    <a:pt x="1313" y="35774"/>
                    <a:pt x="1289" y="36137"/>
                    <a:pt x="1279" y="36480"/>
                  </a:cubicBezTo>
                  <a:lnTo>
                    <a:pt x="1254" y="36532"/>
                  </a:lnTo>
                  <a:cubicBezTo>
                    <a:pt x="1192" y="36681"/>
                    <a:pt x="1213" y="36782"/>
                    <a:pt x="1275" y="36882"/>
                  </a:cubicBezTo>
                  <a:cubicBezTo>
                    <a:pt x="1279" y="37440"/>
                    <a:pt x="1310" y="37994"/>
                    <a:pt x="1289" y="38555"/>
                  </a:cubicBezTo>
                  <a:cubicBezTo>
                    <a:pt x="1283" y="38610"/>
                    <a:pt x="1335" y="38651"/>
                    <a:pt x="1388" y="38651"/>
                  </a:cubicBezTo>
                  <a:cubicBezTo>
                    <a:pt x="1396" y="38651"/>
                    <a:pt x="1403" y="38651"/>
                    <a:pt x="1410" y="38649"/>
                  </a:cubicBezTo>
                  <a:cubicBezTo>
                    <a:pt x="1888" y="38525"/>
                    <a:pt x="2470" y="38286"/>
                    <a:pt x="3008" y="38286"/>
                  </a:cubicBezTo>
                  <a:cubicBezTo>
                    <a:pt x="3238" y="38286"/>
                    <a:pt x="3460" y="38329"/>
                    <a:pt x="3662" y="38444"/>
                  </a:cubicBezTo>
                  <a:cubicBezTo>
                    <a:pt x="3678" y="38454"/>
                    <a:pt x="3695" y="38458"/>
                    <a:pt x="3710" y="38458"/>
                  </a:cubicBezTo>
                  <a:cubicBezTo>
                    <a:pt x="3795" y="38458"/>
                    <a:pt x="3853" y="38331"/>
                    <a:pt x="3759" y="38278"/>
                  </a:cubicBezTo>
                  <a:cubicBezTo>
                    <a:pt x="3527" y="38146"/>
                    <a:pt x="3277" y="38097"/>
                    <a:pt x="3020" y="38097"/>
                  </a:cubicBezTo>
                  <a:cubicBezTo>
                    <a:pt x="2507" y="38097"/>
                    <a:pt x="1966" y="38293"/>
                    <a:pt x="1486" y="38427"/>
                  </a:cubicBezTo>
                  <a:cubicBezTo>
                    <a:pt x="1497" y="37991"/>
                    <a:pt x="1469" y="37551"/>
                    <a:pt x="1462" y="37111"/>
                  </a:cubicBezTo>
                  <a:lnTo>
                    <a:pt x="1462" y="37111"/>
                  </a:lnTo>
                  <a:cubicBezTo>
                    <a:pt x="1479" y="37135"/>
                    <a:pt x="1497" y="37152"/>
                    <a:pt x="1514" y="37173"/>
                  </a:cubicBezTo>
                  <a:cubicBezTo>
                    <a:pt x="1531" y="37194"/>
                    <a:pt x="1553" y="37203"/>
                    <a:pt x="1575" y="37203"/>
                  </a:cubicBezTo>
                  <a:cubicBezTo>
                    <a:pt x="1625" y="37203"/>
                    <a:pt x="1677" y="37157"/>
                    <a:pt x="1677" y="37104"/>
                  </a:cubicBezTo>
                  <a:cubicBezTo>
                    <a:pt x="1677" y="36799"/>
                    <a:pt x="1673" y="36494"/>
                    <a:pt x="1670" y="36189"/>
                  </a:cubicBezTo>
                  <a:cubicBezTo>
                    <a:pt x="1836" y="35982"/>
                    <a:pt x="2079" y="35853"/>
                    <a:pt x="2332" y="35760"/>
                  </a:cubicBezTo>
                  <a:cubicBezTo>
                    <a:pt x="2834" y="35583"/>
                    <a:pt x="3405" y="35597"/>
                    <a:pt x="3932" y="35559"/>
                  </a:cubicBezTo>
                  <a:cubicBezTo>
                    <a:pt x="3942" y="36913"/>
                    <a:pt x="4001" y="38268"/>
                    <a:pt x="4008" y="39622"/>
                  </a:cubicBezTo>
                  <a:cubicBezTo>
                    <a:pt x="4008" y="39686"/>
                    <a:pt x="4057" y="39718"/>
                    <a:pt x="4105" y="39718"/>
                  </a:cubicBezTo>
                  <a:cubicBezTo>
                    <a:pt x="4154" y="39718"/>
                    <a:pt x="4202" y="39686"/>
                    <a:pt x="4202" y="39622"/>
                  </a:cubicBezTo>
                  <a:cubicBezTo>
                    <a:pt x="4199" y="37734"/>
                    <a:pt x="4081" y="35846"/>
                    <a:pt x="4154" y="33959"/>
                  </a:cubicBezTo>
                  <a:cubicBezTo>
                    <a:pt x="4226" y="32060"/>
                    <a:pt x="4407" y="29812"/>
                    <a:pt x="5626" y="28260"/>
                  </a:cubicBezTo>
                  <a:cubicBezTo>
                    <a:pt x="5687" y="28188"/>
                    <a:pt x="5620" y="28090"/>
                    <a:pt x="5550" y="28090"/>
                  </a:cubicBezTo>
                  <a:cubicBezTo>
                    <a:pt x="5528" y="28090"/>
                    <a:pt x="5506" y="28100"/>
                    <a:pt x="5487" y="28122"/>
                  </a:cubicBezTo>
                  <a:cubicBezTo>
                    <a:pt x="4330" y="29590"/>
                    <a:pt x="4098" y="31617"/>
                    <a:pt x="3984" y="33422"/>
                  </a:cubicBezTo>
                  <a:cubicBezTo>
                    <a:pt x="3946" y="34055"/>
                    <a:pt x="3932" y="34686"/>
                    <a:pt x="3932" y="35320"/>
                  </a:cubicBezTo>
                  <a:cubicBezTo>
                    <a:pt x="3506" y="35125"/>
                    <a:pt x="2926" y="34885"/>
                    <a:pt x="2417" y="34885"/>
                  </a:cubicBezTo>
                  <a:cubicBezTo>
                    <a:pt x="2120" y="34885"/>
                    <a:pt x="1847" y="34967"/>
                    <a:pt x="1642" y="35188"/>
                  </a:cubicBezTo>
                  <a:cubicBezTo>
                    <a:pt x="1431" y="29195"/>
                    <a:pt x="392" y="23209"/>
                    <a:pt x="856" y="17220"/>
                  </a:cubicBezTo>
                  <a:lnTo>
                    <a:pt x="856" y="17220"/>
                  </a:lnTo>
                  <a:cubicBezTo>
                    <a:pt x="873" y="17303"/>
                    <a:pt x="891" y="17383"/>
                    <a:pt x="911" y="17466"/>
                  </a:cubicBezTo>
                  <a:cubicBezTo>
                    <a:pt x="925" y="17516"/>
                    <a:pt x="960" y="17537"/>
                    <a:pt x="996" y="17537"/>
                  </a:cubicBezTo>
                  <a:cubicBezTo>
                    <a:pt x="1044" y="17537"/>
                    <a:pt x="1094" y="17501"/>
                    <a:pt x="1102" y="17442"/>
                  </a:cubicBezTo>
                  <a:cubicBezTo>
                    <a:pt x="1161" y="16887"/>
                    <a:pt x="1237" y="16177"/>
                    <a:pt x="1500" y="15609"/>
                  </a:cubicBezTo>
                  <a:cubicBezTo>
                    <a:pt x="2661" y="16905"/>
                    <a:pt x="3683" y="18329"/>
                    <a:pt x="4410" y="19912"/>
                  </a:cubicBezTo>
                  <a:cubicBezTo>
                    <a:pt x="4426" y="19947"/>
                    <a:pt x="4454" y="19962"/>
                    <a:pt x="4483" y="19962"/>
                  </a:cubicBezTo>
                  <a:cubicBezTo>
                    <a:pt x="4547" y="19962"/>
                    <a:pt x="4616" y="19891"/>
                    <a:pt x="4580" y="19815"/>
                  </a:cubicBezTo>
                  <a:cubicBezTo>
                    <a:pt x="3839" y="18197"/>
                    <a:pt x="2789" y="16742"/>
                    <a:pt x="1601" y="15422"/>
                  </a:cubicBezTo>
                  <a:cubicBezTo>
                    <a:pt x="1635" y="15367"/>
                    <a:pt x="1663" y="15311"/>
                    <a:pt x="1705" y="15259"/>
                  </a:cubicBezTo>
                  <a:cubicBezTo>
                    <a:pt x="2248" y="14750"/>
                    <a:pt x="3028" y="14400"/>
                    <a:pt x="3738" y="14106"/>
                  </a:cubicBezTo>
                  <a:cubicBezTo>
                    <a:pt x="4621" y="13742"/>
                    <a:pt x="5539" y="13392"/>
                    <a:pt x="6478" y="13136"/>
                  </a:cubicBezTo>
                  <a:cubicBezTo>
                    <a:pt x="6928" y="16285"/>
                    <a:pt x="8650" y="19011"/>
                    <a:pt x="9908" y="21893"/>
                  </a:cubicBezTo>
                  <a:cubicBezTo>
                    <a:pt x="9873" y="23351"/>
                    <a:pt x="9769" y="24806"/>
                    <a:pt x="9655" y="26258"/>
                  </a:cubicBezTo>
                  <a:cubicBezTo>
                    <a:pt x="9647" y="26255"/>
                    <a:pt x="9638" y="26254"/>
                    <a:pt x="9630" y="26254"/>
                  </a:cubicBezTo>
                  <a:cubicBezTo>
                    <a:pt x="9602" y="26254"/>
                    <a:pt x="9574" y="26267"/>
                    <a:pt x="9558" y="26286"/>
                  </a:cubicBezTo>
                  <a:cubicBezTo>
                    <a:pt x="8952" y="24876"/>
                    <a:pt x="7940" y="23698"/>
                    <a:pt x="6970" y="22520"/>
                  </a:cubicBezTo>
                  <a:cubicBezTo>
                    <a:pt x="6398" y="21827"/>
                    <a:pt x="5844" y="21117"/>
                    <a:pt x="5387" y="20338"/>
                  </a:cubicBezTo>
                  <a:cubicBezTo>
                    <a:pt x="5214" y="20033"/>
                    <a:pt x="5965" y="19648"/>
                    <a:pt x="6184" y="19461"/>
                  </a:cubicBezTo>
                  <a:cubicBezTo>
                    <a:pt x="6506" y="19198"/>
                    <a:pt x="6783" y="18900"/>
                    <a:pt x="6998" y="18550"/>
                  </a:cubicBezTo>
                  <a:cubicBezTo>
                    <a:pt x="7043" y="18481"/>
                    <a:pt x="6987" y="18412"/>
                    <a:pt x="6918" y="18401"/>
                  </a:cubicBezTo>
                  <a:cubicBezTo>
                    <a:pt x="6796" y="18386"/>
                    <a:pt x="6674" y="18380"/>
                    <a:pt x="6552" y="18380"/>
                  </a:cubicBezTo>
                  <a:cubicBezTo>
                    <a:pt x="6055" y="18380"/>
                    <a:pt x="5561" y="18488"/>
                    <a:pt x="5072" y="18575"/>
                  </a:cubicBezTo>
                  <a:cubicBezTo>
                    <a:pt x="5058" y="16995"/>
                    <a:pt x="4885" y="15422"/>
                    <a:pt x="4881" y="13846"/>
                  </a:cubicBezTo>
                  <a:cubicBezTo>
                    <a:pt x="4881" y="13784"/>
                    <a:pt x="4833" y="13752"/>
                    <a:pt x="4784" y="13752"/>
                  </a:cubicBezTo>
                  <a:cubicBezTo>
                    <a:pt x="4736" y="13752"/>
                    <a:pt x="4687" y="13784"/>
                    <a:pt x="4687" y="13846"/>
                  </a:cubicBezTo>
                  <a:cubicBezTo>
                    <a:pt x="4694" y="15460"/>
                    <a:pt x="4874" y="17071"/>
                    <a:pt x="4881" y="18692"/>
                  </a:cubicBezTo>
                  <a:cubicBezTo>
                    <a:pt x="4881" y="18753"/>
                    <a:pt x="4930" y="18788"/>
                    <a:pt x="4982" y="18788"/>
                  </a:cubicBezTo>
                  <a:cubicBezTo>
                    <a:pt x="4989" y="18788"/>
                    <a:pt x="4996" y="18787"/>
                    <a:pt x="5002" y="18786"/>
                  </a:cubicBezTo>
                  <a:cubicBezTo>
                    <a:pt x="5508" y="18700"/>
                    <a:pt x="6017" y="18578"/>
                    <a:pt x="6528" y="18578"/>
                  </a:cubicBezTo>
                  <a:cubicBezTo>
                    <a:pt x="6598" y="18578"/>
                    <a:pt x="6668" y="18580"/>
                    <a:pt x="6738" y="18585"/>
                  </a:cubicBezTo>
                  <a:cubicBezTo>
                    <a:pt x="6312" y="19198"/>
                    <a:pt x="5674" y="19610"/>
                    <a:pt x="5103" y="20078"/>
                  </a:cubicBezTo>
                  <a:cubicBezTo>
                    <a:pt x="5068" y="20102"/>
                    <a:pt x="5068" y="20161"/>
                    <a:pt x="5089" y="20196"/>
                  </a:cubicBezTo>
                  <a:cubicBezTo>
                    <a:pt x="6340" y="22541"/>
                    <a:pt x="8622" y="24214"/>
                    <a:pt x="9537" y="26760"/>
                  </a:cubicBezTo>
                  <a:cubicBezTo>
                    <a:pt x="9551" y="26795"/>
                    <a:pt x="9575" y="26812"/>
                    <a:pt x="9603" y="26819"/>
                  </a:cubicBezTo>
                  <a:cubicBezTo>
                    <a:pt x="9568" y="27245"/>
                    <a:pt x="9527" y="27668"/>
                    <a:pt x="9492" y="28087"/>
                  </a:cubicBezTo>
                  <a:cubicBezTo>
                    <a:pt x="9381" y="28267"/>
                    <a:pt x="9267" y="28444"/>
                    <a:pt x="9156" y="28617"/>
                  </a:cubicBezTo>
                  <a:cubicBezTo>
                    <a:pt x="9107" y="28690"/>
                    <a:pt x="9176" y="28761"/>
                    <a:pt x="9246" y="28761"/>
                  </a:cubicBezTo>
                  <a:cubicBezTo>
                    <a:pt x="9275" y="28761"/>
                    <a:pt x="9305" y="28748"/>
                    <a:pt x="9326" y="28717"/>
                  </a:cubicBezTo>
                  <a:cubicBezTo>
                    <a:pt x="9367" y="28648"/>
                    <a:pt x="9416" y="28572"/>
                    <a:pt x="9457" y="28503"/>
                  </a:cubicBezTo>
                  <a:lnTo>
                    <a:pt x="9457" y="28503"/>
                  </a:lnTo>
                  <a:cubicBezTo>
                    <a:pt x="9436" y="28742"/>
                    <a:pt x="9419" y="28981"/>
                    <a:pt x="9402" y="29220"/>
                  </a:cubicBezTo>
                  <a:cubicBezTo>
                    <a:pt x="9315" y="29417"/>
                    <a:pt x="9301" y="29660"/>
                    <a:pt x="9336" y="29923"/>
                  </a:cubicBezTo>
                  <a:cubicBezTo>
                    <a:pt x="9336" y="29933"/>
                    <a:pt x="9343" y="29940"/>
                    <a:pt x="9346" y="29951"/>
                  </a:cubicBezTo>
                  <a:cubicBezTo>
                    <a:pt x="9246" y="31270"/>
                    <a:pt x="9170" y="32597"/>
                    <a:pt x="9152" y="33924"/>
                  </a:cubicBezTo>
                  <a:cubicBezTo>
                    <a:pt x="9135" y="33965"/>
                    <a:pt x="9118" y="34004"/>
                    <a:pt x="9104" y="34042"/>
                  </a:cubicBezTo>
                  <a:cubicBezTo>
                    <a:pt x="8955" y="34433"/>
                    <a:pt x="8799" y="34818"/>
                    <a:pt x="8640" y="35199"/>
                  </a:cubicBezTo>
                  <a:cubicBezTo>
                    <a:pt x="8262" y="36117"/>
                    <a:pt x="7892" y="37000"/>
                    <a:pt x="7375" y="37856"/>
                  </a:cubicBezTo>
                  <a:cubicBezTo>
                    <a:pt x="6717" y="38947"/>
                    <a:pt x="5920" y="39948"/>
                    <a:pt x="5037" y="40866"/>
                  </a:cubicBezTo>
                  <a:cubicBezTo>
                    <a:pt x="4729" y="41188"/>
                    <a:pt x="4400" y="41489"/>
                    <a:pt x="4078" y="41798"/>
                  </a:cubicBezTo>
                  <a:cubicBezTo>
                    <a:pt x="4029" y="41846"/>
                    <a:pt x="3967" y="41891"/>
                    <a:pt x="3908" y="41943"/>
                  </a:cubicBezTo>
                  <a:cubicBezTo>
                    <a:pt x="3863" y="41943"/>
                    <a:pt x="3821" y="41974"/>
                    <a:pt x="3811" y="42026"/>
                  </a:cubicBezTo>
                  <a:cubicBezTo>
                    <a:pt x="3686" y="42141"/>
                    <a:pt x="3568" y="42265"/>
                    <a:pt x="3523" y="42400"/>
                  </a:cubicBezTo>
                  <a:cubicBezTo>
                    <a:pt x="3498" y="42472"/>
                    <a:pt x="3557" y="42519"/>
                    <a:pt x="3615" y="42519"/>
                  </a:cubicBezTo>
                  <a:cubicBezTo>
                    <a:pt x="3654" y="42519"/>
                    <a:pt x="3692" y="42499"/>
                    <a:pt x="3707" y="42452"/>
                  </a:cubicBezTo>
                  <a:cubicBezTo>
                    <a:pt x="3724" y="42397"/>
                    <a:pt x="3766" y="42335"/>
                    <a:pt x="3811" y="42279"/>
                  </a:cubicBezTo>
                  <a:cubicBezTo>
                    <a:pt x="3821" y="43194"/>
                    <a:pt x="3863" y="44115"/>
                    <a:pt x="3942" y="45037"/>
                  </a:cubicBezTo>
                  <a:cubicBezTo>
                    <a:pt x="3236" y="44486"/>
                    <a:pt x="2546" y="43887"/>
                    <a:pt x="2124" y="43107"/>
                  </a:cubicBezTo>
                  <a:cubicBezTo>
                    <a:pt x="1777" y="42473"/>
                    <a:pt x="1881" y="41694"/>
                    <a:pt x="1964" y="41011"/>
                  </a:cubicBezTo>
                  <a:cubicBezTo>
                    <a:pt x="2051" y="40287"/>
                    <a:pt x="2162" y="39567"/>
                    <a:pt x="2068" y="38846"/>
                  </a:cubicBezTo>
                  <a:cubicBezTo>
                    <a:pt x="2060" y="38785"/>
                    <a:pt x="2006" y="38753"/>
                    <a:pt x="1957" y="38753"/>
                  </a:cubicBezTo>
                  <a:cubicBezTo>
                    <a:pt x="1909" y="38753"/>
                    <a:pt x="1866" y="38783"/>
                    <a:pt x="1871" y="38846"/>
                  </a:cubicBezTo>
                  <a:cubicBezTo>
                    <a:pt x="1971" y="39619"/>
                    <a:pt x="1843" y="40395"/>
                    <a:pt x="1750" y="41164"/>
                  </a:cubicBezTo>
                  <a:cubicBezTo>
                    <a:pt x="1680" y="41760"/>
                    <a:pt x="1621" y="42421"/>
                    <a:pt x="1861" y="42989"/>
                  </a:cubicBezTo>
                  <a:cubicBezTo>
                    <a:pt x="2266" y="43952"/>
                    <a:pt x="3128" y="44659"/>
                    <a:pt x="3967" y="45300"/>
                  </a:cubicBezTo>
                  <a:cubicBezTo>
                    <a:pt x="4175" y="47631"/>
                    <a:pt x="4583" y="49959"/>
                    <a:pt x="5176" y="52190"/>
                  </a:cubicBezTo>
                  <a:cubicBezTo>
                    <a:pt x="5484" y="53347"/>
                    <a:pt x="5799" y="54497"/>
                    <a:pt x="6000" y="55678"/>
                  </a:cubicBezTo>
                  <a:cubicBezTo>
                    <a:pt x="6146" y="56551"/>
                    <a:pt x="6426" y="58048"/>
                    <a:pt x="5678" y="58737"/>
                  </a:cubicBezTo>
                  <a:cubicBezTo>
                    <a:pt x="5640" y="58772"/>
                    <a:pt x="5643" y="58838"/>
                    <a:pt x="5678" y="58876"/>
                  </a:cubicBezTo>
                  <a:cubicBezTo>
                    <a:pt x="6146" y="59392"/>
                    <a:pt x="6146" y="60227"/>
                    <a:pt x="6159" y="60881"/>
                  </a:cubicBezTo>
                  <a:cubicBezTo>
                    <a:pt x="6173" y="61602"/>
                    <a:pt x="6142" y="62326"/>
                    <a:pt x="6156" y="63046"/>
                  </a:cubicBezTo>
                  <a:cubicBezTo>
                    <a:pt x="6184" y="64837"/>
                    <a:pt x="5990" y="66659"/>
                    <a:pt x="6426" y="68423"/>
                  </a:cubicBezTo>
                  <a:cubicBezTo>
                    <a:pt x="6438" y="68467"/>
                    <a:pt x="6480" y="68492"/>
                    <a:pt x="6522" y="68492"/>
                  </a:cubicBezTo>
                  <a:cubicBezTo>
                    <a:pt x="6539" y="68492"/>
                    <a:pt x="6556" y="68487"/>
                    <a:pt x="6572" y="68478"/>
                  </a:cubicBezTo>
                  <a:cubicBezTo>
                    <a:pt x="7081" y="68198"/>
                    <a:pt x="7147" y="67820"/>
                    <a:pt x="6960" y="67394"/>
                  </a:cubicBezTo>
                  <a:lnTo>
                    <a:pt x="6960" y="67394"/>
                  </a:lnTo>
                  <a:cubicBezTo>
                    <a:pt x="7618" y="67782"/>
                    <a:pt x="8255" y="68208"/>
                    <a:pt x="8920" y="68579"/>
                  </a:cubicBezTo>
                  <a:cubicBezTo>
                    <a:pt x="8328" y="68502"/>
                    <a:pt x="7801" y="68173"/>
                    <a:pt x="7251" y="67927"/>
                  </a:cubicBezTo>
                  <a:cubicBezTo>
                    <a:pt x="7234" y="67920"/>
                    <a:pt x="7218" y="67917"/>
                    <a:pt x="7202" y="67917"/>
                  </a:cubicBezTo>
                  <a:cubicBezTo>
                    <a:pt x="7142" y="67917"/>
                    <a:pt x="7095" y="67966"/>
                    <a:pt x="7109" y="68035"/>
                  </a:cubicBezTo>
                  <a:cubicBezTo>
                    <a:pt x="7330" y="69037"/>
                    <a:pt x="8235" y="69469"/>
                    <a:pt x="9183" y="69469"/>
                  </a:cubicBezTo>
                  <a:cubicBezTo>
                    <a:pt x="9230" y="69469"/>
                    <a:pt x="9278" y="69468"/>
                    <a:pt x="9326" y="69465"/>
                  </a:cubicBezTo>
                  <a:cubicBezTo>
                    <a:pt x="9405" y="70009"/>
                    <a:pt x="9502" y="70546"/>
                    <a:pt x="9606" y="71083"/>
                  </a:cubicBezTo>
                  <a:cubicBezTo>
                    <a:pt x="9589" y="71100"/>
                    <a:pt x="9572" y="71121"/>
                    <a:pt x="9554" y="71139"/>
                  </a:cubicBezTo>
                  <a:cubicBezTo>
                    <a:pt x="9500" y="71192"/>
                    <a:pt x="9535" y="71302"/>
                    <a:pt x="9616" y="71302"/>
                  </a:cubicBezTo>
                  <a:cubicBezTo>
                    <a:pt x="9619" y="71302"/>
                    <a:pt x="9621" y="71302"/>
                    <a:pt x="9624" y="71301"/>
                  </a:cubicBezTo>
                  <a:cubicBezTo>
                    <a:pt x="9630" y="71301"/>
                    <a:pt x="9641" y="71298"/>
                    <a:pt x="9648" y="71298"/>
                  </a:cubicBezTo>
                  <a:cubicBezTo>
                    <a:pt x="9714" y="71613"/>
                    <a:pt x="9779" y="71925"/>
                    <a:pt x="9849" y="72237"/>
                  </a:cubicBezTo>
                  <a:cubicBezTo>
                    <a:pt x="9766" y="72250"/>
                    <a:pt x="9679" y="72261"/>
                    <a:pt x="9596" y="72271"/>
                  </a:cubicBezTo>
                  <a:cubicBezTo>
                    <a:pt x="9537" y="72282"/>
                    <a:pt x="9506" y="72365"/>
                    <a:pt x="9540" y="72417"/>
                  </a:cubicBezTo>
                  <a:cubicBezTo>
                    <a:pt x="9603" y="72510"/>
                    <a:pt x="9658" y="72597"/>
                    <a:pt x="9717" y="72680"/>
                  </a:cubicBezTo>
                  <a:cubicBezTo>
                    <a:pt x="9710" y="73255"/>
                    <a:pt x="9682" y="73830"/>
                    <a:pt x="9648" y="74409"/>
                  </a:cubicBezTo>
                  <a:cubicBezTo>
                    <a:pt x="9639" y="74406"/>
                    <a:pt x="9631" y="74404"/>
                    <a:pt x="9621" y="74404"/>
                  </a:cubicBezTo>
                  <a:cubicBezTo>
                    <a:pt x="9609" y="74404"/>
                    <a:pt x="9595" y="74407"/>
                    <a:pt x="9579" y="74416"/>
                  </a:cubicBezTo>
                  <a:cubicBezTo>
                    <a:pt x="9368" y="74528"/>
                    <a:pt x="9169" y="74575"/>
                    <a:pt x="8980" y="74575"/>
                  </a:cubicBezTo>
                  <a:cubicBezTo>
                    <a:pt x="8889" y="74575"/>
                    <a:pt x="8799" y="74564"/>
                    <a:pt x="8712" y="74544"/>
                  </a:cubicBezTo>
                  <a:cubicBezTo>
                    <a:pt x="7427" y="73976"/>
                    <a:pt x="7303" y="69694"/>
                    <a:pt x="7303" y="68783"/>
                  </a:cubicBezTo>
                  <a:cubicBezTo>
                    <a:pt x="7303" y="68721"/>
                    <a:pt x="7254" y="68689"/>
                    <a:pt x="7206" y="68689"/>
                  </a:cubicBezTo>
                  <a:cubicBezTo>
                    <a:pt x="7157" y="68689"/>
                    <a:pt x="7109" y="68721"/>
                    <a:pt x="7109" y="68783"/>
                  </a:cubicBezTo>
                  <a:cubicBezTo>
                    <a:pt x="7109" y="69587"/>
                    <a:pt x="7185" y="72666"/>
                    <a:pt x="7985" y="74086"/>
                  </a:cubicBezTo>
                  <a:cubicBezTo>
                    <a:pt x="7628" y="73709"/>
                    <a:pt x="7361" y="73168"/>
                    <a:pt x="7213" y="72680"/>
                  </a:cubicBezTo>
                  <a:cubicBezTo>
                    <a:pt x="7178" y="72538"/>
                    <a:pt x="7136" y="72389"/>
                    <a:pt x="7102" y="72247"/>
                  </a:cubicBezTo>
                  <a:cubicBezTo>
                    <a:pt x="7091" y="72199"/>
                    <a:pt x="7056" y="72178"/>
                    <a:pt x="7019" y="72178"/>
                  </a:cubicBezTo>
                  <a:cubicBezTo>
                    <a:pt x="6963" y="72178"/>
                    <a:pt x="6903" y="72226"/>
                    <a:pt x="6918" y="72299"/>
                  </a:cubicBezTo>
                  <a:cubicBezTo>
                    <a:pt x="6942" y="72441"/>
                    <a:pt x="6980" y="72593"/>
                    <a:pt x="7029" y="72749"/>
                  </a:cubicBezTo>
                  <a:cubicBezTo>
                    <a:pt x="7254" y="73643"/>
                    <a:pt x="7510" y="74530"/>
                    <a:pt x="7909" y="75361"/>
                  </a:cubicBezTo>
                  <a:cubicBezTo>
                    <a:pt x="8206" y="75990"/>
                    <a:pt x="8712" y="76716"/>
                    <a:pt x="9411" y="76716"/>
                  </a:cubicBezTo>
                  <a:cubicBezTo>
                    <a:pt x="9420" y="76716"/>
                    <a:pt x="9430" y="76716"/>
                    <a:pt x="9440" y="76716"/>
                  </a:cubicBezTo>
                  <a:lnTo>
                    <a:pt x="9440" y="76716"/>
                  </a:lnTo>
                  <a:cubicBezTo>
                    <a:pt x="9395" y="77128"/>
                    <a:pt x="9319" y="77564"/>
                    <a:pt x="9284" y="78008"/>
                  </a:cubicBezTo>
                  <a:cubicBezTo>
                    <a:pt x="9267" y="77996"/>
                    <a:pt x="9247" y="77990"/>
                    <a:pt x="9228" y="77990"/>
                  </a:cubicBezTo>
                  <a:cubicBezTo>
                    <a:pt x="9201" y="77990"/>
                    <a:pt x="9174" y="78003"/>
                    <a:pt x="9156" y="78036"/>
                  </a:cubicBezTo>
                  <a:cubicBezTo>
                    <a:pt x="8775" y="78739"/>
                    <a:pt x="8584" y="79553"/>
                    <a:pt x="8564" y="80350"/>
                  </a:cubicBezTo>
                  <a:cubicBezTo>
                    <a:pt x="8550" y="80876"/>
                    <a:pt x="8636" y="81683"/>
                    <a:pt x="9208" y="81912"/>
                  </a:cubicBezTo>
                  <a:cubicBezTo>
                    <a:pt x="9326" y="81959"/>
                    <a:pt x="9451" y="81980"/>
                    <a:pt x="9580" y="81980"/>
                  </a:cubicBezTo>
                  <a:cubicBezTo>
                    <a:pt x="10257" y="81980"/>
                    <a:pt x="11030" y="81394"/>
                    <a:pt x="11380" y="80928"/>
                  </a:cubicBezTo>
                  <a:cubicBezTo>
                    <a:pt x="11969" y="80142"/>
                    <a:pt x="11983" y="79179"/>
                    <a:pt x="11882" y="78236"/>
                  </a:cubicBezTo>
                  <a:cubicBezTo>
                    <a:pt x="11944" y="78036"/>
                    <a:pt x="11993" y="77835"/>
                    <a:pt x="12045" y="77630"/>
                  </a:cubicBezTo>
                  <a:cubicBezTo>
                    <a:pt x="12062" y="77556"/>
                    <a:pt x="12002" y="77510"/>
                    <a:pt x="11944" y="77510"/>
                  </a:cubicBezTo>
                  <a:cubicBezTo>
                    <a:pt x="11921" y="77510"/>
                    <a:pt x="11899" y="77517"/>
                    <a:pt x="11882" y="77533"/>
                  </a:cubicBezTo>
                  <a:cubicBezTo>
                    <a:pt x="12326" y="75919"/>
                    <a:pt x="12332" y="74170"/>
                    <a:pt x="12270" y="72500"/>
                  </a:cubicBezTo>
                  <a:lnTo>
                    <a:pt x="12270" y="72500"/>
                  </a:lnTo>
                  <a:cubicBezTo>
                    <a:pt x="12513" y="72541"/>
                    <a:pt x="12755" y="72593"/>
                    <a:pt x="12991" y="72659"/>
                  </a:cubicBezTo>
                  <a:cubicBezTo>
                    <a:pt x="12999" y="72661"/>
                    <a:pt x="13006" y="72662"/>
                    <a:pt x="13014" y="72662"/>
                  </a:cubicBezTo>
                  <a:cubicBezTo>
                    <a:pt x="13084" y="72662"/>
                    <a:pt x="13142" y="72583"/>
                    <a:pt x="13102" y="72517"/>
                  </a:cubicBezTo>
                  <a:cubicBezTo>
                    <a:pt x="12869" y="72157"/>
                    <a:pt x="12703" y="71689"/>
                    <a:pt x="12464" y="71291"/>
                  </a:cubicBezTo>
                  <a:cubicBezTo>
                    <a:pt x="12790" y="70546"/>
                    <a:pt x="12914" y="69005"/>
                    <a:pt x="12949" y="68745"/>
                  </a:cubicBezTo>
                  <a:cubicBezTo>
                    <a:pt x="13199" y="66947"/>
                    <a:pt x="13379" y="65156"/>
                    <a:pt x="13666" y="63362"/>
                  </a:cubicBezTo>
                  <a:cubicBezTo>
                    <a:pt x="14162" y="60344"/>
                    <a:pt x="14799" y="57345"/>
                    <a:pt x="15183" y="54313"/>
                  </a:cubicBezTo>
                  <a:cubicBezTo>
                    <a:pt x="15547" y="51480"/>
                    <a:pt x="15758" y="48636"/>
                    <a:pt x="16195" y="45816"/>
                  </a:cubicBezTo>
                  <a:cubicBezTo>
                    <a:pt x="16201" y="45817"/>
                    <a:pt x="16207" y="45817"/>
                    <a:pt x="16213" y="45817"/>
                  </a:cubicBezTo>
                  <a:cubicBezTo>
                    <a:pt x="16236" y="45817"/>
                    <a:pt x="16259" y="45812"/>
                    <a:pt x="16278" y="45795"/>
                  </a:cubicBezTo>
                  <a:cubicBezTo>
                    <a:pt x="17449" y="44839"/>
                    <a:pt x="18471" y="43741"/>
                    <a:pt x="18769" y="42335"/>
                  </a:cubicBezTo>
                  <a:lnTo>
                    <a:pt x="18772" y="42335"/>
                  </a:lnTo>
                  <a:cubicBezTo>
                    <a:pt x="18838" y="42297"/>
                    <a:pt x="18828" y="42210"/>
                    <a:pt x="18828" y="42141"/>
                  </a:cubicBezTo>
                  <a:cubicBezTo>
                    <a:pt x="18828" y="42123"/>
                    <a:pt x="18824" y="42109"/>
                    <a:pt x="18817" y="42096"/>
                  </a:cubicBezTo>
                  <a:cubicBezTo>
                    <a:pt x="18869" y="41742"/>
                    <a:pt x="18876" y="41368"/>
                    <a:pt x="18828" y="40977"/>
                  </a:cubicBezTo>
                  <a:cubicBezTo>
                    <a:pt x="18822" y="40914"/>
                    <a:pt x="18774" y="40886"/>
                    <a:pt x="18726" y="40886"/>
                  </a:cubicBezTo>
                  <a:cubicBezTo>
                    <a:pt x="18716" y="40886"/>
                    <a:pt x="18706" y="40888"/>
                    <a:pt x="18696" y="40890"/>
                  </a:cubicBezTo>
                  <a:cubicBezTo>
                    <a:pt x="18686" y="40745"/>
                    <a:pt x="18672" y="40603"/>
                    <a:pt x="18665" y="40457"/>
                  </a:cubicBezTo>
                  <a:cubicBezTo>
                    <a:pt x="18648" y="40208"/>
                    <a:pt x="18654" y="39965"/>
                    <a:pt x="18592" y="39730"/>
                  </a:cubicBezTo>
                  <a:cubicBezTo>
                    <a:pt x="18409" y="39054"/>
                    <a:pt x="18145" y="38451"/>
                    <a:pt x="18228" y="37745"/>
                  </a:cubicBezTo>
                  <a:lnTo>
                    <a:pt x="18228" y="37745"/>
                  </a:lnTo>
                  <a:cubicBezTo>
                    <a:pt x="18384" y="37766"/>
                    <a:pt x="18533" y="37779"/>
                    <a:pt x="18679" y="37779"/>
                  </a:cubicBezTo>
                  <a:cubicBezTo>
                    <a:pt x="18696" y="37883"/>
                    <a:pt x="18713" y="37987"/>
                    <a:pt x="18734" y="38091"/>
                  </a:cubicBezTo>
                  <a:cubicBezTo>
                    <a:pt x="18743" y="38136"/>
                    <a:pt x="18789" y="38163"/>
                    <a:pt x="18832" y="38163"/>
                  </a:cubicBezTo>
                  <a:cubicBezTo>
                    <a:pt x="18856" y="38163"/>
                    <a:pt x="18879" y="38155"/>
                    <a:pt x="18893" y="38136"/>
                  </a:cubicBezTo>
                  <a:cubicBezTo>
                    <a:pt x="19015" y="37991"/>
                    <a:pt x="19098" y="37842"/>
                    <a:pt x="19167" y="37679"/>
                  </a:cubicBezTo>
                  <a:cubicBezTo>
                    <a:pt x="19347" y="37565"/>
                    <a:pt x="19465" y="37367"/>
                    <a:pt x="19434" y="37028"/>
                  </a:cubicBezTo>
                  <a:cubicBezTo>
                    <a:pt x="19406" y="36692"/>
                    <a:pt x="19306" y="36425"/>
                    <a:pt x="19150" y="36214"/>
                  </a:cubicBezTo>
                  <a:cubicBezTo>
                    <a:pt x="19157" y="36196"/>
                    <a:pt x="19167" y="36182"/>
                    <a:pt x="19174" y="36165"/>
                  </a:cubicBezTo>
                  <a:cubicBezTo>
                    <a:pt x="19209" y="36110"/>
                    <a:pt x="19174" y="36044"/>
                    <a:pt x="19119" y="36023"/>
                  </a:cubicBezTo>
                  <a:cubicBezTo>
                    <a:pt x="19049" y="35995"/>
                    <a:pt x="18973" y="35971"/>
                    <a:pt x="18887" y="35940"/>
                  </a:cubicBezTo>
                  <a:cubicBezTo>
                    <a:pt x="18786" y="35860"/>
                    <a:pt x="18672" y="35798"/>
                    <a:pt x="18551" y="35746"/>
                  </a:cubicBezTo>
                  <a:cubicBezTo>
                    <a:pt x="17872" y="29587"/>
                    <a:pt x="19015" y="23338"/>
                    <a:pt x="18474" y="17165"/>
                  </a:cubicBezTo>
                  <a:cubicBezTo>
                    <a:pt x="18786" y="16337"/>
                    <a:pt x="19032" y="15453"/>
                    <a:pt x="18994" y="14608"/>
                  </a:cubicBezTo>
                  <a:cubicBezTo>
                    <a:pt x="18990" y="14546"/>
                    <a:pt x="18940" y="14515"/>
                    <a:pt x="18892" y="14515"/>
                  </a:cubicBezTo>
                  <a:cubicBezTo>
                    <a:pt x="18843" y="14515"/>
                    <a:pt x="18796" y="14546"/>
                    <a:pt x="18800" y="14608"/>
                  </a:cubicBezTo>
                  <a:cubicBezTo>
                    <a:pt x="18828" y="15297"/>
                    <a:pt x="18654" y="16011"/>
                    <a:pt x="18426" y="16694"/>
                  </a:cubicBezTo>
                  <a:cubicBezTo>
                    <a:pt x="18422" y="16645"/>
                    <a:pt x="18415" y="16593"/>
                    <a:pt x="18412" y="16545"/>
                  </a:cubicBezTo>
                  <a:cubicBezTo>
                    <a:pt x="18405" y="16484"/>
                    <a:pt x="18352" y="16452"/>
                    <a:pt x="18304" y="16452"/>
                  </a:cubicBezTo>
                  <a:cubicBezTo>
                    <a:pt x="18255" y="16452"/>
                    <a:pt x="18211" y="16483"/>
                    <a:pt x="18218" y="16545"/>
                  </a:cubicBezTo>
                  <a:cubicBezTo>
                    <a:pt x="18239" y="16735"/>
                    <a:pt x="18256" y="16926"/>
                    <a:pt x="18273" y="17120"/>
                  </a:cubicBezTo>
                  <a:cubicBezTo>
                    <a:pt x="18180" y="17372"/>
                    <a:pt x="18079" y="17618"/>
                    <a:pt x="17989" y="17857"/>
                  </a:cubicBezTo>
                  <a:cubicBezTo>
                    <a:pt x="17757" y="18432"/>
                    <a:pt x="17494" y="18997"/>
                    <a:pt x="17196" y="19538"/>
                  </a:cubicBezTo>
                  <a:cubicBezTo>
                    <a:pt x="17009" y="19874"/>
                    <a:pt x="16777" y="20334"/>
                    <a:pt x="16431" y="20528"/>
                  </a:cubicBezTo>
                  <a:cubicBezTo>
                    <a:pt x="16336" y="20581"/>
                    <a:pt x="16393" y="20710"/>
                    <a:pt x="16480" y="20710"/>
                  </a:cubicBezTo>
                  <a:cubicBezTo>
                    <a:pt x="16495" y="20710"/>
                    <a:pt x="16511" y="20707"/>
                    <a:pt x="16528" y="20698"/>
                  </a:cubicBezTo>
                  <a:cubicBezTo>
                    <a:pt x="16836" y="20525"/>
                    <a:pt x="17044" y="20168"/>
                    <a:pt x="17227" y="19874"/>
                  </a:cubicBezTo>
                  <a:cubicBezTo>
                    <a:pt x="17546" y="19354"/>
                    <a:pt x="17809" y="18796"/>
                    <a:pt x="18045" y="18235"/>
                  </a:cubicBezTo>
                  <a:cubicBezTo>
                    <a:pt x="18135" y="18020"/>
                    <a:pt x="18225" y="17802"/>
                    <a:pt x="18318" y="17577"/>
                  </a:cubicBezTo>
                  <a:lnTo>
                    <a:pt x="18318" y="17577"/>
                  </a:lnTo>
                  <a:cubicBezTo>
                    <a:pt x="18776" y="23594"/>
                    <a:pt x="17716" y="29673"/>
                    <a:pt x="18357" y="35670"/>
                  </a:cubicBezTo>
                  <a:cubicBezTo>
                    <a:pt x="18176" y="35617"/>
                    <a:pt x="17984" y="35593"/>
                    <a:pt x="17787" y="35593"/>
                  </a:cubicBezTo>
                  <a:cubicBezTo>
                    <a:pt x="17723" y="35593"/>
                    <a:pt x="17659" y="35595"/>
                    <a:pt x="17594" y="35600"/>
                  </a:cubicBezTo>
                  <a:cubicBezTo>
                    <a:pt x="17460" y="35583"/>
                    <a:pt x="17326" y="35573"/>
                    <a:pt x="17198" y="35573"/>
                  </a:cubicBezTo>
                  <a:cubicBezTo>
                    <a:pt x="16936" y="35573"/>
                    <a:pt x="16694" y="35615"/>
                    <a:pt x="16503" y="35722"/>
                  </a:cubicBezTo>
                  <a:cubicBezTo>
                    <a:pt x="16437" y="35410"/>
                    <a:pt x="16379" y="35095"/>
                    <a:pt x="16313" y="34786"/>
                  </a:cubicBezTo>
                  <a:cubicBezTo>
                    <a:pt x="15727" y="31890"/>
                    <a:pt x="15270" y="28994"/>
                    <a:pt x="14248" y="26206"/>
                  </a:cubicBezTo>
                  <a:cubicBezTo>
                    <a:pt x="14234" y="26175"/>
                    <a:pt x="14217" y="26157"/>
                    <a:pt x="14196" y="26150"/>
                  </a:cubicBezTo>
                  <a:cubicBezTo>
                    <a:pt x="14307" y="25555"/>
                    <a:pt x="14407" y="24948"/>
                    <a:pt x="14612" y="24384"/>
                  </a:cubicBezTo>
                  <a:cubicBezTo>
                    <a:pt x="14958" y="23424"/>
                    <a:pt x="15197" y="22416"/>
                    <a:pt x="15530" y="21450"/>
                  </a:cubicBezTo>
                  <a:cubicBezTo>
                    <a:pt x="15869" y="20445"/>
                    <a:pt x="16216" y="19441"/>
                    <a:pt x="16476" y="18412"/>
                  </a:cubicBezTo>
                  <a:cubicBezTo>
                    <a:pt x="16495" y="18342"/>
                    <a:pt x="16440" y="18287"/>
                    <a:pt x="16382" y="18287"/>
                  </a:cubicBezTo>
                  <a:cubicBezTo>
                    <a:pt x="16359" y="18287"/>
                    <a:pt x="16336" y="18295"/>
                    <a:pt x="16316" y="18315"/>
                  </a:cubicBezTo>
                  <a:cubicBezTo>
                    <a:pt x="16205" y="18429"/>
                    <a:pt x="16088" y="18516"/>
                    <a:pt x="15949" y="18592"/>
                  </a:cubicBezTo>
                  <a:cubicBezTo>
                    <a:pt x="15857" y="18645"/>
                    <a:pt x="15912" y="18774"/>
                    <a:pt x="16001" y="18774"/>
                  </a:cubicBezTo>
                  <a:cubicBezTo>
                    <a:pt x="16016" y="18774"/>
                    <a:pt x="16033" y="18770"/>
                    <a:pt x="16049" y="18762"/>
                  </a:cubicBezTo>
                  <a:cubicBezTo>
                    <a:pt x="16108" y="18727"/>
                    <a:pt x="16160" y="18692"/>
                    <a:pt x="16212" y="18658"/>
                  </a:cubicBezTo>
                  <a:lnTo>
                    <a:pt x="16212" y="18658"/>
                  </a:lnTo>
                  <a:cubicBezTo>
                    <a:pt x="15717" y="20497"/>
                    <a:pt x="14983" y="22264"/>
                    <a:pt x="14494" y="24103"/>
                  </a:cubicBezTo>
                  <a:cubicBezTo>
                    <a:pt x="14342" y="24685"/>
                    <a:pt x="14179" y="25246"/>
                    <a:pt x="14061" y="25842"/>
                  </a:cubicBezTo>
                  <a:cubicBezTo>
                    <a:pt x="13961" y="26334"/>
                    <a:pt x="13940" y="27003"/>
                    <a:pt x="13683" y="27446"/>
                  </a:cubicBezTo>
                  <a:cubicBezTo>
                    <a:pt x="13643" y="27523"/>
                    <a:pt x="13708" y="27593"/>
                    <a:pt x="13775" y="27593"/>
                  </a:cubicBezTo>
                  <a:cubicBezTo>
                    <a:pt x="13804" y="27593"/>
                    <a:pt x="13833" y="27579"/>
                    <a:pt x="13853" y="27546"/>
                  </a:cubicBezTo>
                  <a:cubicBezTo>
                    <a:pt x="14026" y="27245"/>
                    <a:pt x="14082" y="26840"/>
                    <a:pt x="14141" y="26483"/>
                  </a:cubicBezTo>
                  <a:cubicBezTo>
                    <a:pt x="15048" y="29029"/>
                    <a:pt x="15571" y="31690"/>
                    <a:pt x="16039" y="34350"/>
                  </a:cubicBezTo>
                  <a:cubicBezTo>
                    <a:pt x="16126" y="34856"/>
                    <a:pt x="16226" y="35361"/>
                    <a:pt x="16327" y="35871"/>
                  </a:cubicBezTo>
                  <a:cubicBezTo>
                    <a:pt x="16223" y="35975"/>
                    <a:pt x="16143" y="36113"/>
                    <a:pt x="16101" y="36290"/>
                  </a:cubicBezTo>
                  <a:cubicBezTo>
                    <a:pt x="16086" y="36357"/>
                    <a:pt x="16140" y="36410"/>
                    <a:pt x="16196" y="36410"/>
                  </a:cubicBezTo>
                  <a:cubicBezTo>
                    <a:pt x="16219" y="36410"/>
                    <a:pt x="16241" y="36402"/>
                    <a:pt x="16261" y="36383"/>
                  </a:cubicBezTo>
                  <a:cubicBezTo>
                    <a:pt x="16306" y="36342"/>
                    <a:pt x="16351" y="36307"/>
                    <a:pt x="16399" y="36269"/>
                  </a:cubicBezTo>
                  <a:cubicBezTo>
                    <a:pt x="16725" y="37953"/>
                    <a:pt x="17019" y="39653"/>
                    <a:pt x="16919" y="41361"/>
                  </a:cubicBezTo>
                  <a:cubicBezTo>
                    <a:pt x="15585" y="40658"/>
                    <a:pt x="14532" y="39428"/>
                    <a:pt x="13645" y="38251"/>
                  </a:cubicBezTo>
                  <a:cubicBezTo>
                    <a:pt x="12471" y="36688"/>
                    <a:pt x="11515" y="34970"/>
                    <a:pt x="10559" y="33266"/>
                  </a:cubicBezTo>
                  <a:cubicBezTo>
                    <a:pt x="10540" y="33233"/>
                    <a:pt x="10511" y="33219"/>
                    <a:pt x="10481" y="33219"/>
                  </a:cubicBezTo>
                  <a:cubicBezTo>
                    <a:pt x="10414" y="33219"/>
                    <a:pt x="10346" y="33289"/>
                    <a:pt x="10389" y="33366"/>
                  </a:cubicBezTo>
                  <a:cubicBezTo>
                    <a:pt x="11394" y="35154"/>
                    <a:pt x="12409" y="36945"/>
                    <a:pt x="13649" y="38580"/>
                  </a:cubicBezTo>
                  <a:cubicBezTo>
                    <a:pt x="14529" y="39737"/>
                    <a:pt x="15589" y="40904"/>
                    <a:pt x="16905" y="41576"/>
                  </a:cubicBezTo>
                  <a:cubicBezTo>
                    <a:pt x="16895" y="41746"/>
                    <a:pt x="16877" y="41919"/>
                    <a:pt x="16853" y="42089"/>
                  </a:cubicBezTo>
                  <a:cubicBezTo>
                    <a:pt x="16834" y="42058"/>
                    <a:pt x="16806" y="42045"/>
                    <a:pt x="16778" y="42045"/>
                  </a:cubicBezTo>
                  <a:cubicBezTo>
                    <a:pt x="16711" y="42045"/>
                    <a:pt x="16642" y="42115"/>
                    <a:pt x="16690" y="42186"/>
                  </a:cubicBezTo>
                  <a:lnTo>
                    <a:pt x="16715" y="42252"/>
                  </a:lnTo>
                  <a:cubicBezTo>
                    <a:pt x="16697" y="42265"/>
                    <a:pt x="16687" y="42279"/>
                    <a:pt x="16680" y="42303"/>
                  </a:cubicBezTo>
                  <a:cubicBezTo>
                    <a:pt x="15966" y="45130"/>
                    <a:pt x="15658" y="48037"/>
                    <a:pt x="15353" y="50933"/>
                  </a:cubicBezTo>
                  <a:cubicBezTo>
                    <a:pt x="15190" y="52464"/>
                    <a:pt x="15028" y="53988"/>
                    <a:pt x="14809" y="55505"/>
                  </a:cubicBezTo>
                  <a:cubicBezTo>
                    <a:pt x="14591" y="57047"/>
                    <a:pt x="14265" y="58578"/>
                    <a:pt x="13995" y="60112"/>
                  </a:cubicBezTo>
                  <a:cubicBezTo>
                    <a:pt x="13604" y="62374"/>
                    <a:pt x="13205" y="64636"/>
                    <a:pt x="12956" y="66912"/>
                  </a:cubicBezTo>
                  <a:cubicBezTo>
                    <a:pt x="12862" y="67778"/>
                    <a:pt x="12759" y="68644"/>
                    <a:pt x="12620" y="69500"/>
                  </a:cubicBezTo>
                  <a:cubicBezTo>
                    <a:pt x="12537" y="69999"/>
                    <a:pt x="12471" y="70567"/>
                    <a:pt x="12294" y="71059"/>
                  </a:cubicBezTo>
                  <a:cubicBezTo>
                    <a:pt x="12208" y="70945"/>
                    <a:pt x="12114" y="70834"/>
                    <a:pt x="12000" y="70744"/>
                  </a:cubicBezTo>
                  <a:cubicBezTo>
                    <a:pt x="11896" y="70662"/>
                    <a:pt x="11751" y="70635"/>
                    <a:pt x="11601" y="70635"/>
                  </a:cubicBezTo>
                  <a:cubicBezTo>
                    <a:pt x="11420" y="70635"/>
                    <a:pt x="11230" y="70674"/>
                    <a:pt x="11092" y="70702"/>
                  </a:cubicBezTo>
                  <a:cubicBezTo>
                    <a:pt x="10666" y="70785"/>
                    <a:pt x="10268" y="70996"/>
                    <a:pt x="9842" y="71073"/>
                  </a:cubicBezTo>
                  <a:cubicBezTo>
                    <a:pt x="11082" y="69576"/>
                    <a:pt x="10968" y="67231"/>
                    <a:pt x="11127" y="65409"/>
                  </a:cubicBezTo>
                  <a:cubicBezTo>
                    <a:pt x="11234" y="64141"/>
                    <a:pt x="11359" y="62866"/>
                    <a:pt x="11515" y="61609"/>
                  </a:cubicBezTo>
                  <a:cubicBezTo>
                    <a:pt x="11602" y="60888"/>
                    <a:pt x="11733" y="60175"/>
                    <a:pt x="11910" y="59475"/>
                  </a:cubicBezTo>
                  <a:cubicBezTo>
                    <a:pt x="11986" y="59181"/>
                    <a:pt x="12080" y="58890"/>
                    <a:pt x="12184" y="58602"/>
                  </a:cubicBezTo>
                  <a:cubicBezTo>
                    <a:pt x="12218" y="58505"/>
                    <a:pt x="12384" y="57975"/>
                    <a:pt x="12523" y="57795"/>
                  </a:cubicBezTo>
                  <a:lnTo>
                    <a:pt x="12523" y="57795"/>
                  </a:lnTo>
                  <a:cubicBezTo>
                    <a:pt x="12876" y="61578"/>
                    <a:pt x="11685" y="65388"/>
                    <a:pt x="10871" y="69043"/>
                  </a:cubicBezTo>
                  <a:cubicBezTo>
                    <a:pt x="10854" y="69116"/>
                    <a:pt x="10915" y="69164"/>
                    <a:pt x="10973" y="69164"/>
                  </a:cubicBezTo>
                  <a:cubicBezTo>
                    <a:pt x="11011" y="69164"/>
                    <a:pt x="11047" y="69143"/>
                    <a:pt x="11058" y="69095"/>
                  </a:cubicBezTo>
                  <a:cubicBezTo>
                    <a:pt x="11889" y="65374"/>
                    <a:pt x="13108" y="61491"/>
                    <a:pt x="12707" y="57639"/>
                  </a:cubicBezTo>
                  <a:cubicBezTo>
                    <a:pt x="12703" y="57587"/>
                    <a:pt x="12668" y="57542"/>
                    <a:pt x="12610" y="57542"/>
                  </a:cubicBezTo>
                  <a:lnTo>
                    <a:pt x="12516" y="57542"/>
                  </a:lnTo>
                  <a:cubicBezTo>
                    <a:pt x="12481" y="57542"/>
                    <a:pt x="12447" y="57559"/>
                    <a:pt x="12433" y="57590"/>
                  </a:cubicBezTo>
                  <a:cubicBezTo>
                    <a:pt x="11266" y="59794"/>
                    <a:pt x="11269" y="62395"/>
                    <a:pt x="10999" y="64817"/>
                  </a:cubicBezTo>
                  <a:cubicBezTo>
                    <a:pt x="10888" y="65842"/>
                    <a:pt x="10850" y="66874"/>
                    <a:pt x="10729" y="67900"/>
                  </a:cubicBezTo>
                  <a:cubicBezTo>
                    <a:pt x="10607" y="68922"/>
                    <a:pt x="10393" y="70051"/>
                    <a:pt x="9748" y="70889"/>
                  </a:cubicBezTo>
                  <a:cubicBezTo>
                    <a:pt x="9655" y="70394"/>
                    <a:pt x="9572" y="69895"/>
                    <a:pt x="9492" y="69403"/>
                  </a:cubicBezTo>
                  <a:cubicBezTo>
                    <a:pt x="9509" y="69365"/>
                    <a:pt x="9506" y="69316"/>
                    <a:pt x="9475" y="69289"/>
                  </a:cubicBezTo>
                  <a:lnTo>
                    <a:pt x="9398" y="68731"/>
                  </a:lnTo>
                  <a:cubicBezTo>
                    <a:pt x="9419" y="68696"/>
                    <a:pt x="9419" y="68648"/>
                    <a:pt x="9381" y="68620"/>
                  </a:cubicBezTo>
                  <a:cubicBezTo>
                    <a:pt x="9180" y="67124"/>
                    <a:pt x="9059" y="65617"/>
                    <a:pt x="9031" y="64103"/>
                  </a:cubicBezTo>
                  <a:cubicBezTo>
                    <a:pt x="9000" y="62648"/>
                    <a:pt x="9246" y="61304"/>
                    <a:pt x="9641" y="59911"/>
                  </a:cubicBezTo>
                  <a:cubicBezTo>
                    <a:pt x="10005" y="58626"/>
                    <a:pt x="10406" y="57338"/>
                    <a:pt x="10476" y="55997"/>
                  </a:cubicBezTo>
                  <a:cubicBezTo>
                    <a:pt x="10481" y="55935"/>
                    <a:pt x="10434" y="55903"/>
                    <a:pt x="10385" y="55903"/>
                  </a:cubicBezTo>
                  <a:cubicBezTo>
                    <a:pt x="10336" y="55903"/>
                    <a:pt x="10285" y="55935"/>
                    <a:pt x="10282" y="55997"/>
                  </a:cubicBezTo>
                  <a:cubicBezTo>
                    <a:pt x="10212" y="57379"/>
                    <a:pt x="9779" y="58702"/>
                    <a:pt x="9405" y="60022"/>
                  </a:cubicBezTo>
                  <a:cubicBezTo>
                    <a:pt x="9021" y="61384"/>
                    <a:pt x="8813" y="62686"/>
                    <a:pt x="8834" y="64103"/>
                  </a:cubicBezTo>
                  <a:cubicBezTo>
                    <a:pt x="8858" y="65575"/>
                    <a:pt x="8969" y="67044"/>
                    <a:pt x="9163" y="68499"/>
                  </a:cubicBezTo>
                  <a:cubicBezTo>
                    <a:pt x="8338" y="68052"/>
                    <a:pt x="7566" y="67515"/>
                    <a:pt x="6748" y="67051"/>
                  </a:cubicBezTo>
                  <a:cubicBezTo>
                    <a:pt x="6733" y="67042"/>
                    <a:pt x="6717" y="67038"/>
                    <a:pt x="6701" y="67038"/>
                  </a:cubicBezTo>
                  <a:cubicBezTo>
                    <a:pt x="6632" y="67038"/>
                    <a:pt x="6571" y="67115"/>
                    <a:pt x="6613" y="67186"/>
                  </a:cubicBezTo>
                  <a:cubicBezTo>
                    <a:pt x="6870" y="67591"/>
                    <a:pt x="6963" y="67955"/>
                    <a:pt x="6572" y="68239"/>
                  </a:cubicBezTo>
                  <a:cubicBezTo>
                    <a:pt x="6253" y="66871"/>
                    <a:pt x="6305" y="65450"/>
                    <a:pt x="6329" y="64054"/>
                  </a:cubicBezTo>
                  <a:cubicBezTo>
                    <a:pt x="6347" y="62911"/>
                    <a:pt x="6367" y="61754"/>
                    <a:pt x="6329" y="60618"/>
                  </a:cubicBezTo>
                  <a:cubicBezTo>
                    <a:pt x="6315" y="60168"/>
                    <a:pt x="6263" y="59707"/>
                    <a:pt x="6121" y="59277"/>
                  </a:cubicBezTo>
                  <a:cubicBezTo>
                    <a:pt x="6062" y="59115"/>
                    <a:pt x="5983" y="58962"/>
                    <a:pt x="5872" y="58824"/>
                  </a:cubicBezTo>
                  <a:cubicBezTo>
                    <a:pt x="5868" y="58813"/>
                    <a:pt x="5862" y="58813"/>
                    <a:pt x="5855" y="58813"/>
                  </a:cubicBezTo>
                  <a:cubicBezTo>
                    <a:pt x="5865" y="58810"/>
                    <a:pt x="5872" y="58803"/>
                    <a:pt x="5886" y="58786"/>
                  </a:cubicBezTo>
                  <a:cubicBezTo>
                    <a:pt x="5938" y="58734"/>
                    <a:pt x="5976" y="58668"/>
                    <a:pt x="6017" y="58609"/>
                  </a:cubicBezTo>
                  <a:cubicBezTo>
                    <a:pt x="6381" y="58058"/>
                    <a:pt x="6336" y="57254"/>
                    <a:pt x="6295" y="56634"/>
                  </a:cubicBezTo>
                  <a:cubicBezTo>
                    <a:pt x="6163" y="54871"/>
                    <a:pt x="5595" y="53163"/>
                    <a:pt x="5162" y="51459"/>
                  </a:cubicBezTo>
                  <a:cubicBezTo>
                    <a:pt x="4673" y="49516"/>
                    <a:pt x="4344" y="47489"/>
                    <a:pt x="4157" y="45466"/>
                  </a:cubicBezTo>
                  <a:lnTo>
                    <a:pt x="4157" y="45466"/>
                  </a:lnTo>
                  <a:cubicBezTo>
                    <a:pt x="4306" y="45577"/>
                    <a:pt x="4452" y="45684"/>
                    <a:pt x="4590" y="45795"/>
                  </a:cubicBezTo>
                  <a:cubicBezTo>
                    <a:pt x="4610" y="45810"/>
                    <a:pt x="4631" y="45816"/>
                    <a:pt x="4651" y="45816"/>
                  </a:cubicBezTo>
                  <a:cubicBezTo>
                    <a:pt x="4733" y="45816"/>
                    <a:pt x="4806" y="45718"/>
                    <a:pt x="4729" y="45657"/>
                  </a:cubicBezTo>
                  <a:cubicBezTo>
                    <a:pt x="4535" y="45504"/>
                    <a:pt x="4337" y="45352"/>
                    <a:pt x="4133" y="45199"/>
                  </a:cubicBezTo>
                  <a:cubicBezTo>
                    <a:pt x="4067" y="44455"/>
                    <a:pt x="4026" y="43717"/>
                    <a:pt x="3998" y="42979"/>
                  </a:cubicBezTo>
                  <a:cubicBezTo>
                    <a:pt x="3991" y="42681"/>
                    <a:pt x="3984" y="42383"/>
                    <a:pt x="3984" y="42082"/>
                  </a:cubicBezTo>
                  <a:cubicBezTo>
                    <a:pt x="4150" y="41933"/>
                    <a:pt x="4344" y="41794"/>
                    <a:pt x="4459" y="41690"/>
                  </a:cubicBezTo>
                  <a:cubicBezTo>
                    <a:pt x="4850" y="41316"/>
                    <a:pt x="5231" y="40935"/>
                    <a:pt x="5598" y="40533"/>
                  </a:cubicBezTo>
                  <a:cubicBezTo>
                    <a:pt x="6395" y="39657"/>
                    <a:pt x="7088" y="38697"/>
                    <a:pt x="7691" y="37679"/>
                  </a:cubicBezTo>
                  <a:cubicBezTo>
                    <a:pt x="8151" y="36900"/>
                    <a:pt x="8467" y="36085"/>
                    <a:pt x="8809" y="35254"/>
                  </a:cubicBezTo>
                  <a:cubicBezTo>
                    <a:pt x="8910" y="35008"/>
                    <a:pt x="9042" y="34738"/>
                    <a:pt x="9163" y="34468"/>
                  </a:cubicBezTo>
                  <a:cubicBezTo>
                    <a:pt x="9180" y="34479"/>
                    <a:pt x="9201" y="34484"/>
                    <a:pt x="9221" y="34484"/>
                  </a:cubicBezTo>
                  <a:cubicBezTo>
                    <a:pt x="9270" y="34484"/>
                    <a:pt x="9319" y="34453"/>
                    <a:pt x="9319" y="34392"/>
                  </a:cubicBezTo>
                  <a:cubicBezTo>
                    <a:pt x="9319" y="34295"/>
                    <a:pt x="9326" y="34191"/>
                    <a:pt x="9326" y="34090"/>
                  </a:cubicBezTo>
                  <a:cubicBezTo>
                    <a:pt x="9419" y="33834"/>
                    <a:pt x="9499" y="33574"/>
                    <a:pt x="9516" y="33328"/>
                  </a:cubicBezTo>
                  <a:cubicBezTo>
                    <a:pt x="9520" y="33266"/>
                    <a:pt x="9474" y="33235"/>
                    <a:pt x="9427" y="33235"/>
                  </a:cubicBezTo>
                  <a:cubicBezTo>
                    <a:pt x="9395" y="33235"/>
                    <a:pt x="9361" y="33250"/>
                    <a:pt x="9343" y="33280"/>
                  </a:cubicBezTo>
                  <a:cubicBezTo>
                    <a:pt x="9371" y="32192"/>
                    <a:pt x="9436" y="31111"/>
                    <a:pt x="9520" y="30027"/>
                  </a:cubicBezTo>
                  <a:cubicBezTo>
                    <a:pt x="9700" y="30009"/>
                    <a:pt x="9883" y="29954"/>
                    <a:pt x="10022" y="29847"/>
                  </a:cubicBezTo>
                  <a:lnTo>
                    <a:pt x="10025" y="29847"/>
                  </a:lnTo>
                  <a:cubicBezTo>
                    <a:pt x="10039" y="29843"/>
                    <a:pt x="10053" y="29833"/>
                    <a:pt x="10060" y="29826"/>
                  </a:cubicBezTo>
                  <a:cubicBezTo>
                    <a:pt x="10105" y="29809"/>
                    <a:pt x="10150" y="29784"/>
                    <a:pt x="10181" y="29746"/>
                  </a:cubicBezTo>
                  <a:cubicBezTo>
                    <a:pt x="10195" y="29751"/>
                    <a:pt x="10209" y="29753"/>
                    <a:pt x="10224" y="29753"/>
                  </a:cubicBezTo>
                  <a:cubicBezTo>
                    <a:pt x="10242" y="29753"/>
                    <a:pt x="10261" y="29749"/>
                    <a:pt x="10278" y="29739"/>
                  </a:cubicBezTo>
                  <a:cubicBezTo>
                    <a:pt x="10403" y="29670"/>
                    <a:pt x="10323" y="29497"/>
                    <a:pt x="10254" y="29369"/>
                  </a:cubicBezTo>
                  <a:cubicBezTo>
                    <a:pt x="10271" y="29091"/>
                    <a:pt x="10143" y="28828"/>
                    <a:pt x="9970" y="28606"/>
                  </a:cubicBezTo>
                  <a:cubicBezTo>
                    <a:pt x="9954" y="28587"/>
                    <a:pt x="9930" y="28578"/>
                    <a:pt x="9906" y="28578"/>
                  </a:cubicBezTo>
                  <a:cubicBezTo>
                    <a:pt x="9861" y="28578"/>
                    <a:pt x="9815" y="28607"/>
                    <a:pt x="9811" y="28652"/>
                  </a:cubicBezTo>
                  <a:cubicBezTo>
                    <a:pt x="9800" y="28707"/>
                    <a:pt x="9779" y="28776"/>
                    <a:pt x="9759" y="28849"/>
                  </a:cubicBezTo>
                  <a:cubicBezTo>
                    <a:pt x="9696" y="28877"/>
                    <a:pt x="9644" y="28911"/>
                    <a:pt x="9603" y="28946"/>
                  </a:cubicBezTo>
                  <a:lnTo>
                    <a:pt x="9665" y="28167"/>
                  </a:lnTo>
                  <a:cubicBezTo>
                    <a:pt x="11200" y="25759"/>
                    <a:pt x="12748" y="23348"/>
                    <a:pt x="14626" y="21190"/>
                  </a:cubicBezTo>
                  <a:cubicBezTo>
                    <a:pt x="14660" y="21148"/>
                    <a:pt x="14660" y="21096"/>
                    <a:pt x="14626" y="21051"/>
                  </a:cubicBezTo>
                  <a:cubicBezTo>
                    <a:pt x="14106" y="20462"/>
                    <a:pt x="13486" y="19957"/>
                    <a:pt x="13053" y="19298"/>
                  </a:cubicBezTo>
                  <a:lnTo>
                    <a:pt x="13053" y="19298"/>
                  </a:lnTo>
                  <a:cubicBezTo>
                    <a:pt x="13663" y="19576"/>
                    <a:pt x="14265" y="19874"/>
                    <a:pt x="14920" y="20050"/>
                  </a:cubicBezTo>
                  <a:cubicBezTo>
                    <a:pt x="14927" y="20052"/>
                    <a:pt x="14935" y="20053"/>
                    <a:pt x="14943" y="20053"/>
                  </a:cubicBezTo>
                  <a:cubicBezTo>
                    <a:pt x="14984" y="20053"/>
                    <a:pt x="15030" y="20025"/>
                    <a:pt x="15041" y="19981"/>
                  </a:cubicBezTo>
                  <a:cubicBezTo>
                    <a:pt x="15516" y="17757"/>
                    <a:pt x="15000" y="15478"/>
                    <a:pt x="14955" y="13236"/>
                  </a:cubicBezTo>
                  <a:lnTo>
                    <a:pt x="14955" y="13236"/>
                  </a:lnTo>
                  <a:cubicBezTo>
                    <a:pt x="15443" y="13396"/>
                    <a:pt x="15925" y="13579"/>
                    <a:pt x="16385" y="13798"/>
                  </a:cubicBezTo>
                  <a:cubicBezTo>
                    <a:pt x="16742" y="13967"/>
                    <a:pt x="17283" y="14227"/>
                    <a:pt x="17373" y="14653"/>
                  </a:cubicBezTo>
                  <a:cubicBezTo>
                    <a:pt x="17384" y="14701"/>
                    <a:pt x="17420" y="14722"/>
                    <a:pt x="17458" y="14722"/>
                  </a:cubicBezTo>
                  <a:cubicBezTo>
                    <a:pt x="17515" y="14722"/>
                    <a:pt x="17577" y="14674"/>
                    <a:pt x="17560" y="14601"/>
                  </a:cubicBezTo>
                  <a:cubicBezTo>
                    <a:pt x="17477" y="14220"/>
                    <a:pt x="17106" y="13981"/>
                    <a:pt x="16794" y="13794"/>
                  </a:cubicBezTo>
                  <a:cubicBezTo>
                    <a:pt x="16243" y="13468"/>
                    <a:pt x="15620" y="13254"/>
                    <a:pt x="15017" y="13049"/>
                  </a:cubicBezTo>
                  <a:cubicBezTo>
                    <a:pt x="14996" y="13042"/>
                    <a:pt x="14972" y="13035"/>
                    <a:pt x="14948" y="13029"/>
                  </a:cubicBezTo>
                  <a:lnTo>
                    <a:pt x="14948" y="12977"/>
                  </a:lnTo>
                  <a:cubicBezTo>
                    <a:pt x="14948" y="12914"/>
                    <a:pt x="14900" y="12883"/>
                    <a:pt x="14852" y="12883"/>
                  </a:cubicBezTo>
                  <a:cubicBezTo>
                    <a:pt x="14807" y="12883"/>
                    <a:pt x="14762" y="12911"/>
                    <a:pt x="14757" y="12966"/>
                  </a:cubicBezTo>
                  <a:cubicBezTo>
                    <a:pt x="14435" y="12862"/>
                    <a:pt x="14106" y="12769"/>
                    <a:pt x="13777" y="12679"/>
                  </a:cubicBezTo>
                  <a:cubicBezTo>
                    <a:pt x="13780" y="12582"/>
                    <a:pt x="13787" y="12492"/>
                    <a:pt x="13787" y="12395"/>
                  </a:cubicBezTo>
                  <a:cubicBezTo>
                    <a:pt x="13787" y="12332"/>
                    <a:pt x="13740" y="12301"/>
                    <a:pt x="13692" y="12301"/>
                  </a:cubicBezTo>
                  <a:cubicBezTo>
                    <a:pt x="13644" y="12301"/>
                    <a:pt x="13595" y="12332"/>
                    <a:pt x="13593" y="12395"/>
                  </a:cubicBezTo>
                  <a:cubicBezTo>
                    <a:pt x="13593" y="12474"/>
                    <a:pt x="13590" y="12550"/>
                    <a:pt x="13580" y="12627"/>
                  </a:cubicBezTo>
                  <a:cubicBezTo>
                    <a:pt x="12869" y="12436"/>
                    <a:pt x="12159" y="12256"/>
                    <a:pt x="11463" y="12031"/>
                  </a:cubicBezTo>
                  <a:cubicBezTo>
                    <a:pt x="11466" y="11858"/>
                    <a:pt x="11480" y="11719"/>
                    <a:pt x="11511" y="11702"/>
                  </a:cubicBezTo>
                  <a:cubicBezTo>
                    <a:pt x="11599" y="11644"/>
                    <a:pt x="11545" y="11520"/>
                    <a:pt x="11462" y="11520"/>
                  </a:cubicBezTo>
                  <a:cubicBezTo>
                    <a:pt x="11446" y="11520"/>
                    <a:pt x="11428" y="11525"/>
                    <a:pt x="11411" y="11535"/>
                  </a:cubicBezTo>
                  <a:cubicBezTo>
                    <a:pt x="11376" y="11556"/>
                    <a:pt x="11352" y="11598"/>
                    <a:pt x="11335" y="11646"/>
                  </a:cubicBezTo>
                  <a:cubicBezTo>
                    <a:pt x="11324" y="11632"/>
                    <a:pt x="11311" y="11626"/>
                    <a:pt x="11293" y="11622"/>
                  </a:cubicBezTo>
                  <a:cubicBezTo>
                    <a:pt x="11203" y="11591"/>
                    <a:pt x="11113" y="11563"/>
                    <a:pt x="11016" y="11539"/>
                  </a:cubicBezTo>
                  <a:cubicBezTo>
                    <a:pt x="11511" y="10420"/>
                    <a:pt x="11640" y="9135"/>
                    <a:pt x="11924" y="7954"/>
                  </a:cubicBezTo>
                  <a:cubicBezTo>
                    <a:pt x="12107" y="7995"/>
                    <a:pt x="12298" y="8030"/>
                    <a:pt x="12488" y="8044"/>
                  </a:cubicBezTo>
                  <a:cubicBezTo>
                    <a:pt x="12416" y="8078"/>
                    <a:pt x="12402" y="8203"/>
                    <a:pt x="12499" y="8220"/>
                  </a:cubicBezTo>
                  <a:cubicBezTo>
                    <a:pt x="12752" y="8266"/>
                    <a:pt x="13001" y="8288"/>
                    <a:pt x="13248" y="8288"/>
                  </a:cubicBezTo>
                  <a:cubicBezTo>
                    <a:pt x="13885" y="8288"/>
                    <a:pt x="14501" y="8140"/>
                    <a:pt x="15093" y="7870"/>
                  </a:cubicBezTo>
                  <a:cubicBezTo>
                    <a:pt x="15180" y="7867"/>
                    <a:pt x="15267" y="7853"/>
                    <a:pt x="15360" y="7836"/>
                  </a:cubicBezTo>
                  <a:cubicBezTo>
                    <a:pt x="15405" y="7829"/>
                    <a:pt x="15429" y="7784"/>
                    <a:pt x="15429" y="7742"/>
                  </a:cubicBezTo>
                  <a:lnTo>
                    <a:pt x="15429" y="7645"/>
                  </a:lnTo>
                  <a:cubicBezTo>
                    <a:pt x="15429" y="7590"/>
                    <a:pt x="15381" y="7550"/>
                    <a:pt x="15330" y="7550"/>
                  </a:cubicBezTo>
                  <a:cubicBezTo>
                    <a:pt x="15314" y="7550"/>
                    <a:pt x="15299" y="7554"/>
                    <a:pt x="15284" y="7562"/>
                  </a:cubicBezTo>
                  <a:cubicBezTo>
                    <a:pt x="15190" y="7611"/>
                    <a:pt x="15100" y="7656"/>
                    <a:pt x="15010" y="7697"/>
                  </a:cubicBezTo>
                  <a:cubicBezTo>
                    <a:pt x="14875" y="7694"/>
                    <a:pt x="14723" y="7666"/>
                    <a:pt x="14667" y="7656"/>
                  </a:cubicBezTo>
                  <a:cubicBezTo>
                    <a:pt x="14425" y="7597"/>
                    <a:pt x="14227" y="7437"/>
                    <a:pt x="14061" y="7261"/>
                  </a:cubicBezTo>
                  <a:cubicBezTo>
                    <a:pt x="13694" y="6869"/>
                    <a:pt x="13510" y="6312"/>
                    <a:pt x="13365" y="5813"/>
                  </a:cubicBezTo>
                  <a:cubicBezTo>
                    <a:pt x="13084" y="4878"/>
                    <a:pt x="12963" y="3908"/>
                    <a:pt x="12655" y="2979"/>
                  </a:cubicBezTo>
                  <a:cubicBezTo>
                    <a:pt x="12332" y="1999"/>
                    <a:pt x="11917" y="946"/>
                    <a:pt x="10871" y="558"/>
                  </a:cubicBezTo>
                  <a:cubicBezTo>
                    <a:pt x="10526" y="430"/>
                    <a:pt x="10047" y="322"/>
                    <a:pt x="9585" y="322"/>
                  </a:cubicBezTo>
                  <a:cubicBezTo>
                    <a:pt x="9043" y="322"/>
                    <a:pt x="8523" y="470"/>
                    <a:pt x="8269" y="908"/>
                  </a:cubicBezTo>
                  <a:cubicBezTo>
                    <a:pt x="8297" y="710"/>
                    <a:pt x="8325" y="509"/>
                    <a:pt x="8356" y="312"/>
                  </a:cubicBezTo>
                  <a:cubicBezTo>
                    <a:pt x="8363" y="243"/>
                    <a:pt x="8310" y="189"/>
                    <a:pt x="8255" y="189"/>
                  </a:cubicBezTo>
                  <a:cubicBezTo>
                    <a:pt x="8227" y="189"/>
                    <a:pt x="8198" y="203"/>
                    <a:pt x="8176" y="236"/>
                  </a:cubicBezTo>
                  <a:cubicBezTo>
                    <a:pt x="7940" y="610"/>
                    <a:pt x="7767" y="998"/>
                    <a:pt x="7646" y="1410"/>
                  </a:cubicBezTo>
                  <a:cubicBezTo>
                    <a:pt x="7601" y="1389"/>
                    <a:pt x="7552" y="1375"/>
                    <a:pt x="7500" y="1361"/>
                  </a:cubicBezTo>
                  <a:cubicBezTo>
                    <a:pt x="7213" y="960"/>
                    <a:pt x="7022" y="454"/>
                    <a:pt x="6790" y="45"/>
                  </a:cubicBezTo>
                  <a:cubicBezTo>
                    <a:pt x="6772" y="14"/>
                    <a:pt x="6743" y="0"/>
                    <a:pt x="6713" y="0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9"/>
            <p:cNvSpPr/>
            <p:nvPr/>
          </p:nvSpPr>
          <p:spPr>
            <a:xfrm>
              <a:off x="1120655" y="1364653"/>
              <a:ext cx="53486" cy="23884"/>
            </a:xfrm>
            <a:custGeom>
              <a:rect b="b" l="l" r="r" t="t"/>
              <a:pathLst>
                <a:path extrusionOk="0" h="543" w="1216">
                  <a:moveTo>
                    <a:pt x="591" y="1"/>
                  </a:moveTo>
                  <a:cubicBezTo>
                    <a:pt x="577" y="1"/>
                    <a:pt x="562" y="4"/>
                    <a:pt x="547" y="11"/>
                  </a:cubicBezTo>
                  <a:cubicBezTo>
                    <a:pt x="391" y="83"/>
                    <a:pt x="225" y="132"/>
                    <a:pt x="62" y="205"/>
                  </a:cubicBezTo>
                  <a:cubicBezTo>
                    <a:pt x="0" y="236"/>
                    <a:pt x="0" y="343"/>
                    <a:pt x="62" y="374"/>
                  </a:cubicBezTo>
                  <a:cubicBezTo>
                    <a:pt x="282" y="481"/>
                    <a:pt x="501" y="542"/>
                    <a:pt x="725" y="542"/>
                  </a:cubicBezTo>
                  <a:cubicBezTo>
                    <a:pt x="850" y="542"/>
                    <a:pt x="978" y="523"/>
                    <a:pt x="1109" y="482"/>
                  </a:cubicBezTo>
                  <a:cubicBezTo>
                    <a:pt x="1216" y="444"/>
                    <a:pt x="1185" y="286"/>
                    <a:pt x="1088" y="286"/>
                  </a:cubicBezTo>
                  <a:cubicBezTo>
                    <a:pt x="1078" y="286"/>
                    <a:pt x="1068" y="288"/>
                    <a:pt x="1057" y="291"/>
                  </a:cubicBezTo>
                  <a:cubicBezTo>
                    <a:pt x="941" y="328"/>
                    <a:pt x="830" y="344"/>
                    <a:pt x="722" y="344"/>
                  </a:cubicBezTo>
                  <a:cubicBezTo>
                    <a:pt x="603" y="344"/>
                    <a:pt x="487" y="324"/>
                    <a:pt x="371" y="288"/>
                  </a:cubicBezTo>
                  <a:cubicBezTo>
                    <a:pt x="464" y="253"/>
                    <a:pt x="558" y="222"/>
                    <a:pt x="648" y="180"/>
                  </a:cubicBezTo>
                  <a:cubicBezTo>
                    <a:pt x="747" y="135"/>
                    <a:pt x="684" y="1"/>
                    <a:pt x="591" y="1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9"/>
            <p:cNvSpPr/>
            <p:nvPr/>
          </p:nvSpPr>
          <p:spPr>
            <a:xfrm>
              <a:off x="1214474" y="2161833"/>
              <a:ext cx="230305" cy="1350779"/>
            </a:xfrm>
            <a:custGeom>
              <a:rect b="b" l="l" r="r" t="t"/>
              <a:pathLst>
                <a:path extrusionOk="0" h="30710" w="5236">
                  <a:moveTo>
                    <a:pt x="46" y="0"/>
                  </a:moveTo>
                  <a:lnTo>
                    <a:pt x="46" y="4"/>
                  </a:lnTo>
                  <a:cubicBezTo>
                    <a:pt x="119" y="142"/>
                    <a:pt x="226" y="399"/>
                    <a:pt x="292" y="527"/>
                  </a:cubicBezTo>
                  <a:cubicBezTo>
                    <a:pt x="209" y="368"/>
                    <a:pt x="119" y="212"/>
                    <a:pt x="32" y="56"/>
                  </a:cubicBezTo>
                  <a:cubicBezTo>
                    <a:pt x="22" y="94"/>
                    <a:pt x="18" y="132"/>
                    <a:pt x="15" y="177"/>
                  </a:cubicBezTo>
                  <a:cubicBezTo>
                    <a:pt x="63" y="302"/>
                    <a:pt x="115" y="427"/>
                    <a:pt x="178" y="555"/>
                  </a:cubicBezTo>
                  <a:lnTo>
                    <a:pt x="11" y="243"/>
                  </a:lnTo>
                  <a:cubicBezTo>
                    <a:pt x="1" y="350"/>
                    <a:pt x="1" y="468"/>
                    <a:pt x="11" y="589"/>
                  </a:cubicBezTo>
                  <a:cubicBezTo>
                    <a:pt x="108" y="1012"/>
                    <a:pt x="133" y="1445"/>
                    <a:pt x="223" y="1646"/>
                  </a:cubicBezTo>
                  <a:cubicBezTo>
                    <a:pt x="929" y="3309"/>
                    <a:pt x="1369" y="5068"/>
                    <a:pt x="1632" y="6880"/>
                  </a:cubicBezTo>
                  <a:cubicBezTo>
                    <a:pt x="1674" y="6876"/>
                    <a:pt x="1710" y="6834"/>
                    <a:pt x="1744" y="6834"/>
                  </a:cubicBezTo>
                  <a:cubicBezTo>
                    <a:pt x="1767" y="6834"/>
                    <a:pt x="1789" y="6852"/>
                    <a:pt x="1813" y="6911"/>
                  </a:cubicBezTo>
                  <a:cubicBezTo>
                    <a:pt x="1951" y="7379"/>
                    <a:pt x="1764" y="7795"/>
                    <a:pt x="1875" y="8266"/>
                  </a:cubicBezTo>
                  <a:lnTo>
                    <a:pt x="1989" y="8293"/>
                  </a:lnTo>
                  <a:cubicBezTo>
                    <a:pt x="1975" y="8668"/>
                    <a:pt x="1944" y="9066"/>
                    <a:pt x="1917" y="9471"/>
                  </a:cubicBezTo>
                  <a:cubicBezTo>
                    <a:pt x="1972" y="10206"/>
                    <a:pt x="2010" y="10943"/>
                    <a:pt x="2038" y="11681"/>
                  </a:cubicBezTo>
                  <a:cubicBezTo>
                    <a:pt x="2052" y="11675"/>
                    <a:pt x="2066" y="11670"/>
                    <a:pt x="2079" y="11670"/>
                  </a:cubicBezTo>
                  <a:cubicBezTo>
                    <a:pt x="2101" y="11670"/>
                    <a:pt x="2119" y="11684"/>
                    <a:pt x="2128" y="11730"/>
                  </a:cubicBezTo>
                  <a:cubicBezTo>
                    <a:pt x="2152" y="12038"/>
                    <a:pt x="2107" y="12464"/>
                    <a:pt x="2076" y="12911"/>
                  </a:cubicBezTo>
                  <a:lnTo>
                    <a:pt x="2083" y="13112"/>
                  </a:lnTo>
                  <a:cubicBezTo>
                    <a:pt x="2107" y="13164"/>
                    <a:pt x="2145" y="13174"/>
                    <a:pt x="2166" y="13188"/>
                  </a:cubicBezTo>
                  <a:cubicBezTo>
                    <a:pt x="2152" y="13393"/>
                    <a:pt x="2131" y="13569"/>
                    <a:pt x="2111" y="13736"/>
                  </a:cubicBezTo>
                  <a:cubicBezTo>
                    <a:pt x="2201" y="15942"/>
                    <a:pt x="2187" y="18232"/>
                    <a:pt x="2111" y="20733"/>
                  </a:cubicBezTo>
                  <a:cubicBezTo>
                    <a:pt x="2145" y="21263"/>
                    <a:pt x="2176" y="21800"/>
                    <a:pt x="2152" y="22313"/>
                  </a:cubicBezTo>
                  <a:cubicBezTo>
                    <a:pt x="2097" y="23061"/>
                    <a:pt x="1899" y="24007"/>
                    <a:pt x="1795" y="24737"/>
                  </a:cubicBezTo>
                  <a:cubicBezTo>
                    <a:pt x="1802" y="24736"/>
                    <a:pt x="1809" y="24736"/>
                    <a:pt x="1816" y="24736"/>
                  </a:cubicBezTo>
                  <a:cubicBezTo>
                    <a:pt x="2166" y="24736"/>
                    <a:pt x="2186" y="26198"/>
                    <a:pt x="2520" y="26198"/>
                  </a:cubicBezTo>
                  <a:cubicBezTo>
                    <a:pt x="2549" y="26198"/>
                    <a:pt x="2581" y="26186"/>
                    <a:pt x="2616" y="26161"/>
                  </a:cubicBezTo>
                  <a:lnTo>
                    <a:pt x="2616" y="26161"/>
                  </a:lnTo>
                  <a:cubicBezTo>
                    <a:pt x="2550" y="26643"/>
                    <a:pt x="2464" y="27370"/>
                    <a:pt x="2575" y="27419"/>
                  </a:cubicBezTo>
                  <a:cubicBezTo>
                    <a:pt x="2897" y="27561"/>
                    <a:pt x="3236" y="27973"/>
                    <a:pt x="3347" y="29241"/>
                  </a:cubicBezTo>
                  <a:cubicBezTo>
                    <a:pt x="3361" y="29733"/>
                    <a:pt x="3188" y="30477"/>
                    <a:pt x="3254" y="30658"/>
                  </a:cubicBezTo>
                  <a:cubicBezTo>
                    <a:pt x="3267" y="30694"/>
                    <a:pt x="3282" y="30709"/>
                    <a:pt x="3297" y="30709"/>
                  </a:cubicBezTo>
                  <a:cubicBezTo>
                    <a:pt x="3380" y="30709"/>
                    <a:pt x="3486" y="30253"/>
                    <a:pt x="3566" y="30253"/>
                  </a:cubicBezTo>
                  <a:cubicBezTo>
                    <a:pt x="3581" y="30253"/>
                    <a:pt x="3594" y="30268"/>
                    <a:pt x="3607" y="30304"/>
                  </a:cubicBezTo>
                  <a:cubicBezTo>
                    <a:pt x="3881" y="26709"/>
                    <a:pt x="4338" y="23123"/>
                    <a:pt x="4816" y="19313"/>
                  </a:cubicBezTo>
                  <a:cubicBezTo>
                    <a:pt x="4802" y="18655"/>
                    <a:pt x="5079" y="16129"/>
                    <a:pt x="5183" y="13424"/>
                  </a:cubicBezTo>
                  <a:cubicBezTo>
                    <a:pt x="5235" y="12073"/>
                    <a:pt x="5235" y="10673"/>
                    <a:pt x="5176" y="9468"/>
                  </a:cubicBezTo>
                  <a:cubicBezTo>
                    <a:pt x="5117" y="8262"/>
                    <a:pt x="5007" y="7244"/>
                    <a:pt x="4941" y="6655"/>
                  </a:cubicBezTo>
                  <a:lnTo>
                    <a:pt x="4906" y="6444"/>
                  </a:lnTo>
                  <a:cubicBezTo>
                    <a:pt x="4819" y="5796"/>
                    <a:pt x="4681" y="5086"/>
                    <a:pt x="4497" y="4410"/>
                  </a:cubicBezTo>
                  <a:cubicBezTo>
                    <a:pt x="4310" y="3735"/>
                    <a:pt x="4071" y="3094"/>
                    <a:pt x="3825" y="2598"/>
                  </a:cubicBezTo>
                  <a:cubicBezTo>
                    <a:pt x="3572" y="2141"/>
                    <a:pt x="3285" y="1701"/>
                    <a:pt x="2983" y="1275"/>
                  </a:cubicBezTo>
                  <a:lnTo>
                    <a:pt x="2983" y="1275"/>
                  </a:lnTo>
                  <a:cubicBezTo>
                    <a:pt x="3015" y="1518"/>
                    <a:pt x="3035" y="1743"/>
                    <a:pt x="3046" y="1944"/>
                  </a:cubicBezTo>
                  <a:cubicBezTo>
                    <a:pt x="2873" y="1462"/>
                    <a:pt x="2668" y="988"/>
                    <a:pt x="2516" y="839"/>
                  </a:cubicBezTo>
                  <a:cubicBezTo>
                    <a:pt x="2295" y="507"/>
                    <a:pt x="2161" y="385"/>
                    <a:pt x="2081" y="385"/>
                  </a:cubicBezTo>
                  <a:cubicBezTo>
                    <a:pt x="2050" y="385"/>
                    <a:pt x="2027" y="403"/>
                    <a:pt x="2010" y="433"/>
                  </a:cubicBezTo>
                  <a:cubicBezTo>
                    <a:pt x="1951" y="541"/>
                    <a:pt x="1958" y="821"/>
                    <a:pt x="1920" y="1060"/>
                  </a:cubicBezTo>
                  <a:cubicBezTo>
                    <a:pt x="1934" y="1372"/>
                    <a:pt x="1608" y="1095"/>
                    <a:pt x="1684" y="1549"/>
                  </a:cubicBezTo>
                  <a:cubicBezTo>
                    <a:pt x="1560" y="1254"/>
                    <a:pt x="1494" y="1109"/>
                    <a:pt x="1355" y="814"/>
                  </a:cubicBezTo>
                  <a:lnTo>
                    <a:pt x="1355" y="814"/>
                  </a:lnTo>
                  <a:cubicBezTo>
                    <a:pt x="1300" y="821"/>
                    <a:pt x="1421" y="1040"/>
                    <a:pt x="1522" y="1237"/>
                  </a:cubicBezTo>
                  <a:cubicBezTo>
                    <a:pt x="1609" y="1411"/>
                    <a:pt x="1677" y="1572"/>
                    <a:pt x="1611" y="1572"/>
                  </a:cubicBezTo>
                  <a:cubicBezTo>
                    <a:pt x="1601" y="1572"/>
                    <a:pt x="1587" y="1568"/>
                    <a:pt x="1570" y="1559"/>
                  </a:cubicBezTo>
                  <a:cubicBezTo>
                    <a:pt x="1484" y="1258"/>
                    <a:pt x="1276" y="977"/>
                    <a:pt x="1130" y="693"/>
                  </a:cubicBezTo>
                  <a:lnTo>
                    <a:pt x="1130" y="693"/>
                  </a:lnTo>
                  <a:cubicBezTo>
                    <a:pt x="1092" y="773"/>
                    <a:pt x="1199" y="1029"/>
                    <a:pt x="1296" y="1265"/>
                  </a:cubicBezTo>
                  <a:cubicBezTo>
                    <a:pt x="1390" y="1500"/>
                    <a:pt x="1473" y="1722"/>
                    <a:pt x="1397" y="1726"/>
                  </a:cubicBezTo>
                  <a:cubicBezTo>
                    <a:pt x="1302" y="1586"/>
                    <a:pt x="1210" y="859"/>
                    <a:pt x="1016" y="859"/>
                  </a:cubicBezTo>
                  <a:cubicBezTo>
                    <a:pt x="1013" y="859"/>
                    <a:pt x="1009" y="859"/>
                    <a:pt x="1005" y="860"/>
                  </a:cubicBezTo>
                  <a:cubicBezTo>
                    <a:pt x="967" y="866"/>
                    <a:pt x="1102" y="1151"/>
                    <a:pt x="1165" y="1293"/>
                  </a:cubicBezTo>
                  <a:cubicBezTo>
                    <a:pt x="933" y="866"/>
                    <a:pt x="704" y="565"/>
                    <a:pt x="566" y="475"/>
                  </a:cubicBezTo>
                  <a:cubicBezTo>
                    <a:pt x="538" y="458"/>
                    <a:pt x="515" y="449"/>
                    <a:pt x="496" y="449"/>
                  </a:cubicBezTo>
                  <a:cubicBezTo>
                    <a:pt x="419" y="449"/>
                    <a:pt x="414" y="595"/>
                    <a:pt x="500" y="939"/>
                  </a:cubicBezTo>
                  <a:cubicBezTo>
                    <a:pt x="368" y="669"/>
                    <a:pt x="230" y="26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9"/>
            <p:cNvSpPr/>
            <p:nvPr/>
          </p:nvSpPr>
          <p:spPr>
            <a:xfrm>
              <a:off x="1281683" y="1548378"/>
              <a:ext cx="148317" cy="283879"/>
            </a:xfrm>
            <a:custGeom>
              <a:rect b="b" l="l" r="r" t="t"/>
              <a:pathLst>
                <a:path extrusionOk="0" h="6454" w="3372">
                  <a:moveTo>
                    <a:pt x="785" y="122"/>
                  </a:moveTo>
                  <a:cubicBezTo>
                    <a:pt x="784" y="122"/>
                    <a:pt x="782" y="123"/>
                    <a:pt x="780" y="126"/>
                  </a:cubicBezTo>
                  <a:lnTo>
                    <a:pt x="786" y="126"/>
                  </a:lnTo>
                  <a:cubicBezTo>
                    <a:pt x="786" y="124"/>
                    <a:pt x="786" y="122"/>
                    <a:pt x="785" y="122"/>
                  </a:cubicBezTo>
                  <a:close/>
                  <a:moveTo>
                    <a:pt x="2428" y="0"/>
                  </a:moveTo>
                  <a:cubicBezTo>
                    <a:pt x="2403" y="0"/>
                    <a:pt x="2378" y="4"/>
                    <a:pt x="2353" y="11"/>
                  </a:cubicBezTo>
                  <a:cubicBezTo>
                    <a:pt x="2252" y="43"/>
                    <a:pt x="2145" y="122"/>
                    <a:pt x="2010" y="178"/>
                  </a:cubicBezTo>
                  <a:cubicBezTo>
                    <a:pt x="1899" y="247"/>
                    <a:pt x="1712" y="178"/>
                    <a:pt x="1601" y="271"/>
                  </a:cubicBezTo>
                  <a:cubicBezTo>
                    <a:pt x="1604" y="212"/>
                    <a:pt x="1604" y="181"/>
                    <a:pt x="1604" y="122"/>
                  </a:cubicBezTo>
                  <a:lnTo>
                    <a:pt x="1604" y="122"/>
                  </a:lnTo>
                  <a:cubicBezTo>
                    <a:pt x="1549" y="126"/>
                    <a:pt x="1570" y="164"/>
                    <a:pt x="1573" y="209"/>
                  </a:cubicBezTo>
                  <a:cubicBezTo>
                    <a:pt x="1582" y="243"/>
                    <a:pt x="1579" y="276"/>
                    <a:pt x="1526" y="276"/>
                  </a:cubicBezTo>
                  <a:cubicBezTo>
                    <a:pt x="1515" y="276"/>
                    <a:pt x="1502" y="274"/>
                    <a:pt x="1487" y="271"/>
                  </a:cubicBezTo>
                  <a:cubicBezTo>
                    <a:pt x="1525" y="212"/>
                    <a:pt x="1455" y="160"/>
                    <a:pt x="1452" y="108"/>
                  </a:cubicBezTo>
                  <a:cubicBezTo>
                    <a:pt x="1379" y="129"/>
                    <a:pt x="1369" y="174"/>
                    <a:pt x="1362" y="216"/>
                  </a:cubicBezTo>
                  <a:cubicBezTo>
                    <a:pt x="1352" y="261"/>
                    <a:pt x="1341" y="302"/>
                    <a:pt x="1265" y="302"/>
                  </a:cubicBezTo>
                  <a:cubicBezTo>
                    <a:pt x="1232" y="272"/>
                    <a:pt x="1439" y="149"/>
                    <a:pt x="1291" y="149"/>
                  </a:cubicBezTo>
                  <a:cubicBezTo>
                    <a:pt x="1285" y="149"/>
                    <a:pt x="1279" y="150"/>
                    <a:pt x="1272" y="150"/>
                  </a:cubicBezTo>
                  <a:cubicBezTo>
                    <a:pt x="1230" y="157"/>
                    <a:pt x="1237" y="198"/>
                    <a:pt x="1230" y="219"/>
                  </a:cubicBezTo>
                  <a:cubicBezTo>
                    <a:pt x="1196" y="157"/>
                    <a:pt x="1126" y="112"/>
                    <a:pt x="1047" y="112"/>
                  </a:cubicBezTo>
                  <a:cubicBezTo>
                    <a:pt x="964" y="112"/>
                    <a:pt x="880" y="143"/>
                    <a:pt x="787" y="202"/>
                  </a:cubicBezTo>
                  <a:cubicBezTo>
                    <a:pt x="787" y="192"/>
                    <a:pt x="804" y="167"/>
                    <a:pt x="811" y="147"/>
                  </a:cubicBezTo>
                  <a:cubicBezTo>
                    <a:pt x="821" y="132"/>
                    <a:pt x="817" y="119"/>
                    <a:pt x="805" y="119"/>
                  </a:cubicBezTo>
                  <a:cubicBezTo>
                    <a:pt x="800" y="119"/>
                    <a:pt x="794" y="121"/>
                    <a:pt x="787" y="126"/>
                  </a:cubicBezTo>
                  <a:lnTo>
                    <a:pt x="786" y="126"/>
                  </a:lnTo>
                  <a:cubicBezTo>
                    <a:pt x="786" y="133"/>
                    <a:pt x="780" y="149"/>
                    <a:pt x="780" y="160"/>
                  </a:cubicBezTo>
                  <a:cubicBezTo>
                    <a:pt x="780" y="146"/>
                    <a:pt x="773" y="131"/>
                    <a:pt x="760" y="131"/>
                  </a:cubicBezTo>
                  <a:cubicBezTo>
                    <a:pt x="757" y="131"/>
                    <a:pt x="755" y="132"/>
                    <a:pt x="752" y="133"/>
                  </a:cubicBezTo>
                  <a:lnTo>
                    <a:pt x="686" y="150"/>
                  </a:lnTo>
                  <a:cubicBezTo>
                    <a:pt x="676" y="157"/>
                    <a:pt x="669" y="174"/>
                    <a:pt x="669" y="181"/>
                  </a:cubicBezTo>
                  <a:cubicBezTo>
                    <a:pt x="669" y="174"/>
                    <a:pt x="666" y="164"/>
                    <a:pt x="655" y="160"/>
                  </a:cubicBezTo>
                  <a:cubicBezTo>
                    <a:pt x="607" y="178"/>
                    <a:pt x="555" y="195"/>
                    <a:pt x="503" y="212"/>
                  </a:cubicBezTo>
                  <a:cubicBezTo>
                    <a:pt x="399" y="264"/>
                    <a:pt x="222" y="302"/>
                    <a:pt x="219" y="302"/>
                  </a:cubicBezTo>
                  <a:cubicBezTo>
                    <a:pt x="198" y="320"/>
                    <a:pt x="181" y="389"/>
                    <a:pt x="163" y="458"/>
                  </a:cubicBezTo>
                  <a:cubicBezTo>
                    <a:pt x="146" y="531"/>
                    <a:pt x="122" y="614"/>
                    <a:pt x="104" y="697"/>
                  </a:cubicBezTo>
                  <a:cubicBezTo>
                    <a:pt x="87" y="857"/>
                    <a:pt x="53" y="1044"/>
                    <a:pt x="35" y="1231"/>
                  </a:cubicBezTo>
                  <a:cubicBezTo>
                    <a:pt x="45" y="1231"/>
                    <a:pt x="54" y="1231"/>
                    <a:pt x="63" y="1231"/>
                  </a:cubicBezTo>
                  <a:cubicBezTo>
                    <a:pt x="81" y="1231"/>
                    <a:pt x="98" y="1231"/>
                    <a:pt x="114" y="1231"/>
                  </a:cubicBezTo>
                  <a:cubicBezTo>
                    <a:pt x="153" y="1231"/>
                    <a:pt x="186" y="1234"/>
                    <a:pt x="205" y="1255"/>
                  </a:cubicBezTo>
                  <a:cubicBezTo>
                    <a:pt x="260" y="1359"/>
                    <a:pt x="25" y="1421"/>
                    <a:pt x="80" y="1525"/>
                  </a:cubicBezTo>
                  <a:lnTo>
                    <a:pt x="188" y="1543"/>
                  </a:lnTo>
                  <a:cubicBezTo>
                    <a:pt x="132" y="1615"/>
                    <a:pt x="63" y="1688"/>
                    <a:pt x="1" y="1768"/>
                  </a:cubicBezTo>
                  <a:cubicBezTo>
                    <a:pt x="1" y="1924"/>
                    <a:pt x="14" y="2079"/>
                    <a:pt x="35" y="2235"/>
                  </a:cubicBezTo>
                  <a:cubicBezTo>
                    <a:pt x="77" y="2235"/>
                    <a:pt x="115" y="2239"/>
                    <a:pt x="129" y="2253"/>
                  </a:cubicBezTo>
                  <a:cubicBezTo>
                    <a:pt x="150" y="2315"/>
                    <a:pt x="101" y="2402"/>
                    <a:pt x="80" y="2495"/>
                  </a:cubicBezTo>
                  <a:lnTo>
                    <a:pt x="94" y="2537"/>
                  </a:lnTo>
                  <a:cubicBezTo>
                    <a:pt x="115" y="2551"/>
                    <a:pt x="153" y="2558"/>
                    <a:pt x="181" y="2564"/>
                  </a:cubicBezTo>
                  <a:cubicBezTo>
                    <a:pt x="170" y="2606"/>
                    <a:pt x="156" y="2641"/>
                    <a:pt x="139" y="2672"/>
                  </a:cubicBezTo>
                  <a:cubicBezTo>
                    <a:pt x="309" y="3146"/>
                    <a:pt x="510" y="3645"/>
                    <a:pt x="693" y="4182"/>
                  </a:cubicBezTo>
                  <a:cubicBezTo>
                    <a:pt x="780" y="4303"/>
                    <a:pt x="874" y="4421"/>
                    <a:pt x="901" y="4532"/>
                  </a:cubicBezTo>
                  <a:cubicBezTo>
                    <a:pt x="925" y="4695"/>
                    <a:pt x="825" y="4875"/>
                    <a:pt x="794" y="5024"/>
                  </a:cubicBezTo>
                  <a:cubicBezTo>
                    <a:pt x="1179" y="5051"/>
                    <a:pt x="1323" y="5423"/>
                    <a:pt x="1702" y="5423"/>
                  </a:cubicBezTo>
                  <a:cubicBezTo>
                    <a:pt x="1712" y="5423"/>
                    <a:pt x="1722" y="5423"/>
                    <a:pt x="1733" y="5422"/>
                  </a:cubicBezTo>
                  <a:lnTo>
                    <a:pt x="1733" y="5422"/>
                  </a:lnTo>
                  <a:cubicBezTo>
                    <a:pt x="1712" y="5519"/>
                    <a:pt x="1677" y="5668"/>
                    <a:pt x="1792" y="5689"/>
                  </a:cubicBezTo>
                  <a:cubicBezTo>
                    <a:pt x="2121" y="5755"/>
                    <a:pt x="2491" y="5883"/>
                    <a:pt x="2658" y="6171"/>
                  </a:cubicBezTo>
                  <a:cubicBezTo>
                    <a:pt x="2692" y="6278"/>
                    <a:pt x="2529" y="6410"/>
                    <a:pt x="2595" y="6437"/>
                  </a:cubicBezTo>
                  <a:cubicBezTo>
                    <a:pt x="2614" y="6449"/>
                    <a:pt x="2634" y="6453"/>
                    <a:pt x="2656" y="6453"/>
                  </a:cubicBezTo>
                  <a:cubicBezTo>
                    <a:pt x="2728" y="6453"/>
                    <a:pt x="2812" y="6402"/>
                    <a:pt x="2884" y="6402"/>
                  </a:cubicBezTo>
                  <a:cubicBezTo>
                    <a:pt x="2904" y="6402"/>
                    <a:pt x="2924" y="6406"/>
                    <a:pt x="2942" y="6417"/>
                  </a:cubicBezTo>
                  <a:cubicBezTo>
                    <a:pt x="3046" y="6074"/>
                    <a:pt x="3094" y="5682"/>
                    <a:pt x="3125" y="5305"/>
                  </a:cubicBezTo>
                  <a:cubicBezTo>
                    <a:pt x="3153" y="4923"/>
                    <a:pt x="3167" y="4532"/>
                    <a:pt x="3219" y="4141"/>
                  </a:cubicBezTo>
                  <a:cubicBezTo>
                    <a:pt x="3149" y="3995"/>
                    <a:pt x="3153" y="3469"/>
                    <a:pt x="3184" y="2918"/>
                  </a:cubicBezTo>
                  <a:cubicBezTo>
                    <a:pt x="3215" y="2367"/>
                    <a:pt x="3271" y="1785"/>
                    <a:pt x="3326" y="1543"/>
                  </a:cubicBezTo>
                  <a:lnTo>
                    <a:pt x="3326" y="1498"/>
                  </a:lnTo>
                  <a:cubicBezTo>
                    <a:pt x="3371" y="1234"/>
                    <a:pt x="3361" y="895"/>
                    <a:pt x="3215" y="645"/>
                  </a:cubicBezTo>
                  <a:cubicBezTo>
                    <a:pt x="3125" y="528"/>
                    <a:pt x="3011" y="406"/>
                    <a:pt x="2900" y="285"/>
                  </a:cubicBezTo>
                  <a:cubicBezTo>
                    <a:pt x="2834" y="347"/>
                    <a:pt x="2768" y="399"/>
                    <a:pt x="2709" y="441"/>
                  </a:cubicBezTo>
                  <a:cubicBezTo>
                    <a:pt x="2716" y="323"/>
                    <a:pt x="2720" y="195"/>
                    <a:pt x="2647" y="147"/>
                  </a:cubicBezTo>
                  <a:cubicBezTo>
                    <a:pt x="2577" y="37"/>
                    <a:pt x="2503" y="0"/>
                    <a:pt x="2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9"/>
            <p:cNvSpPr/>
            <p:nvPr/>
          </p:nvSpPr>
          <p:spPr>
            <a:xfrm>
              <a:off x="1389709" y="1607361"/>
              <a:ext cx="146778" cy="976555"/>
            </a:xfrm>
            <a:custGeom>
              <a:rect b="b" l="l" r="r" t="t"/>
              <a:pathLst>
                <a:path extrusionOk="0" h="22202" w="3337">
                  <a:moveTo>
                    <a:pt x="777" y="1"/>
                  </a:moveTo>
                  <a:cubicBezTo>
                    <a:pt x="773" y="118"/>
                    <a:pt x="732" y="316"/>
                    <a:pt x="728" y="427"/>
                  </a:cubicBezTo>
                  <a:lnTo>
                    <a:pt x="738" y="28"/>
                  </a:lnTo>
                  <a:lnTo>
                    <a:pt x="738" y="28"/>
                  </a:lnTo>
                  <a:cubicBezTo>
                    <a:pt x="711" y="49"/>
                    <a:pt x="687" y="70"/>
                    <a:pt x="659" y="98"/>
                  </a:cubicBezTo>
                  <a:cubicBezTo>
                    <a:pt x="641" y="181"/>
                    <a:pt x="623" y="268"/>
                    <a:pt x="618" y="356"/>
                  </a:cubicBezTo>
                  <a:lnTo>
                    <a:pt x="618" y="356"/>
                  </a:lnTo>
                  <a:lnTo>
                    <a:pt x="624" y="136"/>
                  </a:lnTo>
                  <a:lnTo>
                    <a:pt x="624" y="136"/>
                  </a:lnTo>
                  <a:cubicBezTo>
                    <a:pt x="565" y="202"/>
                    <a:pt x="503" y="278"/>
                    <a:pt x="451" y="361"/>
                  </a:cubicBezTo>
                  <a:cubicBezTo>
                    <a:pt x="330" y="673"/>
                    <a:pt x="156" y="974"/>
                    <a:pt x="153" y="1144"/>
                  </a:cubicBezTo>
                  <a:cubicBezTo>
                    <a:pt x="73" y="2512"/>
                    <a:pt x="18" y="3880"/>
                    <a:pt x="1" y="5231"/>
                  </a:cubicBezTo>
                  <a:cubicBezTo>
                    <a:pt x="2" y="5231"/>
                    <a:pt x="4" y="5232"/>
                    <a:pt x="6" y="5232"/>
                  </a:cubicBezTo>
                  <a:cubicBezTo>
                    <a:pt x="42" y="5232"/>
                    <a:pt x="79" y="5212"/>
                    <a:pt x="109" y="5212"/>
                  </a:cubicBezTo>
                  <a:cubicBezTo>
                    <a:pt x="135" y="5212"/>
                    <a:pt x="156" y="5226"/>
                    <a:pt x="170" y="5276"/>
                  </a:cubicBezTo>
                  <a:cubicBezTo>
                    <a:pt x="233" y="5630"/>
                    <a:pt x="1" y="5910"/>
                    <a:pt x="60" y="6264"/>
                  </a:cubicBezTo>
                  <a:lnTo>
                    <a:pt x="174" y="6288"/>
                  </a:lnTo>
                  <a:cubicBezTo>
                    <a:pt x="122" y="6562"/>
                    <a:pt x="56" y="6842"/>
                    <a:pt x="1" y="7130"/>
                  </a:cubicBezTo>
                  <a:cubicBezTo>
                    <a:pt x="8" y="7660"/>
                    <a:pt x="21" y="8190"/>
                    <a:pt x="46" y="8713"/>
                  </a:cubicBezTo>
                  <a:cubicBezTo>
                    <a:pt x="61" y="8708"/>
                    <a:pt x="75" y="8704"/>
                    <a:pt x="88" y="8704"/>
                  </a:cubicBezTo>
                  <a:cubicBezTo>
                    <a:pt x="110" y="8704"/>
                    <a:pt x="127" y="8715"/>
                    <a:pt x="136" y="8747"/>
                  </a:cubicBezTo>
                  <a:cubicBezTo>
                    <a:pt x="156" y="8969"/>
                    <a:pt x="108" y="9267"/>
                    <a:pt x="84" y="9579"/>
                  </a:cubicBezTo>
                  <a:lnTo>
                    <a:pt x="98" y="9717"/>
                  </a:lnTo>
                  <a:cubicBezTo>
                    <a:pt x="118" y="9752"/>
                    <a:pt x="156" y="9766"/>
                    <a:pt x="184" y="9773"/>
                  </a:cubicBezTo>
                  <a:cubicBezTo>
                    <a:pt x="174" y="9918"/>
                    <a:pt x="156" y="10040"/>
                    <a:pt x="139" y="10154"/>
                  </a:cubicBezTo>
                  <a:cubicBezTo>
                    <a:pt x="281" y="11695"/>
                    <a:pt x="416" y="13265"/>
                    <a:pt x="437" y="14979"/>
                  </a:cubicBezTo>
                  <a:cubicBezTo>
                    <a:pt x="489" y="15347"/>
                    <a:pt x="538" y="15717"/>
                    <a:pt x="531" y="16071"/>
                  </a:cubicBezTo>
                  <a:cubicBezTo>
                    <a:pt x="489" y="16587"/>
                    <a:pt x="299" y="17217"/>
                    <a:pt x="184" y="17702"/>
                  </a:cubicBezTo>
                  <a:cubicBezTo>
                    <a:pt x="567" y="17702"/>
                    <a:pt x="520" y="18815"/>
                    <a:pt x="885" y="18815"/>
                  </a:cubicBezTo>
                  <a:cubicBezTo>
                    <a:pt x="906" y="18815"/>
                    <a:pt x="929" y="18812"/>
                    <a:pt x="953" y="18804"/>
                  </a:cubicBezTo>
                  <a:lnTo>
                    <a:pt x="953" y="18804"/>
                  </a:lnTo>
                  <a:cubicBezTo>
                    <a:pt x="867" y="19133"/>
                    <a:pt x="732" y="19628"/>
                    <a:pt x="832" y="19680"/>
                  </a:cubicBezTo>
                  <a:cubicBezTo>
                    <a:pt x="1137" y="19843"/>
                    <a:pt x="1452" y="20196"/>
                    <a:pt x="1386" y="21149"/>
                  </a:cubicBezTo>
                  <a:cubicBezTo>
                    <a:pt x="1331" y="21513"/>
                    <a:pt x="1026" y="22008"/>
                    <a:pt x="1050" y="22150"/>
                  </a:cubicBezTo>
                  <a:cubicBezTo>
                    <a:pt x="1056" y="22186"/>
                    <a:pt x="1070" y="22201"/>
                    <a:pt x="1089" y="22201"/>
                  </a:cubicBezTo>
                  <a:cubicBezTo>
                    <a:pt x="1168" y="22201"/>
                    <a:pt x="1338" y="21943"/>
                    <a:pt x="1419" y="21943"/>
                  </a:cubicBezTo>
                  <a:cubicBezTo>
                    <a:pt x="1438" y="21943"/>
                    <a:pt x="1452" y="21958"/>
                    <a:pt x="1459" y="21994"/>
                  </a:cubicBezTo>
                  <a:cubicBezTo>
                    <a:pt x="2405" y="19410"/>
                    <a:pt x="2768" y="16777"/>
                    <a:pt x="3077" y="14082"/>
                  </a:cubicBezTo>
                  <a:cubicBezTo>
                    <a:pt x="3046" y="13611"/>
                    <a:pt x="3163" y="11827"/>
                    <a:pt x="3205" y="9977"/>
                  </a:cubicBezTo>
                  <a:cubicBezTo>
                    <a:pt x="3257" y="8127"/>
                    <a:pt x="3271" y="6212"/>
                    <a:pt x="3312" y="5432"/>
                  </a:cubicBezTo>
                  <a:lnTo>
                    <a:pt x="3309" y="5287"/>
                  </a:lnTo>
                  <a:cubicBezTo>
                    <a:pt x="3337" y="4435"/>
                    <a:pt x="3302" y="3406"/>
                    <a:pt x="3149" y="2689"/>
                  </a:cubicBezTo>
                  <a:cubicBezTo>
                    <a:pt x="3052" y="2360"/>
                    <a:pt x="2942" y="2027"/>
                    <a:pt x="2827" y="1698"/>
                  </a:cubicBezTo>
                  <a:cubicBezTo>
                    <a:pt x="2765" y="1854"/>
                    <a:pt x="2699" y="1996"/>
                    <a:pt x="2637" y="2117"/>
                  </a:cubicBezTo>
                  <a:cubicBezTo>
                    <a:pt x="2647" y="1781"/>
                    <a:pt x="2651" y="1442"/>
                    <a:pt x="2581" y="1314"/>
                  </a:cubicBezTo>
                  <a:cubicBezTo>
                    <a:pt x="2511" y="1014"/>
                    <a:pt x="2436" y="910"/>
                    <a:pt x="2352" y="910"/>
                  </a:cubicBezTo>
                  <a:cubicBezTo>
                    <a:pt x="2235" y="910"/>
                    <a:pt x="2102" y="1117"/>
                    <a:pt x="1944" y="1279"/>
                  </a:cubicBezTo>
                  <a:cubicBezTo>
                    <a:pt x="1904" y="1348"/>
                    <a:pt x="1855" y="1360"/>
                    <a:pt x="1804" y="1360"/>
                  </a:cubicBezTo>
                  <a:cubicBezTo>
                    <a:pt x="1776" y="1360"/>
                    <a:pt x="1748" y="1357"/>
                    <a:pt x="1720" y="1357"/>
                  </a:cubicBezTo>
                  <a:cubicBezTo>
                    <a:pt x="1651" y="1357"/>
                    <a:pt x="1583" y="1378"/>
                    <a:pt x="1528" y="1521"/>
                  </a:cubicBezTo>
                  <a:lnTo>
                    <a:pt x="1542" y="957"/>
                  </a:lnTo>
                  <a:cubicBezTo>
                    <a:pt x="1540" y="956"/>
                    <a:pt x="1539" y="956"/>
                    <a:pt x="1537" y="956"/>
                  </a:cubicBezTo>
                  <a:cubicBezTo>
                    <a:pt x="1447" y="956"/>
                    <a:pt x="1571" y="1516"/>
                    <a:pt x="1463" y="1516"/>
                  </a:cubicBezTo>
                  <a:cubicBezTo>
                    <a:pt x="1451" y="1516"/>
                    <a:pt x="1436" y="1509"/>
                    <a:pt x="1417" y="1494"/>
                  </a:cubicBezTo>
                  <a:cubicBezTo>
                    <a:pt x="1459" y="1279"/>
                    <a:pt x="1390" y="1036"/>
                    <a:pt x="1397" y="811"/>
                  </a:cubicBezTo>
                  <a:lnTo>
                    <a:pt x="1397" y="811"/>
                  </a:lnTo>
                  <a:cubicBezTo>
                    <a:pt x="1248" y="886"/>
                    <a:pt x="1333" y="1557"/>
                    <a:pt x="1202" y="1557"/>
                  </a:cubicBezTo>
                  <a:cubicBezTo>
                    <a:pt x="1199" y="1557"/>
                    <a:pt x="1196" y="1557"/>
                    <a:pt x="1192" y="1556"/>
                  </a:cubicBezTo>
                  <a:cubicBezTo>
                    <a:pt x="1158" y="1435"/>
                    <a:pt x="1390" y="922"/>
                    <a:pt x="1206" y="881"/>
                  </a:cubicBezTo>
                  <a:cubicBezTo>
                    <a:pt x="1205" y="880"/>
                    <a:pt x="1204" y="880"/>
                    <a:pt x="1203" y="880"/>
                  </a:cubicBezTo>
                  <a:cubicBezTo>
                    <a:pt x="1164" y="880"/>
                    <a:pt x="1161" y="1098"/>
                    <a:pt x="1161" y="1210"/>
                  </a:cubicBezTo>
                  <a:cubicBezTo>
                    <a:pt x="1123" y="763"/>
                    <a:pt x="1035" y="444"/>
                    <a:pt x="924" y="444"/>
                  </a:cubicBezTo>
                  <a:cubicBezTo>
                    <a:pt x="863" y="444"/>
                    <a:pt x="795" y="541"/>
                    <a:pt x="725" y="766"/>
                  </a:cubicBezTo>
                  <a:cubicBezTo>
                    <a:pt x="728" y="548"/>
                    <a:pt x="808" y="236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9"/>
            <p:cNvSpPr/>
            <p:nvPr/>
          </p:nvSpPr>
          <p:spPr>
            <a:xfrm>
              <a:off x="1198508" y="1817344"/>
              <a:ext cx="186057" cy="904068"/>
            </a:xfrm>
            <a:custGeom>
              <a:rect b="b" l="l" r="r" t="t"/>
              <a:pathLst>
                <a:path extrusionOk="0" h="20554" w="4230">
                  <a:moveTo>
                    <a:pt x="2865" y="0"/>
                  </a:moveTo>
                  <a:cubicBezTo>
                    <a:pt x="2821" y="101"/>
                    <a:pt x="2716" y="256"/>
                    <a:pt x="2672" y="357"/>
                  </a:cubicBezTo>
                  <a:lnTo>
                    <a:pt x="2672" y="357"/>
                  </a:lnTo>
                  <a:lnTo>
                    <a:pt x="2820" y="11"/>
                  </a:lnTo>
                  <a:lnTo>
                    <a:pt x="2820" y="11"/>
                  </a:lnTo>
                  <a:cubicBezTo>
                    <a:pt x="2789" y="21"/>
                    <a:pt x="2754" y="35"/>
                    <a:pt x="2723" y="45"/>
                  </a:cubicBezTo>
                  <a:cubicBezTo>
                    <a:pt x="2668" y="128"/>
                    <a:pt x="2612" y="211"/>
                    <a:pt x="2571" y="305"/>
                  </a:cubicBezTo>
                  <a:lnTo>
                    <a:pt x="2671" y="69"/>
                  </a:lnTo>
                  <a:lnTo>
                    <a:pt x="2671" y="69"/>
                  </a:lnTo>
                  <a:cubicBezTo>
                    <a:pt x="2595" y="108"/>
                    <a:pt x="2512" y="156"/>
                    <a:pt x="2429" y="208"/>
                  </a:cubicBezTo>
                  <a:cubicBezTo>
                    <a:pt x="2203" y="450"/>
                    <a:pt x="1937" y="665"/>
                    <a:pt x="1874" y="821"/>
                  </a:cubicBezTo>
                  <a:cubicBezTo>
                    <a:pt x="1330" y="2068"/>
                    <a:pt x="877" y="3371"/>
                    <a:pt x="551" y="4701"/>
                  </a:cubicBezTo>
                  <a:cubicBezTo>
                    <a:pt x="563" y="4704"/>
                    <a:pt x="576" y="4705"/>
                    <a:pt x="588" y="4705"/>
                  </a:cubicBezTo>
                  <a:cubicBezTo>
                    <a:pt x="603" y="4705"/>
                    <a:pt x="619" y="4704"/>
                    <a:pt x="633" y="4704"/>
                  </a:cubicBezTo>
                  <a:cubicBezTo>
                    <a:pt x="672" y="4704"/>
                    <a:pt x="705" y="4713"/>
                    <a:pt x="707" y="4784"/>
                  </a:cubicBezTo>
                  <a:cubicBezTo>
                    <a:pt x="690" y="5144"/>
                    <a:pt x="402" y="5373"/>
                    <a:pt x="399" y="5737"/>
                  </a:cubicBezTo>
                  <a:lnTo>
                    <a:pt x="502" y="5785"/>
                  </a:lnTo>
                  <a:cubicBezTo>
                    <a:pt x="402" y="6045"/>
                    <a:pt x="284" y="6312"/>
                    <a:pt x="187" y="6592"/>
                  </a:cubicBezTo>
                  <a:cubicBezTo>
                    <a:pt x="108" y="7129"/>
                    <a:pt x="56" y="7663"/>
                    <a:pt x="24" y="8196"/>
                  </a:cubicBezTo>
                  <a:cubicBezTo>
                    <a:pt x="38" y="8193"/>
                    <a:pt x="52" y="8191"/>
                    <a:pt x="63" y="8191"/>
                  </a:cubicBezTo>
                  <a:cubicBezTo>
                    <a:pt x="90" y="8191"/>
                    <a:pt x="109" y="8202"/>
                    <a:pt x="111" y="8238"/>
                  </a:cubicBezTo>
                  <a:cubicBezTo>
                    <a:pt x="111" y="8459"/>
                    <a:pt x="42" y="8764"/>
                    <a:pt x="0" y="9076"/>
                  </a:cubicBezTo>
                  <a:lnTo>
                    <a:pt x="4" y="9218"/>
                  </a:lnTo>
                  <a:cubicBezTo>
                    <a:pt x="24" y="9256"/>
                    <a:pt x="66" y="9270"/>
                    <a:pt x="87" y="9277"/>
                  </a:cubicBezTo>
                  <a:cubicBezTo>
                    <a:pt x="69" y="9422"/>
                    <a:pt x="49" y="9547"/>
                    <a:pt x="24" y="9665"/>
                  </a:cubicBezTo>
                  <a:cubicBezTo>
                    <a:pt x="121" y="11231"/>
                    <a:pt x="350" y="12800"/>
                    <a:pt x="693" y="14452"/>
                  </a:cubicBezTo>
                  <a:cubicBezTo>
                    <a:pt x="814" y="14799"/>
                    <a:pt x="939" y="15145"/>
                    <a:pt x="1012" y="15478"/>
                  </a:cubicBezTo>
                  <a:cubicBezTo>
                    <a:pt x="1095" y="15973"/>
                    <a:pt x="1088" y="16617"/>
                    <a:pt x="1129" y="17102"/>
                  </a:cubicBezTo>
                  <a:cubicBezTo>
                    <a:pt x="1148" y="17097"/>
                    <a:pt x="1167" y="17094"/>
                    <a:pt x="1185" y="17094"/>
                  </a:cubicBezTo>
                  <a:cubicBezTo>
                    <a:pt x="1499" y="17094"/>
                    <a:pt x="1792" y="17881"/>
                    <a:pt x="2096" y="17881"/>
                  </a:cubicBezTo>
                  <a:cubicBezTo>
                    <a:pt x="2137" y="17881"/>
                    <a:pt x="2179" y="17866"/>
                    <a:pt x="2221" y="17833"/>
                  </a:cubicBezTo>
                  <a:cubicBezTo>
                    <a:pt x="2255" y="18152"/>
                    <a:pt x="2318" y="18623"/>
                    <a:pt x="2432" y="18630"/>
                  </a:cubicBezTo>
                  <a:cubicBezTo>
                    <a:pt x="2775" y="18654"/>
                    <a:pt x="3191" y="18831"/>
                    <a:pt x="3537" y="19607"/>
                  </a:cubicBezTo>
                  <a:cubicBezTo>
                    <a:pt x="3641" y="19912"/>
                    <a:pt x="3603" y="20428"/>
                    <a:pt x="3693" y="20528"/>
                  </a:cubicBezTo>
                  <a:cubicBezTo>
                    <a:pt x="3709" y="20546"/>
                    <a:pt x="3723" y="20554"/>
                    <a:pt x="3737" y="20554"/>
                  </a:cubicBezTo>
                  <a:cubicBezTo>
                    <a:pt x="3825" y="20554"/>
                    <a:pt x="3852" y="20198"/>
                    <a:pt x="3940" y="20198"/>
                  </a:cubicBezTo>
                  <a:cubicBezTo>
                    <a:pt x="3953" y="20198"/>
                    <a:pt x="3968" y="20206"/>
                    <a:pt x="3984" y="20223"/>
                  </a:cubicBezTo>
                  <a:cubicBezTo>
                    <a:pt x="3627" y="17864"/>
                    <a:pt x="3204" y="15613"/>
                    <a:pt x="3156" y="13233"/>
                  </a:cubicBezTo>
                  <a:cubicBezTo>
                    <a:pt x="3056" y="12828"/>
                    <a:pt x="2976" y="11258"/>
                    <a:pt x="3101" y="9620"/>
                  </a:cubicBezTo>
                  <a:cubicBezTo>
                    <a:pt x="3156" y="8802"/>
                    <a:pt x="3263" y="7968"/>
                    <a:pt x="3385" y="7257"/>
                  </a:cubicBezTo>
                  <a:cubicBezTo>
                    <a:pt x="3506" y="6547"/>
                    <a:pt x="3644" y="5958"/>
                    <a:pt x="3741" y="5619"/>
                  </a:cubicBezTo>
                  <a:lnTo>
                    <a:pt x="3762" y="5494"/>
                  </a:lnTo>
                  <a:cubicBezTo>
                    <a:pt x="3953" y="4753"/>
                    <a:pt x="4174" y="3856"/>
                    <a:pt x="4230" y="3194"/>
                  </a:cubicBezTo>
                  <a:lnTo>
                    <a:pt x="4216" y="2234"/>
                  </a:lnTo>
                  <a:cubicBezTo>
                    <a:pt x="4109" y="2345"/>
                    <a:pt x="4005" y="2449"/>
                    <a:pt x="3904" y="2536"/>
                  </a:cubicBezTo>
                  <a:cubicBezTo>
                    <a:pt x="4015" y="2241"/>
                    <a:pt x="4126" y="1950"/>
                    <a:pt x="4102" y="1812"/>
                  </a:cubicBezTo>
                  <a:cubicBezTo>
                    <a:pt x="4137" y="1478"/>
                    <a:pt x="4080" y="1374"/>
                    <a:pt x="3972" y="1374"/>
                  </a:cubicBezTo>
                  <a:cubicBezTo>
                    <a:pt x="3859" y="1374"/>
                    <a:pt x="3691" y="1486"/>
                    <a:pt x="3516" y="1566"/>
                  </a:cubicBezTo>
                  <a:cubicBezTo>
                    <a:pt x="3481" y="1594"/>
                    <a:pt x="3449" y="1604"/>
                    <a:pt x="3420" y="1604"/>
                  </a:cubicBezTo>
                  <a:cubicBezTo>
                    <a:pt x="3347" y="1604"/>
                    <a:pt x="3285" y="1545"/>
                    <a:pt x="3209" y="1545"/>
                  </a:cubicBezTo>
                  <a:cubicBezTo>
                    <a:pt x="3162" y="1545"/>
                    <a:pt x="3109" y="1567"/>
                    <a:pt x="3045" y="1639"/>
                  </a:cubicBezTo>
                  <a:lnTo>
                    <a:pt x="3243" y="1136"/>
                  </a:lnTo>
                  <a:cubicBezTo>
                    <a:pt x="3238" y="1134"/>
                    <a:pt x="3234" y="1133"/>
                    <a:pt x="3230" y="1133"/>
                  </a:cubicBezTo>
                  <a:cubicBezTo>
                    <a:pt x="3148" y="1133"/>
                    <a:pt x="3083" y="1615"/>
                    <a:pt x="2991" y="1615"/>
                  </a:cubicBezTo>
                  <a:cubicBezTo>
                    <a:pt x="2978" y="1615"/>
                    <a:pt x="2963" y="1604"/>
                    <a:pt x="2948" y="1580"/>
                  </a:cubicBezTo>
                  <a:cubicBezTo>
                    <a:pt x="3056" y="1396"/>
                    <a:pt x="3073" y="1154"/>
                    <a:pt x="3156" y="956"/>
                  </a:cubicBezTo>
                  <a:lnTo>
                    <a:pt x="3156" y="956"/>
                  </a:lnTo>
                  <a:cubicBezTo>
                    <a:pt x="2996" y="973"/>
                    <a:pt x="2860" y="1566"/>
                    <a:pt x="2738" y="1566"/>
                  </a:cubicBezTo>
                  <a:cubicBezTo>
                    <a:pt x="2731" y="1566"/>
                    <a:pt x="2723" y="1563"/>
                    <a:pt x="2716" y="1559"/>
                  </a:cubicBezTo>
                  <a:cubicBezTo>
                    <a:pt x="2719" y="1431"/>
                    <a:pt x="3114" y="1057"/>
                    <a:pt x="2952" y="953"/>
                  </a:cubicBezTo>
                  <a:cubicBezTo>
                    <a:pt x="2950" y="951"/>
                    <a:pt x="2948" y="951"/>
                    <a:pt x="2946" y="951"/>
                  </a:cubicBezTo>
                  <a:cubicBezTo>
                    <a:pt x="2915" y="951"/>
                    <a:pt x="2839" y="1138"/>
                    <a:pt x="2803" y="1233"/>
                  </a:cubicBezTo>
                  <a:cubicBezTo>
                    <a:pt x="2924" y="785"/>
                    <a:pt x="2952" y="451"/>
                    <a:pt x="2822" y="451"/>
                  </a:cubicBezTo>
                  <a:cubicBezTo>
                    <a:pt x="2763" y="451"/>
                    <a:pt x="2672" y="519"/>
                    <a:pt x="2543" y="676"/>
                  </a:cubicBezTo>
                  <a:cubicBezTo>
                    <a:pt x="2622" y="475"/>
                    <a:pt x="2810" y="218"/>
                    <a:pt x="2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9"/>
            <p:cNvSpPr/>
            <p:nvPr/>
          </p:nvSpPr>
          <p:spPr>
            <a:xfrm>
              <a:off x="769437" y="1984487"/>
              <a:ext cx="204222" cy="625995"/>
            </a:xfrm>
            <a:custGeom>
              <a:rect b="b" l="l" r="r" t="t"/>
              <a:pathLst>
                <a:path extrusionOk="0" h="14232" w="4643">
                  <a:moveTo>
                    <a:pt x="461" y="0"/>
                  </a:moveTo>
                  <a:cubicBezTo>
                    <a:pt x="475" y="73"/>
                    <a:pt x="468" y="208"/>
                    <a:pt x="478" y="277"/>
                  </a:cubicBezTo>
                  <a:lnTo>
                    <a:pt x="433" y="28"/>
                  </a:lnTo>
                  <a:cubicBezTo>
                    <a:pt x="409" y="45"/>
                    <a:pt x="388" y="66"/>
                    <a:pt x="367" y="87"/>
                  </a:cubicBezTo>
                  <a:cubicBezTo>
                    <a:pt x="358" y="149"/>
                    <a:pt x="354" y="208"/>
                    <a:pt x="364" y="267"/>
                  </a:cubicBezTo>
                  <a:lnTo>
                    <a:pt x="364" y="267"/>
                  </a:lnTo>
                  <a:lnTo>
                    <a:pt x="336" y="118"/>
                  </a:lnTo>
                  <a:cubicBezTo>
                    <a:pt x="288" y="173"/>
                    <a:pt x="243" y="236"/>
                    <a:pt x="198" y="298"/>
                  </a:cubicBezTo>
                  <a:cubicBezTo>
                    <a:pt x="128" y="520"/>
                    <a:pt x="0" y="745"/>
                    <a:pt x="18" y="852"/>
                  </a:cubicBezTo>
                  <a:cubicBezTo>
                    <a:pt x="128" y="1712"/>
                    <a:pt x="229" y="2581"/>
                    <a:pt x="350" y="3444"/>
                  </a:cubicBezTo>
                  <a:cubicBezTo>
                    <a:pt x="394" y="3437"/>
                    <a:pt x="436" y="3412"/>
                    <a:pt x="471" y="3412"/>
                  </a:cubicBezTo>
                  <a:cubicBezTo>
                    <a:pt x="491" y="3412"/>
                    <a:pt x="508" y="3420"/>
                    <a:pt x="523" y="3444"/>
                  </a:cubicBezTo>
                  <a:cubicBezTo>
                    <a:pt x="624" y="3658"/>
                    <a:pt x="419" y="3873"/>
                    <a:pt x="520" y="4088"/>
                  </a:cubicBezTo>
                  <a:lnTo>
                    <a:pt x="631" y="4088"/>
                  </a:lnTo>
                  <a:cubicBezTo>
                    <a:pt x="610" y="4271"/>
                    <a:pt x="572" y="4462"/>
                    <a:pt x="544" y="4653"/>
                  </a:cubicBezTo>
                  <a:cubicBezTo>
                    <a:pt x="606" y="4992"/>
                    <a:pt x="672" y="5331"/>
                    <a:pt x="745" y="5667"/>
                  </a:cubicBezTo>
                  <a:cubicBezTo>
                    <a:pt x="763" y="5662"/>
                    <a:pt x="782" y="5657"/>
                    <a:pt x="798" y="5657"/>
                  </a:cubicBezTo>
                  <a:cubicBezTo>
                    <a:pt x="815" y="5657"/>
                    <a:pt x="830" y="5663"/>
                    <a:pt x="839" y="5681"/>
                  </a:cubicBezTo>
                  <a:cubicBezTo>
                    <a:pt x="884" y="5820"/>
                    <a:pt x="866" y="6024"/>
                    <a:pt x="873" y="6229"/>
                  </a:cubicBezTo>
                  <a:lnTo>
                    <a:pt x="901" y="6315"/>
                  </a:lnTo>
                  <a:cubicBezTo>
                    <a:pt x="925" y="6336"/>
                    <a:pt x="967" y="6336"/>
                    <a:pt x="991" y="6340"/>
                  </a:cubicBezTo>
                  <a:cubicBezTo>
                    <a:pt x="994" y="6430"/>
                    <a:pt x="991" y="6516"/>
                    <a:pt x="988" y="6596"/>
                  </a:cubicBezTo>
                  <a:cubicBezTo>
                    <a:pt x="1296" y="7583"/>
                    <a:pt x="1618" y="8602"/>
                    <a:pt x="1923" y="9720"/>
                  </a:cubicBezTo>
                  <a:cubicBezTo>
                    <a:pt x="2034" y="9956"/>
                    <a:pt x="2148" y="10195"/>
                    <a:pt x="2200" y="10424"/>
                  </a:cubicBezTo>
                  <a:cubicBezTo>
                    <a:pt x="2252" y="10767"/>
                    <a:pt x="2190" y="11203"/>
                    <a:pt x="2186" y="11539"/>
                  </a:cubicBezTo>
                  <a:cubicBezTo>
                    <a:pt x="2200" y="11537"/>
                    <a:pt x="2213" y="11536"/>
                    <a:pt x="2227" y="11536"/>
                  </a:cubicBezTo>
                  <a:cubicBezTo>
                    <a:pt x="2560" y="11536"/>
                    <a:pt x="2761" y="12151"/>
                    <a:pt x="3077" y="12151"/>
                  </a:cubicBezTo>
                  <a:cubicBezTo>
                    <a:pt x="3111" y="12151"/>
                    <a:pt x="3147" y="12144"/>
                    <a:pt x="3184" y="12128"/>
                  </a:cubicBezTo>
                  <a:lnTo>
                    <a:pt x="3184" y="12128"/>
                  </a:lnTo>
                  <a:cubicBezTo>
                    <a:pt x="3177" y="12353"/>
                    <a:pt x="3170" y="12693"/>
                    <a:pt x="3277" y="12710"/>
                  </a:cubicBezTo>
                  <a:cubicBezTo>
                    <a:pt x="3610" y="12755"/>
                    <a:pt x="4001" y="12928"/>
                    <a:pt x="4206" y="13527"/>
                  </a:cubicBezTo>
                  <a:cubicBezTo>
                    <a:pt x="4251" y="13763"/>
                    <a:pt x="4112" y="14123"/>
                    <a:pt x="4178" y="14206"/>
                  </a:cubicBezTo>
                  <a:cubicBezTo>
                    <a:pt x="4192" y="14224"/>
                    <a:pt x="4207" y="14232"/>
                    <a:pt x="4222" y="14232"/>
                  </a:cubicBezTo>
                  <a:cubicBezTo>
                    <a:pt x="4304" y="14232"/>
                    <a:pt x="4393" y="14009"/>
                    <a:pt x="4477" y="14009"/>
                  </a:cubicBezTo>
                  <a:cubicBezTo>
                    <a:pt x="4492" y="14009"/>
                    <a:pt x="4506" y="14016"/>
                    <a:pt x="4521" y="14033"/>
                  </a:cubicBezTo>
                  <a:cubicBezTo>
                    <a:pt x="4642" y="12284"/>
                    <a:pt x="4469" y="10586"/>
                    <a:pt x="4382" y="8809"/>
                  </a:cubicBezTo>
                  <a:cubicBezTo>
                    <a:pt x="4278" y="8508"/>
                    <a:pt x="4157" y="7337"/>
                    <a:pt x="4005" y="6111"/>
                  </a:cubicBezTo>
                  <a:cubicBezTo>
                    <a:pt x="3863" y="4881"/>
                    <a:pt x="3686" y="3596"/>
                    <a:pt x="3638" y="3066"/>
                  </a:cubicBezTo>
                  <a:lnTo>
                    <a:pt x="3617" y="2972"/>
                  </a:lnTo>
                  <a:cubicBezTo>
                    <a:pt x="3551" y="2394"/>
                    <a:pt x="3395" y="1701"/>
                    <a:pt x="3153" y="1251"/>
                  </a:cubicBezTo>
                  <a:cubicBezTo>
                    <a:pt x="3017" y="1046"/>
                    <a:pt x="2862" y="849"/>
                    <a:pt x="2706" y="651"/>
                  </a:cubicBezTo>
                  <a:cubicBezTo>
                    <a:pt x="2664" y="766"/>
                    <a:pt x="2619" y="877"/>
                    <a:pt x="2578" y="970"/>
                  </a:cubicBezTo>
                  <a:cubicBezTo>
                    <a:pt x="2536" y="745"/>
                    <a:pt x="2498" y="520"/>
                    <a:pt x="2411" y="447"/>
                  </a:cubicBezTo>
                  <a:cubicBezTo>
                    <a:pt x="2314" y="287"/>
                    <a:pt x="2234" y="227"/>
                    <a:pt x="2161" y="227"/>
                  </a:cubicBezTo>
                  <a:cubicBezTo>
                    <a:pt x="2034" y="227"/>
                    <a:pt x="1929" y="408"/>
                    <a:pt x="1788" y="558"/>
                  </a:cubicBezTo>
                  <a:cubicBezTo>
                    <a:pt x="1701" y="714"/>
                    <a:pt x="1490" y="575"/>
                    <a:pt x="1417" y="807"/>
                  </a:cubicBezTo>
                  <a:lnTo>
                    <a:pt x="1351" y="437"/>
                  </a:lnTo>
                  <a:lnTo>
                    <a:pt x="1351" y="437"/>
                  </a:lnTo>
                  <a:cubicBezTo>
                    <a:pt x="1244" y="446"/>
                    <a:pt x="1474" y="816"/>
                    <a:pt x="1337" y="816"/>
                  </a:cubicBezTo>
                  <a:cubicBezTo>
                    <a:pt x="1327" y="816"/>
                    <a:pt x="1316" y="815"/>
                    <a:pt x="1303" y="811"/>
                  </a:cubicBezTo>
                  <a:cubicBezTo>
                    <a:pt x="1317" y="662"/>
                    <a:pt x="1213" y="520"/>
                    <a:pt x="1185" y="374"/>
                  </a:cubicBezTo>
                  <a:lnTo>
                    <a:pt x="1185" y="374"/>
                  </a:lnTo>
                  <a:cubicBezTo>
                    <a:pt x="1046" y="454"/>
                    <a:pt x="1244" y="884"/>
                    <a:pt x="1091" y="897"/>
                  </a:cubicBezTo>
                  <a:cubicBezTo>
                    <a:pt x="1044" y="829"/>
                    <a:pt x="1193" y="461"/>
                    <a:pt x="1021" y="461"/>
                  </a:cubicBezTo>
                  <a:cubicBezTo>
                    <a:pt x="1018" y="461"/>
                    <a:pt x="1015" y="461"/>
                    <a:pt x="1012" y="461"/>
                  </a:cubicBezTo>
                  <a:cubicBezTo>
                    <a:pt x="974" y="464"/>
                    <a:pt x="998" y="606"/>
                    <a:pt x="1012" y="679"/>
                  </a:cubicBezTo>
                  <a:cubicBezTo>
                    <a:pt x="920" y="418"/>
                    <a:pt x="799" y="242"/>
                    <a:pt x="695" y="242"/>
                  </a:cubicBezTo>
                  <a:cubicBezTo>
                    <a:pt x="626" y="242"/>
                    <a:pt x="565" y="318"/>
                    <a:pt x="523" y="496"/>
                  </a:cubicBezTo>
                  <a:cubicBezTo>
                    <a:pt x="496" y="357"/>
                    <a:pt x="527" y="139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9"/>
            <p:cNvSpPr/>
            <p:nvPr/>
          </p:nvSpPr>
          <p:spPr>
            <a:xfrm>
              <a:off x="1122458" y="4443103"/>
              <a:ext cx="73015" cy="86606"/>
            </a:xfrm>
            <a:custGeom>
              <a:rect b="b" l="l" r="r" t="t"/>
              <a:pathLst>
                <a:path extrusionOk="0" h="1969" w="1660">
                  <a:moveTo>
                    <a:pt x="623" y="0"/>
                  </a:moveTo>
                  <a:cubicBezTo>
                    <a:pt x="568" y="0"/>
                    <a:pt x="508" y="16"/>
                    <a:pt x="447" y="48"/>
                  </a:cubicBezTo>
                  <a:cubicBezTo>
                    <a:pt x="198" y="187"/>
                    <a:pt x="25" y="499"/>
                    <a:pt x="25" y="779"/>
                  </a:cubicBezTo>
                  <a:cubicBezTo>
                    <a:pt x="25" y="1101"/>
                    <a:pt x="1" y="1472"/>
                    <a:pt x="136" y="1770"/>
                  </a:cubicBezTo>
                  <a:cubicBezTo>
                    <a:pt x="181" y="1875"/>
                    <a:pt x="257" y="1968"/>
                    <a:pt x="370" y="1968"/>
                  </a:cubicBezTo>
                  <a:cubicBezTo>
                    <a:pt x="395" y="1968"/>
                    <a:pt x="422" y="1964"/>
                    <a:pt x="451" y="1953"/>
                  </a:cubicBezTo>
                  <a:cubicBezTo>
                    <a:pt x="648" y="1884"/>
                    <a:pt x="811" y="1794"/>
                    <a:pt x="967" y="1659"/>
                  </a:cubicBezTo>
                  <a:cubicBezTo>
                    <a:pt x="1109" y="1534"/>
                    <a:pt x="1223" y="1378"/>
                    <a:pt x="1359" y="1243"/>
                  </a:cubicBezTo>
                  <a:cubicBezTo>
                    <a:pt x="1521" y="1074"/>
                    <a:pt x="1660" y="693"/>
                    <a:pt x="1507" y="481"/>
                  </a:cubicBezTo>
                  <a:cubicBezTo>
                    <a:pt x="1457" y="408"/>
                    <a:pt x="1395" y="380"/>
                    <a:pt x="1329" y="380"/>
                  </a:cubicBezTo>
                  <a:cubicBezTo>
                    <a:pt x="1178" y="380"/>
                    <a:pt x="1009" y="527"/>
                    <a:pt x="915" y="623"/>
                  </a:cubicBezTo>
                  <a:cubicBezTo>
                    <a:pt x="908" y="630"/>
                    <a:pt x="902" y="638"/>
                    <a:pt x="895" y="645"/>
                  </a:cubicBezTo>
                  <a:lnTo>
                    <a:pt x="895" y="645"/>
                  </a:lnTo>
                  <a:cubicBezTo>
                    <a:pt x="891" y="531"/>
                    <a:pt x="891" y="417"/>
                    <a:pt x="891" y="305"/>
                  </a:cubicBezTo>
                  <a:cubicBezTo>
                    <a:pt x="891" y="114"/>
                    <a:pt x="774" y="0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9"/>
            <p:cNvSpPr/>
            <p:nvPr/>
          </p:nvSpPr>
          <p:spPr>
            <a:xfrm>
              <a:off x="1139700" y="4417240"/>
              <a:ext cx="86431" cy="78293"/>
            </a:xfrm>
            <a:custGeom>
              <a:rect b="b" l="l" r="r" t="t"/>
              <a:pathLst>
                <a:path extrusionOk="0" h="1780" w="1965">
                  <a:moveTo>
                    <a:pt x="1597" y="0"/>
                  </a:moveTo>
                  <a:cubicBezTo>
                    <a:pt x="1399" y="0"/>
                    <a:pt x="1192" y="222"/>
                    <a:pt x="1112" y="373"/>
                  </a:cubicBezTo>
                  <a:cubicBezTo>
                    <a:pt x="1095" y="404"/>
                    <a:pt x="1081" y="432"/>
                    <a:pt x="1064" y="463"/>
                  </a:cubicBezTo>
                  <a:cubicBezTo>
                    <a:pt x="1060" y="470"/>
                    <a:pt x="1057" y="476"/>
                    <a:pt x="1054" y="481"/>
                  </a:cubicBezTo>
                  <a:lnTo>
                    <a:pt x="1054" y="481"/>
                  </a:lnTo>
                  <a:cubicBezTo>
                    <a:pt x="1052" y="484"/>
                    <a:pt x="1049" y="487"/>
                    <a:pt x="1046" y="491"/>
                  </a:cubicBezTo>
                  <a:cubicBezTo>
                    <a:pt x="1043" y="494"/>
                    <a:pt x="1041" y="497"/>
                    <a:pt x="1038" y="500"/>
                  </a:cubicBezTo>
                  <a:lnTo>
                    <a:pt x="1038" y="500"/>
                  </a:lnTo>
                  <a:cubicBezTo>
                    <a:pt x="1021" y="513"/>
                    <a:pt x="999" y="532"/>
                    <a:pt x="991" y="539"/>
                  </a:cubicBezTo>
                  <a:lnTo>
                    <a:pt x="991" y="539"/>
                  </a:lnTo>
                  <a:cubicBezTo>
                    <a:pt x="853" y="626"/>
                    <a:pt x="742" y="653"/>
                    <a:pt x="558" y="692"/>
                  </a:cubicBezTo>
                  <a:cubicBezTo>
                    <a:pt x="284" y="751"/>
                    <a:pt x="87" y="1083"/>
                    <a:pt x="38" y="1339"/>
                  </a:cubicBezTo>
                  <a:cubicBezTo>
                    <a:pt x="0" y="1538"/>
                    <a:pt x="69" y="1780"/>
                    <a:pt x="285" y="1780"/>
                  </a:cubicBezTo>
                  <a:cubicBezTo>
                    <a:pt x="306" y="1780"/>
                    <a:pt x="329" y="1777"/>
                    <a:pt x="353" y="1772"/>
                  </a:cubicBezTo>
                  <a:cubicBezTo>
                    <a:pt x="960" y="1641"/>
                    <a:pt x="1445" y="1287"/>
                    <a:pt x="1736" y="733"/>
                  </a:cubicBezTo>
                  <a:cubicBezTo>
                    <a:pt x="1833" y="550"/>
                    <a:pt x="1964" y="172"/>
                    <a:pt x="1722" y="33"/>
                  </a:cubicBezTo>
                  <a:cubicBezTo>
                    <a:pt x="1681" y="10"/>
                    <a:pt x="1639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9"/>
            <p:cNvSpPr/>
            <p:nvPr/>
          </p:nvSpPr>
          <p:spPr>
            <a:xfrm>
              <a:off x="1156766" y="4434526"/>
              <a:ext cx="90961" cy="112514"/>
            </a:xfrm>
            <a:custGeom>
              <a:rect b="b" l="l" r="r" t="t"/>
              <a:pathLst>
                <a:path extrusionOk="0" h="2558" w="2068">
                  <a:moveTo>
                    <a:pt x="1796" y="1"/>
                  </a:moveTo>
                  <a:cubicBezTo>
                    <a:pt x="1771" y="1"/>
                    <a:pt x="1744" y="4"/>
                    <a:pt x="1715" y="11"/>
                  </a:cubicBezTo>
                  <a:cubicBezTo>
                    <a:pt x="1448" y="80"/>
                    <a:pt x="1240" y="392"/>
                    <a:pt x="1195" y="655"/>
                  </a:cubicBezTo>
                  <a:cubicBezTo>
                    <a:pt x="1133" y="1061"/>
                    <a:pt x="970" y="1334"/>
                    <a:pt x="554" y="1466"/>
                  </a:cubicBezTo>
                  <a:cubicBezTo>
                    <a:pt x="281" y="1553"/>
                    <a:pt x="87" y="1837"/>
                    <a:pt x="35" y="2110"/>
                  </a:cubicBezTo>
                  <a:cubicBezTo>
                    <a:pt x="1" y="2285"/>
                    <a:pt x="62" y="2558"/>
                    <a:pt x="267" y="2558"/>
                  </a:cubicBezTo>
                  <a:cubicBezTo>
                    <a:pt x="293" y="2558"/>
                    <a:pt x="322" y="2553"/>
                    <a:pt x="353" y="2543"/>
                  </a:cubicBezTo>
                  <a:cubicBezTo>
                    <a:pt x="1292" y="2249"/>
                    <a:pt x="1884" y="1397"/>
                    <a:pt x="2037" y="444"/>
                  </a:cubicBezTo>
                  <a:cubicBezTo>
                    <a:pt x="2068" y="252"/>
                    <a:pt x="2013" y="1"/>
                    <a:pt x="1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9"/>
            <p:cNvSpPr/>
            <p:nvPr/>
          </p:nvSpPr>
          <p:spPr>
            <a:xfrm>
              <a:off x="1106712" y="4443015"/>
              <a:ext cx="133890" cy="96943"/>
            </a:xfrm>
            <a:custGeom>
              <a:rect b="b" l="l" r="r" t="t"/>
              <a:pathLst>
                <a:path extrusionOk="0" h="2204" w="3044">
                  <a:moveTo>
                    <a:pt x="2736" y="0"/>
                  </a:moveTo>
                  <a:cubicBezTo>
                    <a:pt x="2470" y="0"/>
                    <a:pt x="2271" y="301"/>
                    <a:pt x="2184" y="514"/>
                  </a:cubicBezTo>
                  <a:cubicBezTo>
                    <a:pt x="2018" y="922"/>
                    <a:pt x="1634" y="1101"/>
                    <a:pt x="1229" y="1101"/>
                  </a:cubicBezTo>
                  <a:cubicBezTo>
                    <a:pt x="1129" y="1101"/>
                    <a:pt x="1027" y="1090"/>
                    <a:pt x="927" y="1069"/>
                  </a:cubicBezTo>
                  <a:cubicBezTo>
                    <a:pt x="907" y="1064"/>
                    <a:pt x="888" y="1063"/>
                    <a:pt x="869" y="1063"/>
                  </a:cubicBezTo>
                  <a:cubicBezTo>
                    <a:pt x="436" y="1063"/>
                    <a:pt x="1" y="2057"/>
                    <a:pt x="514" y="2163"/>
                  </a:cubicBezTo>
                  <a:cubicBezTo>
                    <a:pt x="641" y="2190"/>
                    <a:pt x="766" y="2203"/>
                    <a:pt x="888" y="2203"/>
                  </a:cubicBezTo>
                  <a:cubicBezTo>
                    <a:pt x="1828" y="2203"/>
                    <a:pt x="2596" y="1440"/>
                    <a:pt x="2939" y="587"/>
                  </a:cubicBezTo>
                  <a:cubicBezTo>
                    <a:pt x="3016" y="407"/>
                    <a:pt x="3043" y="29"/>
                    <a:pt x="2766" y="2"/>
                  </a:cubicBezTo>
                  <a:cubicBezTo>
                    <a:pt x="2756" y="1"/>
                    <a:pt x="2746" y="0"/>
                    <a:pt x="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9"/>
            <p:cNvSpPr/>
            <p:nvPr/>
          </p:nvSpPr>
          <p:spPr>
            <a:xfrm>
              <a:off x="1178847" y="4392213"/>
              <a:ext cx="59776" cy="99362"/>
            </a:xfrm>
            <a:custGeom>
              <a:rect b="b" l="l" r="r" t="t"/>
              <a:pathLst>
                <a:path extrusionOk="0" h="2259" w="1359">
                  <a:moveTo>
                    <a:pt x="1087" y="0"/>
                  </a:moveTo>
                  <a:cubicBezTo>
                    <a:pt x="1031" y="0"/>
                    <a:pt x="971" y="16"/>
                    <a:pt x="911" y="48"/>
                  </a:cubicBezTo>
                  <a:cubicBezTo>
                    <a:pt x="658" y="187"/>
                    <a:pt x="499" y="495"/>
                    <a:pt x="492" y="783"/>
                  </a:cubicBezTo>
                  <a:cubicBezTo>
                    <a:pt x="482" y="1067"/>
                    <a:pt x="364" y="1306"/>
                    <a:pt x="222" y="1524"/>
                  </a:cubicBezTo>
                  <a:cubicBezTo>
                    <a:pt x="111" y="1697"/>
                    <a:pt x="0" y="2089"/>
                    <a:pt x="236" y="2224"/>
                  </a:cubicBezTo>
                  <a:cubicBezTo>
                    <a:pt x="279" y="2248"/>
                    <a:pt x="322" y="2259"/>
                    <a:pt x="365" y="2259"/>
                  </a:cubicBezTo>
                  <a:cubicBezTo>
                    <a:pt x="564" y="2259"/>
                    <a:pt x="754" y="2027"/>
                    <a:pt x="846" y="1884"/>
                  </a:cubicBezTo>
                  <a:cubicBezTo>
                    <a:pt x="1143" y="1417"/>
                    <a:pt x="1341" y="859"/>
                    <a:pt x="1351" y="305"/>
                  </a:cubicBezTo>
                  <a:cubicBezTo>
                    <a:pt x="1359" y="114"/>
                    <a:pt x="1239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9"/>
            <p:cNvSpPr/>
            <p:nvPr/>
          </p:nvSpPr>
          <p:spPr>
            <a:xfrm>
              <a:off x="1054810" y="4205893"/>
              <a:ext cx="90081" cy="133143"/>
            </a:xfrm>
            <a:custGeom>
              <a:rect b="b" l="l" r="r" t="t"/>
              <a:pathLst>
                <a:path extrusionOk="0" h="3027" w="2048">
                  <a:moveTo>
                    <a:pt x="448" y="0"/>
                  </a:moveTo>
                  <a:cubicBezTo>
                    <a:pt x="249" y="0"/>
                    <a:pt x="1" y="405"/>
                    <a:pt x="136" y="578"/>
                  </a:cubicBezTo>
                  <a:cubicBezTo>
                    <a:pt x="521" y="1051"/>
                    <a:pt x="827" y="1578"/>
                    <a:pt x="1185" y="2070"/>
                  </a:cubicBezTo>
                  <a:lnTo>
                    <a:pt x="1185" y="2070"/>
                  </a:lnTo>
                  <a:cubicBezTo>
                    <a:pt x="1174" y="2209"/>
                    <a:pt x="1169" y="2349"/>
                    <a:pt x="1168" y="2486"/>
                  </a:cubicBezTo>
                  <a:cubicBezTo>
                    <a:pt x="1167" y="2612"/>
                    <a:pt x="1208" y="2660"/>
                    <a:pt x="1267" y="2660"/>
                  </a:cubicBezTo>
                  <a:cubicBezTo>
                    <a:pt x="1278" y="2660"/>
                    <a:pt x="1290" y="2658"/>
                    <a:pt x="1302" y="2655"/>
                  </a:cubicBezTo>
                  <a:lnTo>
                    <a:pt x="1302" y="2655"/>
                  </a:lnTo>
                  <a:cubicBezTo>
                    <a:pt x="1291" y="2703"/>
                    <a:pt x="1280" y="2751"/>
                    <a:pt x="1268" y="2798"/>
                  </a:cubicBezTo>
                  <a:cubicBezTo>
                    <a:pt x="1229" y="2963"/>
                    <a:pt x="1277" y="3026"/>
                    <a:pt x="1356" y="3026"/>
                  </a:cubicBezTo>
                  <a:cubicBezTo>
                    <a:pt x="1486" y="3026"/>
                    <a:pt x="1703" y="2850"/>
                    <a:pt x="1746" y="2677"/>
                  </a:cubicBezTo>
                  <a:cubicBezTo>
                    <a:pt x="1906" y="2030"/>
                    <a:pt x="2030" y="1364"/>
                    <a:pt x="2047" y="700"/>
                  </a:cubicBezTo>
                  <a:lnTo>
                    <a:pt x="2047" y="700"/>
                  </a:lnTo>
                  <a:cubicBezTo>
                    <a:pt x="2048" y="688"/>
                    <a:pt x="2048" y="677"/>
                    <a:pt x="2048" y="664"/>
                  </a:cubicBezTo>
                  <a:lnTo>
                    <a:pt x="2048" y="664"/>
                  </a:lnTo>
                  <a:cubicBezTo>
                    <a:pt x="2048" y="664"/>
                    <a:pt x="2048" y="664"/>
                    <a:pt x="2048" y="664"/>
                  </a:cubicBezTo>
                  <a:cubicBezTo>
                    <a:pt x="2048" y="544"/>
                    <a:pt x="2004" y="497"/>
                    <a:pt x="1943" y="497"/>
                  </a:cubicBezTo>
                  <a:cubicBezTo>
                    <a:pt x="1834" y="497"/>
                    <a:pt x="1669" y="647"/>
                    <a:pt x="1593" y="797"/>
                  </a:cubicBezTo>
                  <a:lnTo>
                    <a:pt x="1593" y="797"/>
                  </a:lnTo>
                  <a:cubicBezTo>
                    <a:pt x="1470" y="596"/>
                    <a:pt x="1267" y="446"/>
                    <a:pt x="950" y="387"/>
                  </a:cubicBezTo>
                  <a:cubicBezTo>
                    <a:pt x="938" y="385"/>
                    <a:pt x="926" y="384"/>
                    <a:pt x="914" y="384"/>
                  </a:cubicBezTo>
                  <a:cubicBezTo>
                    <a:pt x="882" y="384"/>
                    <a:pt x="852" y="391"/>
                    <a:pt x="824" y="405"/>
                  </a:cubicBezTo>
                  <a:lnTo>
                    <a:pt x="824" y="405"/>
                  </a:lnTo>
                  <a:cubicBezTo>
                    <a:pt x="740" y="287"/>
                    <a:pt x="653" y="171"/>
                    <a:pt x="562" y="58"/>
                  </a:cubicBezTo>
                  <a:cubicBezTo>
                    <a:pt x="528" y="18"/>
                    <a:pt x="489" y="0"/>
                    <a:pt x="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9"/>
            <p:cNvSpPr/>
            <p:nvPr/>
          </p:nvSpPr>
          <p:spPr>
            <a:xfrm>
              <a:off x="1139744" y="1490933"/>
              <a:ext cx="253925" cy="705651"/>
            </a:xfrm>
            <a:custGeom>
              <a:rect b="b" l="l" r="r" t="t"/>
              <a:pathLst>
                <a:path extrusionOk="0" h="16043" w="5773">
                  <a:moveTo>
                    <a:pt x="5014" y="1"/>
                  </a:moveTo>
                  <a:cubicBezTo>
                    <a:pt x="4774" y="1"/>
                    <a:pt x="4428" y="305"/>
                    <a:pt x="4392" y="625"/>
                  </a:cubicBezTo>
                  <a:cubicBezTo>
                    <a:pt x="4188" y="2486"/>
                    <a:pt x="4430" y="4293"/>
                    <a:pt x="4692" y="6115"/>
                  </a:cubicBezTo>
                  <a:lnTo>
                    <a:pt x="4692" y="6115"/>
                  </a:lnTo>
                  <a:cubicBezTo>
                    <a:pt x="4222" y="5868"/>
                    <a:pt x="3717" y="5639"/>
                    <a:pt x="3257" y="5639"/>
                  </a:cubicBezTo>
                  <a:cubicBezTo>
                    <a:pt x="2877" y="5639"/>
                    <a:pt x="2527" y="5795"/>
                    <a:pt x="2254" y="6226"/>
                  </a:cubicBezTo>
                  <a:cubicBezTo>
                    <a:pt x="1564" y="7314"/>
                    <a:pt x="2900" y="8377"/>
                    <a:pt x="3748" y="9122"/>
                  </a:cubicBezTo>
                  <a:lnTo>
                    <a:pt x="3748" y="9122"/>
                  </a:lnTo>
                  <a:cubicBezTo>
                    <a:pt x="2942" y="9964"/>
                    <a:pt x="2150" y="10806"/>
                    <a:pt x="1513" y="11793"/>
                  </a:cubicBezTo>
                  <a:cubicBezTo>
                    <a:pt x="1132" y="12385"/>
                    <a:pt x="851" y="13043"/>
                    <a:pt x="623" y="13712"/>
                  </a:cubicBezTo>
                  <a:cubicBezTo>
                    <a:pt x="512" y="14020"/>
                    <a:pt x="418" y="14339"/>
                    <a:pt x="384" y="14665"/>
                  </a:cubicBezTo>
                  <a:cubicBezTo>
                    <a:pt x="376" y="14737"/>
                    <a:pt x="339" y="14958"/>
                    <a:pt x="334" y="15113"/>
                  </a:cubicBezTo>
                  <a:lnTo>
                    <a:pt x="334" y="15113"/>
                  </a:lnTo>
                  <a:cubicBezTo>
                    <a:pt x="122" y="15349"/>
                    <a:pt x="0" y="15723"/>
                    <a:pt x="179" y="15898"/>
                  </a:cubicBezTo>
                  <a:cubicBezTo>
                    <a:pt x="281" y="15999"/>
                    <a:pt x="392" y="16042"/>
                    <a:pt x="501" y="16042"/>
                  </a:cubicBezTo>
                  <a:cubicBezTo>
                    <a:pt x="761" y="16042"/>
                    <a:pt x="1008" y="15795"/>
                    <a:pt x="1094" y="15499"/>
                  </a:cubicBezTo>
                  <a:cubicBezTo>
                    <a:pt x="1281" y="14845"/>
                    <a:pt x="1239" y="14186"/>
                    <a:pt x="1471" y="13528"/>
                  </a:cubicBezTo>
                  <a:cubicBezTo>
                    <a:pt x="2067" y="11803"/>
                    <a:pt x="3425" y="10553"/>
                    <a:pt x="4648" y="9264"/>
                  </a:cubicBezTo>
                  <a:cubicBezTo>
                    <a:pt x="4783" y="9122"/>
                    <a:pt x="4987" y="8679"/>
                    <a:pt x="4800" y="8502"/>
                  </a:cubicBezTo>
                  <a:cubicBezTo>
                    <a:pt x="4245" y="7962"/>
                    <a:pt x="3501" y="7431"/>
                    <a:pt x="3078" y="6749"/>
                  </a:cubicBezTo>
                  <a:lnTo>
                    <a:pt x="3078" y="6749"/>
                  </a:lnTo>
                  <a:cubicBezTo>
                    <a:pt x="3145" y="6759"/>
                    <a:pt x="3212" y="6773"/>
                    <a:pt x="3280" y="6791"/>
                  </a:cubicBezTo>
                  <a:cubicBezTo>
                    <a:pt x="3532" y="6846"/>
                    <a:pt x="3778" y="6981"/>
                    <a:pt x="4007" y="7096"/>
                  </a:cubicBezTo>
                  <a:cubicBezTo>
                    <a:pt x="4346" y="7262"/>
                    <a:pt x="4658" y="7477"/>
                    <a:pt x="5005" y="7632"/>
                  </a:cubicBezTo>
                  <a:cubicBezTo>
                    <a:pt x="5048" y="7652"/>
                    <a:pt x="5092" y="7661"/>
                    <a:pt x="5135" y="7661"/>
                  </a:cubicBezTo>
                  <a:cubicBezTo>
                    <a:pt x="5463" y="7661"/>
                    <a:pt x="5772" y="7155"/>
                    <a:pt x="5736" y="6874"/>
                  </a:cubicBezTo>
                  <a:cubicBezTo>
                    <a:pt x="5445" y="4726"/>
                    <a:pt x="4998" y="2592"/>
                    <a:pt x="5237" y="417"/>
                  </a:cubicBezTo>
                  <a:cubicBezTo>
                    <a:pt x="5268" y="117"/>
                    <a:pt x="5161" y="1"/>
                    <a:pt x="5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9"/>
            <p:cNvSpPr/>
            <p:nvPr/>
          </p:nvSpPr>
          <p:spPr>
            <a:xfrm>
              <a:off x="1157602" y="1496124"/>
              <a:ext cx="208093" cy="735781"/>
            </a:xfrm>
            <a:custGeom>
              <a:rect b="b" l="l" r="r" t="t"/>
              <a:pathLst>
                <a:path extrusionOk="0" h="16728" w="4731">
                  <a:moveTo>
                    <a:pt x="4404" y="0"/>
                  </a:moveTo>
                  <a:cubicBezTo>
                    <a:pt x="4206" y="0"/>
                    <a:pt x="3943" y="170"/>
                    <a:pt x="3837" y="462"/>
                  </a:cubicBezTo>
                  <a:cubicBezTo>
                    <a:pt x="2932" y="2921"/>
                    <a:pt x="1730" y="5207"/>
                    <a:pt x="1211" y="7795"/>
                  </a:cubicBezTo>
                  <a:cubicBezTo>
                    <a:pt x="639" y="10649"/>
                    <a:pt x="26" y="13511"/>
                    <a:pt x="2" y="16434"/>
                  </a:cubicBezTo>
                  <a:cubicBezTo>
                    <a:pt x="1" y="16645"/>
                    <a:pt x="77" y="16728"/>
                    <a:pt x="184" y="16728"/>
                  </a:cubicBezTo>
                  <a:cubicBezTo>
                    <a:pt x="437" y="16728"/>
                    <a:pt x="862" y="16271"/>
                    <a:pt x="864" y="15953"/>
                  </a:cubicBezTo>
                  <a:cubicBezTo>
                    <a:pt x="885" y="13227"/>
                    <a:pt x="1450" y="10552"/>
                    <a:pt x="1987" y="7896"/>
                  </a:cubicBezTo>
                  <a:cubicBezTo>
                    <a:pt x="2513" y="5294"/>
                    <a:pt x="3684" y="3008"/>
                    <a:pt x="4592" y="534"/>
                  </a:cubicBezTo>
                  <a:cubicBezTo>
                    <a:pt x="4731" y="164"/>
                    <a:pt x="4599" y="0"/>
                    <a:pt x="4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9"/>
            <p:cNvSpPr/>
            <p:nvPr/>
          </p:nvSpPr>
          <p:spPr>
            <a:xfrm>
              <a:off x="914939" y="1605470"/>
              <a:ext cx="129800" cy="192610"/>
            </a:xfrm>
            <a:custGeom>
              <a:rect b="b" l="l" r="r" t="t"/>
              <a:pathLst>
                <a:path extrusionOk="0" h="4379" w="2951">
                  <a:moveTo>
                    <a:pt x="678" y="0"/>
                  </a:moveTo>
                  <a:cubicBezTo>
                    <a:pt x="423" y="0"/>
                    <a:pt x="0" y="453"/>
                    <a:pt x="0" y="771"/>
                  </a:cubicBezTo>
                  <a:cubicBezTo>
                    <a:pt x="0" y="1914"/>
                    <a:pt x="4" y="3057"/>
                    <a:pt x="208" y="4183"/>
                  </a:cubicBezTo>
                  <a:cubicBezTo>
                    <a:pt x="228" y="4297"/>
                    <a:pt x="337" y="4379"/>
                    <a:pt x="451" y="4379"/>
                  </a:cubicBezTo>
                  <a:cubicBezTo>
                    <a:pt x="475" y="4379"/>
                    <a:pt x="500" y="4375"/>
                    <a:pt x="524" y="4367"/>
                  </a:cubicBezTo>
                  <a:cubicBezTo>
                    <a:pt x="1060" y="4169"/>
                    <a:pt x="1611" y="4072"/>
                    <a:pt x="2169" y="3979"/>
                  </a:cubicBezTo>
                  <a:cubicBezTo>
                    <a:pt x="2593" y="3909"/>
                    <a:pt x="2951" y="2895"/>
                    <a:pt x="2447" y="2895"/>
                  </a:cubicBezTo>
                  <a:cubicBezTo>
                    <a:pt x="2424" y="2895"/>
                    <a:pt x="2400" y="2897"/>
                    <a:pt x="2373" y="2902"/>
                  </a:cubicBezTo>
                  <a:cubicBezTo>
                    <a:pt x="1909" y="2982"/>
                    <a:pt x="1448" y="3063"/>
                    <a:pt x="998" y="3202"/>
                  </a:cubicBezTo>
                  <a:lnTo>
                    <a:pt x="998" y="3202"/>
                  </a:lnTo>
                  <a:cubicBezTo>
                    <a:pt x="855" y="2245"/>
                    <a:pt x="867" y="1265"/>
                    <a:pt x="867" y="297"/>
                  </a:cubicBezTo>
                  <a:cubicBezTo>
                    <a:pt x="865" y="83"/>
                    <a:pt x="787" y="0"/>
                    <a:pt x="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9"/>
            <p:cNvSpPr/>
            <p:nvPr/>
          </p:nvSpPr>
          <p:spPr>
            <a:xfrm>
              <a:off x="948763" y="1744330"/>
              <a:ext cx="281988" cy="352584"/>
            </a:xfrm>
            <a:custGeom>
              <a:rect b="b" l="l" r="r" t="t"/>
              <a:pathLst>
                <a:path extrusionOk="0" h="8016" w="6411">
                  <a:moveTo>
                    <a:pt x="2246" y="1"/>
                  </a:moveTo>
                  <a:cubicBezTo>
                    <a:pt x="2175" y="1"/>
                    <a:pt x="2082" y="45"/>
                    <a:pt x="1968" y="153"/>
                  </a:cubicBezTo>
                  <a:cubicBezTo>
                    <a:pt x="1334" y="753"/>
                    <a:pt x="631" y="1244"/>
                    <a:pt x="222" y="2034"/>
                  </a:cubicBezTo>
                  <a:cubicBezTo>
                    <a:pt x="118" y="2239"/>
                    <a:pt x="1" y="2568"/>
                    <a:pt x="236" y="2734"/>
                  </a:cubicBezTo>
                  <a:cubicBezTo>
                    <a:pt x="2266" y="4179"/>
                    <a:pt x="4310" y="5633"/>
                    <a:pt x="5491" y="7899"/>
                  </a:cubicBezTo>
                  <a:cubicBezTo>
                    <a:pt x="5535" y="7981"/>
                    <a:pt x="5595" y="8016"/>
                    <a:pt x="5663" y="8016"/>
                  </a:cubicBezTo>
                  <a:cubicBezTo>
                    <a:pt x="5962" y="8016"/>
                    <a:pt x="6410" y="7334"/>
                    <a:pt x="6232" y="6995"/>
                  </a:cubicBezTo>
                  <a:cubicBezTo>
                    <a:pt x="5088" y="4801"/>
                    <a:pt x="3131" y="3337"/>
                    <a:pt x="1165" y="1933"/>
                  </a:cubicBezTo>
                  <a:lnTo>
                    <a:pt x="1165" y="1933"/>
                  </a:lnTo>
                  <a:cubicBezTo>
                    <a:pt x="1473" y="1582"/>
                    <a:pt x="1866" y="1300"/>
                    <a:pt x="2200" y="978"/>
                  </a:cubicBezTo>
                  <a:cubicBezTo>
                    <a:pt x="2491" y="709"/>
                    <a:pt x="2532" y="1"/>
                    <a:pt x="22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9"/>
            <p:cNvSpPr/>
            <p:nvPr/>
          </p:nvSpPr>
          <p:spPr>
            <a:xfrm>
              <a:off x="751448" y="2495722"/>
              <a:ext cx="153508" cy="145414"/>
            </a:xfrm>
            <a:custGeom>
              <a:rect b="b" l="l" r="r" t="t"/>
              <a:pathLst>
                <a:path extrusionOk="0" h="3306" w="3490">
                  <a:moveTo>
                    <a:pt x="1731" y="0"/>
                  </a:moveTo>
                  <a:cubicBezTo>
                    <a:pt x="1145" y="0"/>
                    <a:pt x="604" y="223"/>
                    <a:pt x="246" y="844"/>
                  </a:cubicBezTo>
                  <a:cubicBezTo>
                    <a:pt x="170" y="983"/>
                    <a:pt x="1" y="1458"/>
                    <a:pt x="260" y="1541"/>
                  </a:cubicBezTo>
                  <a:cubicBezTo>
                    <a:pt x="788" y="1711"/>
                    <a:pt x="1235" y="2020"/>
                    <a:pt x="1601" y="2416"/>
                  </a:cubicBezTo>
                  <a:lnTo>
                    <a:pt x="1601" y="2416"/>
                  </a:lnTo>
                  <a:cubicBezTo>
                    <a:pt x="1586" y="2446"/>
                    <a:pt x="1572" y="2478"/>
                    <a:pt x="1559" y="2511"/>
                  </a:cubicBezTo>
                  <a:cubicBezTo>
                    <a:pt x="1511" y="2646"/>
                    <a:pt x="1455" y="2899"/>
                    <a:pt x="1577" y="3020"/>
                  </a:cubicBezTo>
                  <a:cubicBezTo>
                    <a:pt x="1606" y="3049"/>
                    <a:pt x="1671" y="3131"/>
                    <a:pt x="1687" y="3131"/>
                  </a:cubicBezTo>
                  <a:cubicBezTo>
                    <a:pt x="1691" y="3131"/>
                    <a:pt x="1692" y="3128"/>
                    <a:pt x="1691" y="3120"/>
                  </a:cubicBezTo>
                  <a:lnTo>
                    <a:pt x="1691" y="3120"/>
                  </a:lnTo>
                  <a:cubicBezTo>
                    <a:pt x="1718" y="3256"/>
                    <a:pt x="1808" y="3305"/>
                    <a:pt x="1910" y="3305"/>
                  </a:cubicBezTo>
                  <a:cubicBezTo>
                    <a:pt x="2020" y="3305"/>
                    <a:pt x="2144" y="3249"/>
                    <a:pt x="2221" y="3183"/>
                  </a:cubicBezTo>
                  <a:cubicBezTo>
                    <a:pt x="2367" y="3057"/>
                    <a:pt x="2478" y="2879"/>
                    <a:pt x="2518" y="2689"/>
                  </a:cubicBezTo>
                  <a:lnTo>
                    <a:pt x="2518" y="2689"/>
                  </a:lnTo>
                  <a:cubicBezTo>
                    <a:pt x="2710" y="2470"/>
                    <a:pt x="2825" y="2147"/>
                    <a:pt x="2668" y="1925"/>
                  </a:cubicBezTo>
                  <a:cubicBezTo>
                    <a:pt x="2474" y="1648"/>
                    <a:pt x="2246" y="1389"/>
                    <a:pt x="1990" y="1164"/>
                  </a:cubicBezTo>
                  <a:lnTo>
                    <a:pt x="1990" y="1164"/>
                  </a:lnTo>
                  <a:cubicBezTo>
                    <a:pt x="2202" y="1230"/>
                    <a:pt x="2388" y="1304"/>
                    <a:pt x="2488" y="1347"/>
                  </a:cubicBezTo>
                  <a:cubicBezTo>
                    <a:pt x="2528" y="1364"/>
                    <a:pt x="2569" y="1371"/>
                    <a:pt x="2610" y="1371"/>
                  </a:cubicBezTo>
                  <a:cubicBezTo>
                    <a:pt x="3048" y="1371"/>
                    <a:pt x="3489" y="479"/>
                    <a:pt x="3087" y="311"/>
                  </a:cubicBezTo>
                  <a:cubicBezTo>
                    <a:pt x="2650" y="130"/>
                    <a:pt x="2177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9"/>
            <p:cNvSpPr/>
            <p:nvPr/>
          </p:nvSpPr>
          <p:spPr>
            <a:xfrm>
              <a:off x="1432990" y="2507158"/>
              <a:ext cx="151176" cy="164108"/>
            </a:xfrm>
            <a:custGeom>
              <a:rect b="b" l="l" r="r" t="t"/>
              <a:pathLst>
                <a:path extrusionOk="0" h="3731" w="3437">
                  <a:moveTo>
                    <a:pt x="1426" y="1"/>
                  </a:moveTo>
                  <a:cubicBezTo>
                    <a:pt x="1244" y="1"/>
                    <a:pt x="1060" y="12"/>
                    <a:pt x="873" y="34"/>
                  </a:cubicBezTo>
                  <a:cubicBezTo>
                    <a:pt x="434" y="84"/>
                    <a:pt x="63" y="1111"/>
                    <a:pt x="605" y="1111"/>
                  </a:cubicBezTo>
                  <a:cubicBezTo>
                    <a:pt x="623" y="1111"/>
                    <a:pt x="642" y="1110"/>
                    <a:pt x="662" y="1108"/>
                  </a:cubicBezTo>
                  <a:cubicBezTo>
                    <a:pt x="719" y="1101"/>
                    <a:pt x="776" y="1096"/>
                    <a:pt x="833" y="1092"/>
                  </a:cubicBezTo>
                  <a:lnTo>
                    <a:pt x="833" y="1092"/>
                  </a:lnTo>
                  <a:cubicBezTo>
                    <a:pt x="521" y="1334"/>
                    <a:pt x="265" y="1653"/>
                    <a:pt x="94" y="2088"/>
                  </a:cubicBezTo>
                  <a:cubicBezTo>
                    <a:pt x="14" y="2296"/>
                    <a:pt x="0" y="2611"/>
                    <a:pt x="267" y="2670"/>
                  </a:cubicBezTo>
                  <a:cubicBezTo>
                    <a:pt x="936" y="2822"/>
                    <a:pt x="1968" y="2666"/>
                    <a:pt x="2096" y="3546"/>
                  </a:cubicBezTo>
                  <a:cubicBezTo>
                    <a:pt x="2114" y="3683"/>
                    <a:pt x="2201" y="3731"/>
                    <a:pt x="2303" y="3731"/>
                  </a:cubicBezTo>
                  <a:cubicBezTo>
                    <a:pt x="2419" y="3731"/>
                    <a:pt x="2553" y="3669"/>
                    <a:pt x="2626" y="3605"/>
                  </a:cubicBezTo>
                  <a:cubicBezTo>
                    <a:pt x="2851" y="3411"/>
                    <a:pt x="2966" y="3127"/>
                    <a:pt x="2928" y="2833"/>
                  </a:cubicBezTo>
                  <a:cubicBezTo>
                    <a:pt x="2804" y="1959"/>
                    <a:pt x="2117" y="1801"/>
                    <a:pt x="1405" y="1694"/>
                  </a:cubicBezTo>
                  <a:lnTo>
                    <a:pt x="1405" y="1694"/>
                  </a:lnTo>
                  <a:cubicBezTo>
                    <a:pt x="1799" y="1532"/>
                    <a:pt x="2300" y="1472"/>
                    <a:pt x="2605" y="1402"/>
                  </a:cubicBezTo>
                  <a:cubicBezTo>
                    <a:pt x="2903" y="1336"/>
                    <a:pt x="3437" y="546"/>
                    <a:pt x="3007" y="345"/>
                  </a:cubicBezTo>
                  <a:cubicBezTo>
                    <a:pt x="2493" y="104"/>
                    <a:pt x="1971" y="1"/>
                    <a:pt x="1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9"/>
            <p:cNvSpPr/>
            <p:nvPr/>
          </p:nvSpPr>
          <p:spPr>
            <a:xfrm>
              <a:off x="1445921" y="2576961"/>
              <a:ext cx="103057" cy="357378"/>
            </a:xfrm>
            <a:custGeom>
              <a:rect b="b" l="l" r="r" t="t"/>
              <a:pathLst>
                <a:path extrusionOk="0" h="8125" w="2343">
                  <a:moveTo>
                    <a:pt x="1101" y="1"/>
                  </a:moveTo>
                  <a:cubicBezTo>
                    <a:pt x="848" y="1"/>
                    <a:pt x="423" y="456"/>
                    <a:pt x="423" y="771"/>
                  </a:cubicBezTo>
                  <a:cubicBezTo>
                    <a:pt x="423" y="3089"/>
                    <a:pt x="430" y="5416"/>
                    <a:pt x="49" y="7713"/>
                  </a:cubicBezTo>
                  <a:cubicBezTo>
                    <a:pt x="0" y="8009"/>
                    <a:pt x="111" y="8125"/>
                    <a:pt x="266" y="8125"/>
                  </a:cubicBezTo>
                  <a:cubicBezTo>
                    <a:pt x="438" y="8125"/>
                    <a:pt x="663" y="7981"/>
                    <a:pt x="780" y="7786"/>
                  </a:cubicBezTo>
                  <a:cubicBezTo>
                    <a:pt x="2041" y="5680"/>
                    <a:pt x="2343" y="3452"/>
                    <a:pt x="1948" y="1048"/>
                  </a:cubicBezTo>
                  <a:cubicBezTo>
                    <a:pt x="1923" y="902"/>
                    <a:pt x="1860" y="844"/>
                    <a:pt x="1778" y="844"/>
                  </a:cubicBezTo>
                  <a:cubicBezTo>
                    <a:pt x="1632" y="844"/>
                    <a:pt x="1428" y="1030"/>
                    <a:pt x="1282" y="1234"/>
                  </a:cubicBezTo>
                  <a:lnTo>
                    <a:pt x="1282" y="1234"/>
                  </a:lnTo>
                  <a:cubicBezTo>
                    <a:pt x="1283" y="922"/>
                    <a:pt x="1283" y="609"/>
                    <a:pt x="1283" y="297"/>
                  </a:cubicBezTo>
                  <a:cubicBezTo>
                    <a:pt x="1285" y="84"/>
                    <a:pt x="1208" y="1"/>
                    <a:pt x="1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9"/>
            <p:cNvSpPr/>
            <p:nvPr/>
          </p:nvSpPr>
          <p:spPr>
            <a:xfrm>
              <a:off x="943485" y="956255"/>
              <a:ext cx="448119" cy="360149"/>
            </a:xfrm>
            <a:custGeom>
              <a:rect b="b" l="l" r="r" t="t"/>
              <a:pathLst>
                <a:path extrusionOk="0" h="8188" w="10188">
                  <a:moveTo>
                    <a:pt x="4683" y="1395"/>
                  </a:moveTo>
                  <a:cubicBezTo>
                    <a:pt x="4761" y="1473"/>
                    <a:pt x="4836" y="1554"/>
                    <a:pt x="4907" y="1639"/>
                  </a:cubicBezTo>
                  <a:lnTo>
                    <a:pt x="4907" y="1639"/>
                  </a:lnTo>
                  <a:cubicBezTo>
                    <a:pt x="4791" y="1787"/>
                    <a:pt x="4704" y="1949"/>
                    <a:pt x="4693" y="2025"/>
                  </a:cubicBezTo>
                  <a:cubicBezTo>
                    <a:pt x="4639" y="2470"/>
                    <a:pt x="4681" y="2870"/>
                    <a:pt x="4788" y="3243"/>
                  </a:cubicBezTo>
                  <a:lnTo>
                    <a:pt x="4788" y="3243"/>
                  </a:lnTo>
                  <a:cubicBezTo>
                    <a:pt x="4731" y="3170"/>
                    <a:pt x="4674" y="3096"/>
                    <a:pt x="4617" y="3022"/>
                  </a:cubicBezTo>
                  <a:cubicBezTo>
                    <a:pt x="4556" y="2944"/>
                    <a:pt x="4485" y="2911"/>
                    <a:pt x="4412" y="2911"/>
                  </a:cubicBezTo>
                  <a:cubicBezTo>
                    <a:pt x="4384" y="2911"/>
                    <a:pt x="4357" y="2915"/>
                    <a:pt x="4329" y="2924"/>
                  </a:cubicBezTo>
                  <a:lnTo>
                    <a:pt x="4329" y="2924"/>
                  </a:lnTo>
                  <a:cubicBezTo>
                    <a:pt x="4455" y="2417"/>
                    <a:pt x="4571" y="1906"/>
                    <a:pt x="4683" y="1395"/>
                  </a:cubicBezTo>
                  <a:close/>
                  <a:moveTo>
                    <a:pt x="4791" y="0"/>
                  </a:moveTo>
                  <a:cubicBezTo>
                    <a:pt x="4555" y="0"/>
                    <a:pt x="4316" y="387"/>
                    <a:pt x="4250" y="535"/>
                  </a:cubicBezTo>
                  <a:cubicBezTo>
                    <a:pt x="4194" y="653"/>
                    <a:pt x="4141" y="772"/>
                    <a:pt x="4090" y="892"/>
                  </a:cubicBezTo>
                  <a:lnTo>
                    <a:pt x="4090" y="892"/>
                  </a:lnTo>
                  <a:cubicBezTo>
                    <a:pt x="4067" y="919"/>
                    <a:pt x="4046" y="946"/>
                    <a:pt x="4028" y="975"/>
                  </a:cubicBezTo>
                  <a:cubicBezTo>
                    <a:pt x="3747" y="1430"/>
                    <a:pt x="3492" y="1900"/>
                    <a:pt x="3229" y="2366"/>
                  </a:cubicBezTo>
                  <a:lnTo>
                    <a:pt x="3229" y="2366"/>
                  </a:lnTo>
                  <a:cubicBezTo>
                    <a:pt x="3276" y="2112"/>
                    <a:pt x="3309" y="1855"/>
                    <a:pt x="3321" y="1592"/>
                  </a:cubicBezTo>
                  <a:cubicBezTo>
                    <a:pt x="3331" y="1379"/>
                    <a:pt x="3237" y="1304"/>
                    <a:pt x="3114" y="1304"/>
                  </a:cubicBezTo>
                  <a:cubicBezTo>
                    <a:pt x="3018" y="1304"/>
                    <a:pt x="2905" y="1349"/>
                    <a:pt x="2808" y="1410"/>
                  </a:cubicBezTo>
                  <a:lnTo>
                    <a:pt x="2808" y="1410"/>
                  </a:lnTo>
                  <a:cubicBezTo>
                    <a:pt x="2851" y="1183"/>
                    <a:pt x="2795" y="987"/>
                    <a:pt x="2570" y="987"/>
                  </a:cubicBezTo>
                  <a:cubicBezTo>
                    <a:pt x="2548" y="987"/>
                    <a:pt x="2525" y="989"/>
                    <a:pt x="2500" y="992"/>
                  </a:cubicBezTo>
                  <a:cubicBezTo>
                    <a:pt x="1118" y="1200"/>
                    <a:pt x="221" y="2440"/>
                    <a:pt x="41" y="3767"/>
                  </a:cubicBezTo>
                  <a:cubicBezTo>
                    <a:pt x="1" y="4051"/>
                    <a:pt x="128" y="4187"/>
                    <a:pt x="296" y="4187"/>
                  </a:cubicBezTo>
                  <a:cubicBezTo>
                    <a:pt x="419" y="4187"/>
                    <a:pt x="564" y="4114"/>
                    <a:pt x="682" y="3971"/>
                  </a:cubicBezTo>
                  <a:cubicBezTo>
                    <a:pt x="826" y="3795"/>
                    <a:pt x="967" y="3617"/>
                    <a:pt x="1111" y="3443"/>
                  </a:cubicBezTo>
                  <a:lnTo>
                    <a:pt x="1111" y="3443"/>
                  </a:lnTo>
                  <a:cubicBezTo>
                    <a:pt x="1073" y="3583"/>
                    <a:pt x="1039" y="3724"/>
                    <a:pt x="1011" y="3868"/>
                  </a:cubicBezTo>
                  <a:cubicBezTo>
                    <a:pt x="952" y="4146"/>
                    <a:pt x="1095" y="4288"/>
                    <a:pt x="1274" y="4288"/>
                  </a:cubicBezTo>
                  <a:cubicBezTo>
                    <a:pt x="1402" y="4288"/>
                    <a:pt x="1548" y="4216"/>
                    <a:pt x="1652" y="4068"/>
                  </a:cubicBezTo>
                  <a:cubicBezTo>
                    <a:pt x="1851" y="3781"/>
                    <a:pt x="2044" y="3492"/>
                    <a:pt x="2245" y="3207"/>
                  </a:cubicBezTo>
                  <a:lnTo>
                    <a:pt x="2245" y="3207"/>
                  </a:lnTo>
                  <a:cubicBezTo>
                    <a:pt x="2120" y="3642"/>
                    <a:pt x="1959" y="4068"/>
                    <a:pt x="1825" y="4498"/>
                  </a:cubicBezTo>
                  <a:cubicBezTo>
                    <a:pt x="1719" y="4833"/>
                    <a:pt x="1849" y="5061"/>
                    <a:pt x="2053" y="5061"/>
                  </a:cubicBezTo>
                  <a:cubicBezTo>
                    <a:pt x="2164" y="5061"/>
                    <a:pt x="2296" y="4995"/>
                    <a:pt x="2424" y="4844"/>
                  </a:cubicBezTo>
                  <a:cubicBezTo>
                    <a:pt x="2683" y="4542"/>
                    <a:pt x="2915" y="4224"/>
                    <a:pt x="3130" y="3896"/>
                  </a:cubicBezTo>
                  <a:lnTo>
                    <a:pt x="3130" y="3896"/>
                  </a:lnTo>
                  <a:cubicBezTo>
                    <a:pt x="3130" y="3899"/>
                    <a:pt x="3131" y="3902"/>
                    <a:pt x="3131" y="3906"/>
                  </a:cubicBezTo>
                  <a:cubicBezTo>
                    <a:pt x="3214" y="5485"/>
                    <a:pt x="5185" y="6750"/>
                    <a:pt x="6401" y="7446"/>
                  </a:cubicBezTo>
                  <a:cubicBezTo>
                    <a:pt x="7020" y="7802"/>
                    <a:pt x="7871" y="8188"/>
                    <a:pt x="8616" y="8188"/>
                  </a:cubicBezTo>
                  <a:cubicBezTo>
                    <a:pt x="9225" y="8188"/>
                    <a:pt x="9763" y="7930"/>
                    <a:pt x="10045" y="7186"/>
                  </a:cubicBezTo>
                  <a:cubicBezTo>
                    <a:pt x="10187" y="6819"/>
                    <a:pt x="10057" y="6658"/>
                    <a:pt x="9864" y="6658"/>
                  </a:cubicBezTo>
                  <a:cubicBezTo>
                    <a:pt x="9665" y="6658"/>
                    <a:pt x="9400" y="6826"/>
                    <a:pt x="9291" y="7115"/>
                  </a:cubicBezTo>
                  <a:lnTo>
                    <a:pt x="9291" y="7115"/>
                  </a:lnTo>
                  <a:cubicBezTo>
                    <a:pt x="9302" y="7084"/>
                    <a:pt x="9286" y="7074"/>
                    <a:pt x="9255" y="7074"/>
                  </a:cubicBezTo>
                  <a:cubicBezTo>
                    <a:pt x="9191" y="7074"/>
                    <a:pt x="9064" y="7117"/>
                    <a:pt x="8971" y="7117"/>
                  </a:cubicBezTo>
                  <a:cubicBezTo>
                    <a:pt x="8705" y="7113"/>
                    <a:pt x="8427" y="7041"/>
                    <a:pt x="8175" y="6954"/>
                  </a:cubicBezTo>
                  <a:cubicBezTo>
                    <a:pt x="7880" y="6857"/>
                    <a:pt x="7595" y="6731"/>
                    <a:pt x="7319" y="6588"/>
                  </a:cubicBezTo>
                  <a:lnTo>
                    <a:pt x="7319" y="6588"/>
                  </a:lnTo>
                  <a:cubicBezTo>
                    <a:pt x="7409" y="6484"/>
                    <a:pt x="7479" y="6344"/>
                    <a:pt x="7520" y="6201"/>
                  </a:cubicBezTo>
                  <a:lnTo>
                    <a:pt x="7520" y="6201"/>
                  </a:lnTo>
                  <a:cubicBezTo>
                    <a:pt x="7638" y="6015"/>
                    <a:pt x="7707" y="5793"/>
                    <a:pt x="7662" y="5638"/>
                  </a:cubicBezTo>
                  <a:cubicBezTo>
                    <a:pt x="7662" y="5637"/>
                    <a:pt x="7661" y="5636"/>
                    <a:pt x="7661" y="5635"/>
                  </a:cubicBezTo>
                  <a:lnTo>
                    <a:pt x="7661" y="5635"/>
                  </a:lnTo>
                  <a:lnTo>
                    <a:pt x="7662" y="5634"/>
                  </a:lnTo>
                  <a:cubicBezTo>
                    <a:pt x="7661" y="5632"/>
                    <a:pt x="7660" y="5630"/>
                    <a:pt x="7659" y="5628"/>
                  </a:cubicBezTo>
                  <a:lnTo>
                    <a:pt x="7659" y="5628"/>
                  </a:lnTo>
                  <a:cubicBezTo>
                    <a:pt x="7106" y="3738"/>
                    <a:pt x="6571" y="1319"/>
                    <a:pt x="4929" y="50"/>
                  </a:cubicBezTo>
                  <a:cubicBezTo>
                    <a:pt x="4884" y="15"/>
                    <a:pt x="4837" y="0"/>
                    <a:pt x="4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9"/>
            <p:cNvSpPr/>
            <p:nvPr/>
          </p:nvSpPr>
          <p:spPr>
            <a:xfrm>
              <a:off x="936227" y="1150403"/>
              <a:ext cx="125929" cy="112822"/>
            </a:xfrm>
            <a:custGeom>
              <a:rect b="b" l="l" r="r" t="t"/>
              <a:pathLst>
                <a:path extrusionOk="0" h="2565" w="2863">
                  <a:moveTo>
                    <a:pt x="535" y="1"/>
                  </a:moveTo>
                  <a:cubicBezTo>
                    <a:pt x="367" y="1"/>
                    <a:pt x="0" y="233"/>
                    <a:pt x="327" y="240"/>
                  </a:cubicBezTo>
                  <a:cubicBezTo>
                    <a:pt x="874" y="255"/>
                    <a:pt x="1445" y="376"/>
                    <a:pt x="1978" y="531"/>
                  </a:cubicBezTo>
                  <a:lnTo>
                    <a:pt x="1978" y="531"/>
                  </a:lnTo>
                  <a:cubicBezTo>
                    <a:pt x="1493" y="686"/>
                    <a:pt x="1034" y="907"/>
                    <a:pt x="573" y="1137"/>
                  </a:cubicBezTo>
                  <a:cubicBezTo>
                    <a:pt x="404" y="1219"/>
                    <a:pt x="496" y="1306"/>
                    <a:pt x="623" y="1306"/>
                  </a:cubicBezTo>
                  <a:cubicBezTo>
                    <a:pt x="642" y="1306"/>
                    <a:pt x="661" y="1304"/>
                    <a:pt x="680" y="1300"/>
                  </a:cubicBezTo>
                  <a:cubicBezTo>
                    <a:pt x="1086" y="1223"/>
                    <a:pt x="1490" y="1154"/>
                    <a:pt x="1899" y="1127"/>
                  </a:cubicBezTo>
                  <a:lnTo>
                    <a:pt x="1899" y="1127"/>
                  </a:lnTo>
                  <a:cubicBezTo>
                    <a:pt x="1633" y="1384"/>
                    <a:pt x="1427" y="1701"/>
                    <a:pt x="1176" y="1972"/>
                  </a:cubicBezTo>
                  <a:cubicBezTo>
                    <a:pt x="1152" y="1993"/>
                    <a:pt x="1145" y="2027"/>
                    <a:pt x="1169" y="2055"/>
                  </a:cubicBezTo>
                  <a:cubicBezTo>
                    <a:pt x="1436" y="2284"/>
                    <a:pt x="1744" y="2436"/>
                    <a:pt x="2073" y="2557"/>
                  </a:cubicBezTo>
                  <a:cubicBezTo>
                    <a:pt x="2087" y="2562"/>
                    <a:pt x="2104" y="2565"/>
                    <a:pt x="2124" y="2565"/>
                  </a:cubicBezTo>
                  <a:cubicBezTo>
                    <a:pt x="2290" y="2565"/>
                    <a:pt x="2633" y="2399"/>
                    <a:pt x="2478" y="2346"/>
                  </a:cubicBezTo>
                  <a:cubicBezTo>
                    <a:pt x="2246" y="2263"/>
                    <a:pt x="1546" y="2069"/>
                    <a:pt x="1806" y="1764"/>
                  </a:cubicBezTo>
                  <a:cubicBezTo>
                    <a:pt x="2021" y="1515"/>
                    <a:pt x="2201" y="1224"/>
                    <a:pt x="2468" y="1019"/>
                  </a:cubicBezTo>
                  <a:cubicBezTo>
                    <a:pt x="2586" y="933"/>
                    <a:pt x="2478" y="877"/>
                    <a:pt x="2378" y="877"/>
                  </a:cubicBezTo>
                  <a:cubicBezTo>
                    <a:pt x="2067" y="881"/>
                    <a:pt x="1761" y="911"/>
                    <a:pt x="1458" y="955"/>
                  </a:cubicBezTo>
                  <a:lnTo>
                    <a:pt x="1458" y="955"/>
                  </a:lnTo>
                  <a:cubicBezTo>
                    <a:pt x="1771" y="811"/>
                    <a:pt x="2091" y="687"/>
                    <a:pt x="2430" y="621"/>
                  </a:cubicBezTo>
                  <a:cubicBezTo>
                    <a:pt x="2471" y="614"/>
                    <a:pt x="2863" y="462"/>
                    <a:pt x="2672" y="399"/>
                  </a:cubicBezTo>
                  <a:cubicBezTo>
                    <a:pt x="1993" y="184"/>
                    <a:pt x="1252" y="18"/>
                    <a:pt x="538" y="1"/>
                  </a:cubicBezTo>
                  <a:cubicBezTo>
                    <a:pt x="537" y="1"/>
                    <a:pt x="536" y="1"/>
                    <a:pt x="53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9"/>
            <p:cNvSpPr/>
            <p:nvPr/>
          </p:nvSpPr>
          <p:spPr>
            <a:xfrm>
              <a:off x="1175196" y="1024431"/>
              <a:ext cx="261579" cy="334990"/>
            </a:xfrm>
            <a:custGeom>
              <a:rect b="b" l="l" r="r" t="t"/>
              <a:pathLst>
                <a:path extrusionOk="0" h="7616" w="5947">
                  <a:moveTo>
                    <a:pt x="1686" y="3625"/>
                  </a:moveTo>
                  <a:cubicBezTo>
                    <a:pt x="1787" y="4424"/>
                    <a:pt x="1979" y="5207"/>
                    <a:pt x="2109" y="6002"/>
                  </a:cubicBezTo>
                  <a:lnTo>
                    <a:pt x="2109" y="6002"/>
                  </a:lnTo>
                  <a:cubicBezTo>
                    <a:pt x="1608" y="5332"/>
                    <a:pt x="1592" y="4500"/>
                    <a:pt x="1686" y="3625"/>
                  </a:cubicBezTo>
                  <a:close/>
                  <a:moveTo>
                    <a:pt x="1546" y="0"/>
                  </a:moveTo>
                  <a:cubicBezTo>
                    <a:pt x="1382" y="0"/>
                    <a:pt x="1185" y="108"/>
                    <a:pt x="1240" y="243"/>
                  </a:cubicBezTo>
                  <a:cubicBezTo>
                    <a:pt x="2089" y="2373"/>
                    <a:pt x="0" y="5193"/>
                    <a:pt x="2266" y="6807"/>
                  </a:cubicBezTo>
                  <a:cubicBezTo>
                    <a:pt x="2304" y="6834"/>
                    <a:pt x="2354" y="6846"/>
                    <a:pt x="2406" y="6846"/>
                  </a:cubicBezTo>
                  <a:cubicBezTo>
                    <a:pt x="2554" y="6846"/>
                    <a:pt x="2722" y="6746"/>
                    <a:pt x="2709" y="6603"/>
                  </a:cubicBezTo>
                  <a:cubicBezTo>
                    <a:pt x="2678" y="6293"/>
                    <a:pt x="2630" y="5987"/>
                    <a:pt x="2575" y="5682"/>
                  </a:cubicBezTo>
                  <a:lnTo>
                    <a:pt x="2575" y="5682"/>
                  </a:lnTo>
                  <a:cubicBezTo>
                    <a:pt x="2598" y="5698"/>
                    <a:pt x="2622" y="5713"/>
                    <a:pt x="2645" y="5729"/>
                  </a:cubicBezTo>
                  <a:lnTo>
                    <a:pt x="2645" y="5729"/>
                  </a:lnTo>
                  <a:cubicBezTo>
                    <a:pt x="3093" y="6543"/>
                    <a:pt x="3837" y="7223"/>
                    <a:pt x="4639" y="7597"/>
                  </a:cubicBezTo>
                  <a:cubicBezTo>
                    <a:pt x="4665" y="7610"/>
                    <a:pt x="4697" y="7616"/>
                    <a:pt x="4731" y="7616"/>
                  </a:cubicBezTo>
                  <a:cubicBezTo>
                    <a:pt x="4890" y="7616"/>
                    <a:pt x="5098" y="7487"/>
                    <a:pt x="5013" y="7330"/>
                  </a:cubicBezTo>
                  <a:cubicBezTo>
                    <a:pt x="4719" y="6798"/>
                    <a:pt x="4320" y="6395"/>
                    <a:pt x="3871" y="6042"/>
                  </a:cubicBezTo>
                  <a:lnTo>
                    <a:pt x="3871" y="6042"/>
                  </a:lnTo>
                  <a:cubicBezTo>
                    <a:pt x="4382" y="6297"/>
                    <a:pt x="4870" y="6613"/>
                    <a:pt x="5366" y="6897"/>
                  </a:cubicBezTo>
                  <a:cubicBezTo>
                    <a:pt x="5396" y="6914"/>
                    <a:pt x="5433" y="6922"/>
                    <a:pt x="5474" y="6922"/>
                  </a:cubicBezTo>
                  <a:cubicBezTo>
                    <a:pt x="5674" y="6922"/>
                    <a:pt x="5947" y="6732"/>
                    <a:pt x="5751" y="6620"/>
                  </a:cubicBezTo>
                  <a:cubicBezTo>
                    <a:pt x="4925" y="6147"/>
                    <a:pt x="4135" y="5617"/>
                    <a:pt x="3227" y="5356"/>
                  </a:cubicBezTo>
                  <a:lnTo>
                    <a:pt x="3227" y="5356"/>
                  </a:lnTo>
                  <a:cubicBezTo>
                    <a:pt x="3066" y="4893"/>
                    <a:pt x="2887" y="4436"/>
                    <a:pt x="2709" y="3984"/>
                  </a:cubicBezTo>
                  <a:cubicBezTo>
                    <a:pt x="2691" y="3939"/>
                    <a:pt x="2652" y="3908"/>
                    <a:pt x="2605" y="3891"/>
                  </a:cubicBezTo>
                  <a:lnTo>
                    <a:pt x="2605" y="3891"/>
                  </a:lnTo>
                  <a:cubicBezTo>
                    <a:pt x="2442" y="3501"/>
                    <a:pt x="2279" y="3111"/>
                    <a:pt x="2120" y="2719"/>
                  </a:cubicBezTo>
                  <a:cubicBezTo>
                    <a:pt x="2089" y="2644"/>
                    <a:pt x="2002" y="2610"/>
                    <a:pt x="1908" y="2610"/>
                  </a:cubicBezTo>
                  <a:cubicBezTo>
                    <a:pt x="1879" y="2610"/>
                    <a:pt x="1849" y="2613"/>
                    <a:pt x="1821" y="2620"/>
                  </a:cubicBezTo>
                  <a:lnTo>
                    <a:pt x="1821" y="2620"/>
                  </a:lnTo>
                  <a:cubicBezTo>
                    <a:pt x="1944" y="1738"/>
                    <a:pt x="2035" y="859"/>
                    <a:pt x="1732" y="97"/>
                  </a:cubicBezTo>
                  <a:cubicBezTo>
                    <a:pt x="1705" y="29"/>
                    <a:pt x="1630" y="0"/>
                    <a:pt x="154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9"/>
            <p:cNvSpPr/>
            <p:nvPr/>
          </p:nvSpPr>
          <p:spPr>
            <a:xfrm>
              <a:off x="1081157" y="1313895"/>
              <a:ext cx="196349" cy="182230"/>
            </a:xfrm>
            <a:custGeom>
              <a:rect b="b" l="l" r="r" t="t"/>
              <a:pathLst>
                <a:path extrusionOk="0" h="4143" w="4464">
                  <a:moveTo>
                    <a:pt x="2828" y="2994"/>
                  </a:moveTo>
                  <a:lnTo>
                    <a:pt x="2828" y="2994"/>
                  </a:lnTo>
                  <a:cubicBezTo>
                    <a:pt x="2787" y="3124"/>
                    <a:pt x="2745" y="3253"/>
                    <a:pt x="2701" y="3382"/>
                  </a:cubicBezTo>
                  <a:lnTo>
                    <a:pt x="1468" y="3382"/>
                  </a:lnTo>
                  <a:cubicBezTo>
                    <a:pt x="1873" y="3290"/>
                    <a:pt x="2275" y="3183"/>
                    <a:pt x="2679" y="3070"/>
                  </a:cubicBezTo>
                  <a:cubicBezTo>
                    <a:pt x="2702" y="3063"/>
                    <a:pt x="2773" y="3029"/>
                    <a:pt x="2828" y="2994"/>
                  </a:cubicBezTo>
                  <a:close/>
                  <a:moveTo>
                    <a:pt x="4377" y="0"/>
                  </a:moveTo>
                  <a:cubicBezTo>
                    <a:pt x="4249" y="0"/>
                    <a:pt x="4005" y="69"/>
                    <a:pt x="3964" y="132"/>
                  </a:cubicBezTo>
                  <a:cubicBezTo>
                    <a:pt x="3446" y="874"/>
                    <a:pt x="3207" y="1719"/>
                    <a:pt x="2958" y="2562"/>
                  </a:cubicBezTo>
                  <a:lnTo>
                    <a:pt x="2958" y="2562"/>
                  </a:lnTo>
                  <a:cubicBezTo>
                    <a:pt x="2791" y="2725"/>
                    <a:pt x="2594" y="2833"/>
                    <a:pt x="2375" y="2901"/>
                  </a:cubicBezTo>
                  <a:lnTo>
                    <a:pt x="2375" y="2901"/>
                  </a:lnTo>
                  <a:cubicBezTo>
                    <a:pt x="1935" y="2911"/>
                    <a:pt x="1498" y="2939"/>
                    <a:pt x="1057" y="3004"/>
                  </a:cubicBezTo>
                  <a:cubicBezTo>
                    <a:pt x="988" y="3015"/>
                    <a:pt x="607" y="3177"/>
                    <a:pt x="850" y="3191"/>
                  </a:cubicBezTo>
                  <a:cubicBezTo>
                    <a:pt x="1018" y="3201"/>
                    <a:pt x="1190" y="3207"/>
                    <a:pt x="1363" y="3207"/>
                  </a:cubicBezTo>
                  <a:cubicBezTo>
                    <a:pt x="1430" y="3207"/>
                    <a:pt x="1496" y="3206"/>
                    <a:pt x="1563" y="3204"/>
                  </a:cubicBezTo>
                  <a:lnTo>
                    <a:pt x="1563" y="3204"/>
                  </a:lnTo>
                  <a:cubicBezTo>
                    <a:pt x="1237" y="3279"/>
                    <a:pt x="908" y="3343"/>
                    <a:pt x="572" y="3389"/>
                  </a:cubicBezTo>
                  <a:cubicBezTo>
                    <a:pt x="569" y="3389"/>
                    <a:pt x="564" y="3390"/>
                    <a:pt x="559" y="3392"/>
                  </a:cubicBezTo>
                  <a:lnTo>
                    <a:pt x="559" y="3392"/>
                  </a:lnTo>
                  <a:cubicBezTo>
                    <a:pt x="552" y="3390"/>
                    <a:pt x="545" y="3387"/>
                    <a:pt x="538" y="3385"/>
                  </a:cubicBezTo>
                  <a:cubicBezTo>
                    <a:pt x="527" y="3382"/>
                    <a:pt x="514" y="3380"/>
                    <a:pt x="498" y="3380"/>
                  </a:cubicBezTo>
                  <a:cubicBezTo>
                    <a:pt x="349" y="3380"/>
                    <a:pt x="0" y="3532"/>
                    <a:pt x="126" y="3572"/>
                  </a:cubicBezTo>
                  <a:cubicBezTo>
                    <a:pt x="476" y="3679"/>
                    <a:pt x="823" y="3717"/>
                    <a:pt x="1171" y="3717"/>
                  </a:cubicBezTo>
                  <a:cubicBezTo>
                    <a:pt x="1653" y="3717"/>
                    <a:pt x="2135" y="3644"/>
                    <a:pt x="2631" y="3578"/>
                  </a:cubicBezTo>
                  <a:lnTo>
                    <a:pt x="2631" y="3578"/>
                  </a:lnTo>
                  <a:cubicBezTo>
                    <a:pt x="2565" y="3756"/>
                    <a:pt x="2493" y="3933"/>
                    <a:pt x="2412" y="4106"/>
                  </a:cubicBezTo>
                  <a:cubicBezTo>
                    <a:pt x="2400" y="4130"/>
                    <a:pt x="2446" y="4142"/>
                    <a:pt x="2513" y="4142"/>
                  </a:cubicBezTo>
                  <a:cubicBezTo>
                    <a:pt x="2646" y="4142"/>
                    <a:pt x="2863" y="4097"/>
                    <a:pt x="2904" y="4012"/>
                  </a:cubicBezTo>
                  <a:cubicBezTo>
                    <a:pt x="3124" y="3541"/>
                    <a:pt x="3278" y="3046"/>
                    <a:pt x="3425" y="2550"/>
                  </a:cubicBezTo>
                  <a:lnTo>
                    <a:pt x="3425" y="2550"/>
                  </a:lnTo>
                  <a:cubicBezTo>
                    <a:pt x="4032" y="1945"/>
                    <a:pt x="4159" y="800"/>
                    <a:pt x="4452" y="42"/>
                  </a:cubicBezTo>
                  <a:lnTo>
                    <a:pt x="4452" y="42"/>
                  </a:lnTo>
                  <a:cubicBezTo>
                    <a:pt x="4452" y="42"/>
                    <a:pt x="4452" y="42"/>
                    <a:pt x="4452" y="42"/>
                  </a:cubicBezTo>
                  <a:cubicBezTo>
                    <a:pt x="4463" y="13"/>
                    <a:pt x="4430" y="0"/>
                    <a:pt x="437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9"/>
            <p:cNvSpPr/>
            <p:nvPr/>
          </p:nvSpPr>
          <p:spPr>
            <a:xfrm>
              <a:off x="1199168" y="1471448"/>
              <a:ext cx="370310" cy="502221"/>
            </a:xfrm>
            <a:custGeom>
              <a:rect b="b" l="l" r="r" t="t"/>
              <a:pathLst>
                <a:path extrusionOk="0" h="11418" w="8419">
                  <a:moveTo>
                    <a:pt x="435" y="0"/>
                  </a:moveTo>
                  <a:cubicBezTo>
                    <a:pt x="269" y="0"/>
                    <a:pt x="0" y="132"/>
                    <a:pt x="138" y="299"/>
                  </a:cubicBezTo>
                  <a:cubicBezTo>
                    <a:pt x="1262" y="1657"/>
                    <a:pt x="3145" y="1880"/>
                    <a:pt x="4913" y="2034"/>
                  </a:cubicBezTo>
                  <a:lnTo>
                    <a:pt x="4913" y="2034"/>
                  </a:lnTo>
                  <a:cubicBezTo>
                    <a:pt x="5105" y="2069"/>
                    <a:pt x="5297" y="2099"/>
                    <a:pt x="5489" y="2123"/>
                  </a:cubicBezTo>
                  <a:lnTo>
                    <a:pt x="5489" y="2123"/>
                  </a:lnTo>
                  <a:cubicBezTo>
                    <a:pt x="6098" y="2230"/>
                    <a:pt x="6707" y="2340"/>
                    <a:pt x="7315" y="2457"/>
                  </a:cubicBezTo>
                  <a:lnTo>
                    <a:pt x="7315" y="2457"/>
                  </a:lnTo>
                  <a:cubicBezTo>
                    <a:pt x="6963" y="3294"/>
                    <a:pt x="6680" y="4155"/>
                    <a:pt x="6324" y="4992"/>
                  </a:cubicBezTo>
                  <a:cubicBezTo>
                    <a:pt x="6316" y="5012"/>
                    <a:pt x="6311" y="5029"/>
                    <a:pt x="6308" y="5046"/>
                  </a:cubicBezTo>
                  <a:lnTo>
                    <a:pt x="6308" y="5046"/>
                  </a:lnTo>
                  <a:cubicBezTo>
                    <a:pt x="5072" y="7020"/>
                    <a:pt x="3747" y="8936"/>
                    <a:pt x="3030" y="11193"/>
                  </a:cubicBezTo>
                  <a:cubicBezTo>
                    <a:pt x="2981" y="11345"/>
                    <a:pt x="3103" y="11417"/>
                    <a:pt x="3237" y="11417"/>
                  </a:cubicBezTo>
                  <a:cubicBezTo>
                    <a:pt x="3351" y="11417"/>
                    <a:pt x="3473" y="11364"/>
                    <a:pt x="3505" y="11262"/>
                  </a:cubicBezTo>
                  <a:cubicBezTo>
                    <a:pt x="4551" y="7982"/>
                    <a:pt x="6879" y="5415"/>
                    <a:pt x="8351" y="2346"/>
                  </a:cubicBezTo>
                  <a:cubicBezTo>
                    <a:pt x="8418" y="2203"/>
                    <a:pt x="8303" y="2136"/>
                    <a:pt x="8168" y="2136"/>
                  </a:cubicBezTo>
                  <a:cubicBezTo>
                    <a:pt x="8055" y="2136"/>
                    <a:pt x="7928" y="2182"/>
                    <a:pt x="7880" y="2270"/>
                  </a:cubicBezTo>
                  <a:lnTo>
                    <a:pt x="7880" y="2270"/>
                  </a:lnTo>
                  <a:cubicBezTo>
                    <a:pt x="7873" y="2191"/>
                    <a:pt x="7793" y="2137"/>
                    <a:pt x="7710" y="2121"/>
                  </a:cubicBezTo>
                  <a:cubicBezTo>
                    <a:pt x="7473" y="2074"/>
                    <a:pt x="7235" y="2029"/>
                    <a:pt x="6998" y="1985"/>
                  </a:cubicBezTo>
                  <a:lnTo>
                    <a:pt x="6998" y="1985"/>
                  </a:lnTo>
                  <a:cubicBezTo>
                    <a:pt x="7003" y="1913"/>
                    <a:pt x="6959" y="1848"/>
                    <a:pt x="6841" y="1830"/>
                  </a:cubicBezTo>
                  <a:cubicBezTo>
                    <a:pt x="6361" y="1759"/>
                    <a:pt x="5833" y="1719"/>
                    <a:pt x="5288" y="1676"/>
                  </a:cubicBezTo>
                  <a:lnTo>
                    <a:pt x="5288" y="1676"/>
                  </a:lnTo>
                  <a:cubicBezTo>
                    <a:pt x="5030" y="1631"/>
                    <a:pt x="4771" y="1585"/>
                    <a:pt x="4513" y="1539"/>
                  </a:cubicBezTo>
                  <a:cubicBezTo>
                    <a:pt x="4498" y="1536"/>
                    <a:pt x="4482" y="1535"/>
                    <a:pt x="4467" y="1535"/>
                  </a:cubicBezTo>
                  <a:cubicBezTo>
                    <a:pt x="4406" y="1535"/>
                    <a:pt x="4348" y="1556"/>
                    <a:pt x="4301" y="1588"/>
                  </a:cubicBezTo>
                  <a:lnTo>
                    <a:pt x="4301" y="1588"/>
                  </a:lnTo>
                  <a:cubicBezTo>
                    <a:pt x="3173" y="1468"/>
                    <a:pt x="2052" y="1247"/>
                    <a:pt x="1199" y="634"/>
                  </a:cubicBezTo>
                  <a:lnTo>
                    <a:pt x="1199" y="634"/>
                  </a:lnTo>
                  <a:cubicBezTo>
                    <a:pt x="1370" y="566"/>
                    <a:pt x="1494" y="379"/>
                    <a:pt x="1281" y="302"/>
                  </a:cubicBezTo>
                  <a:cubicBezTo>
                    <a:pt x="1021" y="205"/>
                    <a:pt x="765" y="108"/>
                    <a:pt x="505" y="11"/>
                  </a:cubicBezTo>
                  <a:cubicBezTo>
                    <a:pt x="486" y="4"/>
                    <a:pt x="461" y="0"/>
                    <a:pt x="43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9"/>
            <p:cNvSpPr/>
            <p:nvPr/>
          </p:nvSpPr>
          <p:spPr>
            <a:xfrm>
              <a:off x="745642" y="1578639"/>
              <a:ext cx="178799" cy="385573"/>
            </a:xfrm>
            <a:custGeom>
              <a:rect b="b" l="l" r="r" t="t"/>
              <a:pathLst>
                <a:path extrusionOk="0" h="8766" w="4065">
                  <a:moveTo>
                    <a:pt x="568" y="1"/>
                  </a:moveTo>
                  <a:cubicBezTo>
                    <a:pt x="542" y="1"/>
                    <a:pt x="516" y="4"/>
                    <a:pt x="490" y="9"/>
                  </a:cubicBezTo>
                  <a:lnTo>
                    <a:pt x="490" y="9"/>
                  </a:lnTo>
                  <a:cubicBezTo>
                    <a:pt x="376" y="29"/>
                    <a:pt x="266" y="97"/>
                    <a:pt x="250" y="196"/>
                  </a:cubicBezTo>
                  <a:cubicBezTo>
                    <a:pt x="1" y="1904"/>
                    <a:pt x="1373" y="3612"/>
                    <a:pt x="2065" y="5074"/>
                  </a:cubicBezTo>
                  <a:cubicBezTo>
                    <a:pt x="2391" y="5760"/>
                    <a:pt x="2554" y="6522"/>
                    <a:pt x="2783" y="7239"/>
                  </a:cubicBezTo>
                  <a:cubicBezTo>
                    <a:pt x="2931" y="7700"/>
                    <a:pt x="3084" y="8431"/>
                    <a:pt x="3503" y="8735"/>
                  </a:cubicBezTo>
                  <a:cubicBezTo>
                    <a:pt x="3532" y="8756"/>
                    <a:pt x="3572" y="8765"/>
                    <a:pt x="3615" y="8765"/>
                  </a:cubicBezTo>
                  <a:cubicBezTo>
                    <a:pt x="3803" y="8765"/>
                    <a:pt x="4065" y="8595"/>
                    <a:pt x="3888" y="8469"/>
                  </a:cubicBezTo>
                  <a:cubicBezTo>
                    <a:pt x="3458" y="8157"/>
                    <a:pt x="3302" y="7194"/>
                    <a:pt x="3153" y="6719"/>
                  </a:cubicBezTo>
                  <a:cubicBezTo>
                    <a:pt x="2945" y="6068"/>
                    <a:pt x="2772" y="5403"/>
                    <a:pt x="2481" y="4786"/>
                  </a:cubicBezTo>
                  <a:cubicBezTo>
                    <a:pt x="2059" y="3892"/>
                    <a:pt x="1366" y="2905"/>
                    <a:pt x="988" y="1883"/>
                  </a:cubicBezTo>
                  <a:lnTo>
                    <a:pt x="988" y="1883"/>
                  </a:lnTo>
                  <a:cubicBezTo>
                    <a:pt x="1101" y="1853"/>
                    <a:pt x="1213" y="1771"/>
                    <a:pt x="1234" y="1693"/>
                  </a:cubicBezTo>
                  <a:cubicBezTo>
                    <a:pt x="1404" y="1089"/>
                    <a:pt x="1180" y="603"/>
                    <a:pt x="801" y="149"/>
                  </a:cubicBezTo>
                  <a:lnTo>
                    <a:pt x="801" y="149"/>
                  </a:lnTo>
                  <a:cubicBezTo>
                    <a:pt x="778" y="121"/>
                    <a:pt x="755" y="93"/>
                    <a:pt x="732" y="65"/>
                  </a:cubicBezTo>
                  <a:cubicBezTo>
                    <a:pt x="694" y="20"/>
                    <a:pt x="633" y="1"/>
                    <a:pt x="56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9"/>
            <p:cNvSpPr/>
            <p:nvPr/>
          </p:nvSpPr>
          <p:spPr>
            <a:xfrm>
              <a:off x="988789" y="1519568"/>
              <a:ext cx="205498" cy="388959"/>
            </a:xfrm>
            <a:custGeom>
              <a:rect b="b" l="l" r="r" t="t"/>
              <a:pathLst>
                <a:path extrusionOk="0" h="8843" w="4672">
                  <a:moveTo>
                    <a:pt x="363" y="1"/>
                  </a:moveTo>
                  <a:cubicBezTo>
                    <a:pt x="200" y="1"/>
                    <a:pt x="0" y="108"/>
                    <a:pt x="54" y="226"/>
                  </a:cubicBezTo>
                  <a:cubicBezTo>
                    <a:pt x="1346" y="3098"/>
                    <a:pt x="2828" y="5880"/>
                    <a:pt x="4124" y="8752"/>
                  </a:cubicBezTo>
                  <a:cubicBezTo>
                    <a:pt x="4153" y="8816"/>
                    <a:pt x="4226" y="8843"/>
                    <a:pt x="4308" y="8843"/>
                  </a:cubicBezTo>
                  <a:cubicBezTo>
                    <a:pt x="4473" y="8843"/>
                    <a:pt x="4671" y="8737"/>
                    <a:pt x="4616" y="8616"/>
                  </a:cubicBezTo>
                  <a:cubicBezTo>
                    <a:pt x="3320" y="5748"/>
                    <a:pt x="1841" y="2963"/>
                    <a:pt x="545" y="91"/>
                  </a:cubicBezTo>
                  <a:cubicBezTo>
                    <a:pt x="517" y="27"/>
                    <a:pt x="444" y="1"/>
                    <a:pt x="36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9"/>
            <p:cNvSpPr/>
            <p:nvPr/>
          </p:nvSpPr>
          <p:spPr>
            <a:xfrm>
              <a:off x="1114541" y="2059525"/>
              <a:ext cx="64042" cy="404134"/>
            </a:xfrm>
            <a:custGeom>
              <a:rect b="b" l="l" r="r" t="t"/>
              <a:pathLst>
                <a:path extrusionOk="0" h="9188" w="1456">
                  <a:moveTo>
                    <a:pt x="1058" y="0"/>
                  </a:moveTo>
                  <a:cubicBezTo>
                    <a:pt x="919" y="0"/>
                    <a:pt x="769" y="78"/>
                    <a:pt x="776" y="203"/>
                  </a:cubicBezTo>
                  <a:cubicBezTo>
                    <a:pt x="931" y="2791"/>
                    <a:pt x="314" y="5344"/>
                    <a:pt x="76" y="7914"/>
                  </a:cubicBezTo>
                  <a:lnTo>
                    <a:pt x="76" y="7914"/>
                  </a:lnTo>
                  <a:cubicBezTo>
                    <a:pt x="31" y="7948"/>
                    <a:pt x="0" y="7994"/>
                    <a:pt x="0" y="8049"/>
                  </a:cubicBezTo>
                  <a:lnTo>
                    <a:pt x="0" y="9019"/>
                  </a:lnTo>
                  <a:cubicBezTo>
                    <a:pt x="0" y="9136"/>
                    <a:pt x="98" y="9187"/>
                    <a:pt x="208" y="9187"/>
                  </a:cubicBezTo>
                  <a:cubicBezTo>
                    <a:pt x="344" y="9187"/>
                    <a:pt x="497" y="9109"/>
                    <a:pt x="503" y="8984"/>
                  </a:cubicBezTo>
                  <a:cubicBezTo>
                    <a:pt x="624" y="6040"/>
                    <a:pt x="1455" y="3127"/>
                    <a:pt x="1279" y="168"/>
                  </a:cubicBezTo>
                  <a:cubicBezTo>
                    <a:pt x="1273" y="51"/>
                    <a:pt x="1169" y="0"/>
                    <a:pt x="105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9"/>
            <p:cNvSpPr/>
            <p:nvPr/>
          </p:nvSpPr>
          <p:spPr>
            <a:xfrm>
              <a:off x="866643" y="2381053"/>
              <a:ext cx="292148" cy="400044"/>
            </a:xfrm>
            <a:custGeom>
              <a:rect b="b" l="l" r="r" t="t"/>
              <a:pathLst>
                <a:path extrusionOk="0" h="9095" w="6642">
                  <a:moveTo>
                    <a:pt x="6087" y="0"/>
                  </a:moveTo>
                  <a:cubicBezTo>
                    <a:pt x="5938" y="0"/>
                    <a:pt x="5725" y="89"/>
                    <a:pt x="5737" y="213"/>
                  </a:cubicBezTo>
                  <a:cubicBezTo>
                    <a:pt x="6139" y="4227"/>
                    <a:pt x="1071" y="5572"/>
                    <a:pt x="21" y="8994"/>
                  </a:cubicBezTo>
                  <a:cubicBezTo>
                    <a:pt x="0" y="9064"/>
                    <a:pt x="69" y="9095"/>
                    <a:pt x="161" y="9095"/>
                  </a:cubicBezTo>
                  <a:cubicBezTo>
                    <a:pt x="297" y="9095"/>
                    <a:pt x="484" y="9029"/>
                    <a:pt x="513" y="8928"/>
                  </a:cubicBezTo>
                  <a:cubicBezTo>
                    <a:pt x="1580" y="5475"/>
                    <a:pt x="6641" y="4182"/>
                    <a:pt x="6229" y="77"/>
                  </a:cubicBezTo>
                  <a:cubicBezTo>
                    <a:pt x="6224" y="23"/>
                    <a:pt x="6164" y="0"/>
                    <a:pt x="608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9"/>
            <p:cNvSpPr/>
            <p:nvPr/>
          </p:nvSpPr>
          <p:spPr>
            <a:xfrm>
              <a:off x="879883" y="2192578"/>
              <a:ext cx="70772" cy="589927"/>
            </a:xfrm>
            <a:custGeom>
              <a:rect b="b" l="l" r="r" t="t"/>
              <a:pathLst>
                <a:path extrusionOk="0" h="13412" w="1609">
                  <a:moveTo>
                    <a:pt x="1319" y="0"/>
                  </a:moveTo>
                  <a:cubicBezTo>
                    <a:pt x="1169" y="0"/>
                    <a:pt x="971" y="94"/>
                    <a:pt x="978" y="233"/>
                  </a:cubicBezTo>
                  <a:cubicBezTo>
                    <a:pt x="1113" y="2637"/>
                    <a:pt x="742" y="5145"/>
                    <a:pt x="572" y="7546"/>
                  </a:cubicBezTo>
                  <a:cubicBezTo>
                    <a:pt x="475" y="8914"/>
                    <a:pt x="371" y="10283"/>
                    <a:pt x="281" y="11654"/>
                  </a:cubicBezTo>
                  <a:cubicBezTo>
                    <a:pt x="261" y="11980"/>
                    <a:pt x="1" y="13061"/>
                    <a:pt x="226" y="13352"/>
                  </a:cubicBezTo>
                  <a:cubicBezTo>
                    <a:pt x="258" y="13393"/>
                    <a:pt x="316" y="13411"/>
                    <a:pt x="380" y="13411"/>
                  </a:cubicBezTo>
                  <a:cubicBezTo>
                    <a:pt x="557" y="13411"/>
                    <a:pt x="785" y="13278"/>
                    <a:pt x="683" y="13144"/>
                  </a:cubicBezTo>
                  <a:cubicBezTo>
                    <a:pt x="534" y="12950"/>
                    <a:pt x="787" y="11550"/>
                    <a:pt x="811" y="11218"/>
                  </a:cubicBezTo>
                  <a:cubicBezTo>
                    <a:pt x="905" y="9798"/>
                    <a:pt x="1012" y="8377"/>
                    <a:pt x="1113" y="6957"/>
                  </a:cubicBezTo>
                  <a:cubicBezTo>
                    <a:pt x="1272" y="4705"/>
                    <a:pt x="1608" y="2357"/>
                    <a:pt x="1480" y="102"/>
                  </a:cubicBezTo>
                  <a:cubicBezTo>
                    <a:pt x="1474" y="31"/>
                    <a:pt x="1404" y="0"/>
                    <a:pt x="131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9"/>
            <p:cNvSpPr/>
            <p:nvPr/>
          </p:nvSpPr>
          <p:spPr>
            <a:xfrm>
              <a:off x="1146826" y="2335133"/>
              <a:ext cx="303892" cy="394150"/>
            </a:xfrm>
            <a:custGeom>
              <a:rect b="b" l="l" r="r" t="t"/>
              <a:pathLst>
                <a:path extrusionOk="0" h="8961" w="6909">
                  <a:moveTo>
                    <a:pt x="398" y="1"/>
                  </a:moveTo>
                  <a:cubicBezTo>
                    <a:pt x="234" y="1"/>
                    <a:pt x="1" y="113"/>
                    <a:pt x="46" y="186"/>
                  </a:cubicBezTo>
                  <a:cubicBezTo>
                    <a:pt x="978" y="1728"/>
                    <a:pt x="1511" y="3460"/>
                    <a:pt x="2679" y="4863"/>
                  </a:cubicBezTo>
                  <a:cubicBezTo>
                    <a:pt x="3836" y="6259"/>
                    <a:pt x="4951" y="7786"/>
                    <a:pt x="6357" y="8933"/>
                  </a:cubicBezTo>
                  <a:cubicBezTo>
                    <a:pt x="6381" y="8953"/>
                    <a:pt x="6417" y="8961"/>
                    <a:pt x="6459" y="8961"/>
                  </a:cubicBezTo>
                  <a:cubicBezTo>
                    <a:pt x="6633" y="8961"/>
                    <a:pt x="6908" y="8819"/>
                    <a:pt x="6822" y="8749"/>
                  </a:cubicBezTo>
                  <a:cubicBezTo>
                    <a:pt x="5464" y="7644"/>
                    <a:pt x="4466" y="6182"/>
                    <a:pt x="3316" y="4877"/>
                  </a:cubicBezTo>
                  <a:cubicBezTo>
                    <a:pt x="2059" y="3446"/>
                    <a:pt x="1508" y="1662"/>
                    <a:pt x="538" y="58"/>
                  </a:cubicBezTo>
                  <a:cubicBezTo>
                    <a:pt x="514" y="17"/>
                    <a:pt x="461" y="1"/>
                    <a:pt x="39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9"/>
            <p:cNvSpPr/>
            <p:nvPr/>
          </p:nvSpPr>
          <p:spPr>
            <a:xfrm>
              <a:off x="1066730" y="2667570"/>
              <a:ext cx="227798" cy="905607"/>
            </a:xfrm>
            <a:custGeom>
              <a:rect b="b" l="l" r="r" t="t"/>
              <a:pathLst>
                <a:path extrusionOk="0" h="20589" w="5179">
                  <a:moveTo>
                    <a:pt x="4898" y="0"/>
                  </a:moveTo>
                  <a:cubicBezTo>
                    <a:pt x="4835" y="0"/>
                    <a:pt x="4774" y="8"/>
                    <a:pt x="4746" y="21"/>
                  </a:cubicBezTo>
                  <a:cubicBezTo>
                    <a:pt x="3225" y="710"/>
                    <a:pt x="1856" y="1721"/>
                    <a:pt x="256" y="2227"/>
                  </a:cubicBezTo>
                  <a:cubicBezTo>
                    <a:pt x="1" y="2311"/>
                    <a:pt x="1" y="2485"/>
                    <a:pt x="179" y="2485"/>
                  </a:cubicBezTo>
                  <a:cubicBezTo>
                    <a:pt x="214" y="2485"/>
                    <a:pt x="256" y="2478"/>
                    <a:pt x="305" y="2463"/>
                  </a:cubicBezTo>
                  <a:cubicBezTo>
                    <a:pt x="1512" y="2081"/>
                    <a:pt x="2584" y="1436"/>
                    <a:pt x="3685" y="838"/>
                  </a:cubicBezTo>
                  <a:lnTo>
                    <a:pt x="3685" y="838"/>
                  </a:lnTo>
                  <a:cubicBezTo>
                    <a:pt x="2953" y="1443"/>
                    <a:pt x="2264" y="2102"/>
                    <a:pt x="1748" y="2890"/>
                  </a:cubicBezTo>
                  <a:lnTo>
                    <a:pt x="1748" y="2890"/>
                  </a:lnTo>
                  <a:cubicBezTo>
                    <a:pt x="1633" y="2920"/>
                    <a:pt x="1516" y="2991"/>
                    <a:pt x="1493" y="3052"/>
                  </a:cubicBezTo>
                  <a:cubicBezTo>
                    <a:pt x="1405" y="3285"/>
                    <a:pt x="1333" y="3466"/>
                    <a:pt x="1301" y="3713"/>
                  </a:cubicBezTo>
                  <a:lnTo>
                    <a:pt x="1301" y="3713"/>
                  </a:lnTo>
                  <a:cubicBezTo>
                    <a:pt x="1298" y="3720"/>
                    <a:pt x="1295" y="3727"/>
                    <a:pt x="1292" y="3734"/>
                  </a:cubicBezTo>
                  <a:cubicBezTo>
                    <a:pt x="1294" y="3734"/>
                    <a:pt x="1296" y="3733"/>
                    <a:pt x="1298" y="3733"/>
                  </a:cubicBezTo>
                  <a:lnTo>
                    <a:pt x="1298" y="3733"/>
                  </a:lnTo>
                  <a:cubicBezTo>
                    <a:pt x="1291" y="3803"/>
                    <a:pt x="1345" y="3830"/>
                    <a:pt x="1420" y="3830"/>
                  </a:cubicBezTo>
                  <a:cubicBezTo>
                    <a:pt x="1490" y="3830"/>
                    <a:pt x="1578" y="3806"/>
                    <a:pt x="1652" y="3773"/>
                  </a:cubicBezTo>
                  <a:lnTo>
                    <a:pt x="1652" y="3773"/>
                  </a:lnTo>
                  <a:cubicBezTo>
                    <a:pt x="1661" y="3803"/>
                    <a:pt x="1670" y="3832"/>
                    <a:pt x="1680" y="3862"/>
                  </a:cubicBezTo>
                  <a:cubicBezTo>
                    <a:pt x="1698" y="3916"/>
                    <a:pt x="1746" y="3935"/>
                    <a:pt x="1806" y="3935"/>
                  </a:cubicBezTo>
                  <a:cubicBezTo>
                    <a:pt x="1830" y="3935"/>
                    <a:pt x="1855" y="3932"/>
                    <a:pt x="1881" y="3927"/>
                  </a:cubicBezTo>
                  <a:lnTo>
                    <a:pt x="1881" y="3927"/>
                  </a:lnTo>
                  <a:cubicBezTo>
                    <a:pt x="1895" y="9458"/>
                    <a:pt x="2142" y="15064"/>
                    <a:pt x="911" y="20493"/>
                  </a:cubicBezTo>
                  <a:cubicBezTo>
                    <a:pt x="894" y="20560"/>
                    <a:pt x="961" y="20588"/>
                    <a:pt x="1051" y="20588"/>
                  </a:cubicBezTo>
                  <a:cubicBezTo>
                    <a:pt x="1189" y="20588"/>
                    <a:pt x="1382" y="20521"/>
                    <a:pt x="1403" y="20424"/>
                  </a:cubicBezTo>
                  <a:cubicBezTo>
                    <a:pt x="2658" y="14880"/>
                    <a:pt x="2379" y="9157"/>
                    <a:pt x="2373" y="3516"/>
                  </a:cubicBezTo>
                  <a:lnTo>
                    <a:pt x="2373" y="3516"/>
                  </a:lnTo>
                  <a:cubicBezTo>
                    <a:pt x="2376" y="3491"/>
                    <a:pt x="2376" y="3464"/>
                    <a:pt x="2373" y="3436"/>
                  </a:cubicBezTo>
                  <a:lnTo>
                    <a:pt x="2373" y="3436"/>
                  </a:lnTo>
                  <a:cubicBezTo>
                    <a:pt x="2373" y="3436"/>
                    <a:pt x="2373" y="3436"/>
                    <a:pt x="2373" y="3436"/>
                  </a:cubicBezTo>
                  <a:cubicBezTo>
                    <a:pt x="2367" y="3385"/>
                    <a:pt x="2312" y="3364"/>
                    <a:pt x="2242" y="3364"/>
                  </a:cubicBezTo>
                  <a:cubicBezTo>
                    <a:pt x="2197" y="3364"/>
                    <a:pt x="2146" y="3373"/>
                    <a:pt x="2097" y="3387"/>
                  </a:cubicBezTo>
                  <a:lnTo>
                    <a:pt x="2097" y="3387"/>
                  </a:lnTo>
                  <a:cubicBezTo>
                    <a:pt x="2080" y="3310"/>
                    <a:pt x="2065" y="3233"/>
                    <a:pt x="2046" y="3156"/>
                  </a:cubicBezTo>
                  <a:lnTo>
                    <a:pt x="2046" y="3156"/>
                  </a:lnTo>
                  <a:cubicBezTo>
                    <a:pt x="2752" y="1916"/>
                    <a:pt x="3918" y="1006"/>
                    <a:pt x="5037" y="145"/>
                  </a:cubicBezTo>
                  <a:cubicBezTo>
                    <a:pt x="5178" y="37"/>
                    <a:pt x="5034" y="0"/>
                    <a:pt x="489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9"/>
            <p:cNvSpPr/>
            <p:nvPr/>
          </p:nvSpPr>
          <p:spPr>
            <a:xfrm>
              <a:off x="1129276" y="3329981"/>
              <a:ext cx="215702" cy="834835"/>
            </a:xfrm>
            <a:custGeom>
              <a:rect b="b" l="l" r="r" t="t"/>
              <a:pathLst>
                <a:path extrusionOk="0" h="18980" w="4904">
                  <a:moveTo>
                    <a:pt x="2072" y="9030"/>
                  </a:moveTo>
                  <a:cubicBezTo>
                    <a:pt x="2030" y="10308"/>
                    <a:pt x="1936" y="11585"/>
                    <a:pt x="1807" y="12859"/>
                  </a:cubicBezTo>
                  <a:lnTo>
                    <a:pt x="1807" y="12859"/>
                  </a:lnTo>
                  <a:cubicBezTo>
                    <a:pt x="1834" y="11589"/>
                    <a:pt x="1909" y="10302"/>
                    <a:pt x="2072" y="9030"/>
                  </a:cubicBezTo>
                  <a:close/>
                  <a:moveTo>
                    <a:pt x="1018" y="16619"/>
                  </a:moveTo>
                  <a:cubicBezTo>
                    <a:pt x="1060" y="16641"/>
                    <a:pt x="1102" y="16666"/>
                    <a:pt x="1141" y="16692"/>
                  </a:cubicBezTo>
                  <a:lnTo>
                    <a:pt x="1141" y="16692"/>
                  </a:lnTo>
                  <a:cubicBezTo>
                    <a:pt x="1098" y="16711"/>
                    <a:pt x="1057" y="16731"/>
                    <a:pt x="1018" y="16750"/>
                  </a:cubicBezTo>
                  <a:lnTo>
                    <a:pt x="1018" y="16750"/>
                  </a:lnTo>
                  <a:cubicBezTo>
                    <a:pt x="1018" y="16706"/>
                    <a:pt x="1018" y="16662"/>
                    <a:pt x="1018" y="16619"/>
                  </a:cubicBezTo>
                  <a:close/>
                  <a:moveTo>
                    <a:pt x="1214" y="16815"/>
                  </a:moveTo>
                  <a:lnTo>
                    <a:pt x="1214" y="16815"/>
                  </a:lnTo>
                  <a:cubicBezTo>
                    <a:pt x="1215" y="16818"/>
                    <a:pt x="1215" y="16820"/>
                    <a:pt x="1215" y="16823"/>
                  </a:cubicBezTo>
                  <a:lnTo>
                    <a:pt x="1215" y="16823"/>
                  </a:lnTo>
                  <a:cubicBezTo>
                    <a:pt x="1210" y="16852"/>
                    <a:pt x="1205" y="16882"/>
                    <a:pt x="1201" y="16911"/>
                  </a:cubicBezTo>
                  <a:lnTo>
                    <a:pt x="1201" y="16911"/>
                  </a:lnTo>
                  <a:cubicBezTo>
                    <a:pt x="1183" y="16898"/>
                    <a:pt x="1166" y="16886"/>
                    <a:pt x="1149" y="16873"/>
                  </a:cubicBezTo>
                  <a:lnTo>
                    <a:pt x="1149" y="16873"/>
                  </a:lnTo>
                  <a:cubicBezTo>
                    <a:pt x="1151" y="16869"/>
                    <a:pt x="1154" y="16865"/>
                    <a:pt x="1158" y="16861"/>
                  </a:cubicBezTo>
                  <a:cubicBezTo>
                    <a:pt x="1176" y="16846"/>
                    <a:pt x="1194" y="16831"/>
                    <a:pt x="1214" y="16815"/>
                  </a:cubicBezTo>
                  <a:close/>
                  <a:moveTo>
                    <a:pt x="2582" y="16296"/>
                  </a:moveTo>
                  <a:cubicBezTo>
                    <a:pt x="2613" y="16296"/>
                    <a:pt x="2644" y="16298"/>
                    <a:pt x="2674" y="16300"/>
                  </a:cubicBezTo>
                  <a:lnTo>
                    <a:pt x="2674" y="16300"/>
                  </a:lnTo>
                  <a:cubicBezTo>
                    <a:pt x="2690" y="16562"/>
                    <a:pt x="2716" y="16823"/>
                    <a:pt x="2753" y="17082"/>
                  </a:cubicBezTo>
                  <a:lnTo>
                    <a:pt x="2753" y="17082"/>
                  </a:lnTo>
                  <a:cubicBezTo>
                    <a:pt x="2737" y="17214"/>
                    <a:pt x="2724" y="17346"/>
                    <a:pt x="2714" y="17479"/>
                  </a:cubicBezTo>
                  <a:lnTo>
                    <a:pt x="2714" y="17479"/>
                  </a:lnTo>
                  <a:cubicBezTo>
                    <a:pt x="2680" y="17485"/>
                    <a:pt x="2644" y="17488"/>
                    <a:pt x="2608" y="17488"/>
                  </a:cubicBezTo>
                  <a:cubicBezTo>
                    <a:pt x="2452" y="17488"/>
                    <a:pt x="2277" y="17439"/>
                    <a:pt x="2123" y="17383"/>
                  </a:cubicBezTo>
                  <a:lnTo>
                    <a:pt x="2123" y="17383"/>
                  </a:lnTo>
                  <a:cubicBezTo>
                    <a:pt x="2120" y="17342"/>
                    <a:pt x="2116" y="17302"/>
                    <a:pt x="2110" y="17263"/>
                  </a:cubicBezTo>
                  <a:lnTo>
                    <a:pt x="2110" y="17263"/>
                  </a:lnTo>
                  <a:cubicBezTo>
                    <a:pt x="2189" y="17244"/>
                    <a:pt x="2267" y="17223"/>
                    <a:pt x="2343" y="17201"/>
                  </a:cubicBezTo>
                  <a:cubicBezTo>
                    <a:pt x="2401" y="17184"/>
                    <a:pt x="2700" y="17045"/>
                    <a:pt x="2500" y="17045"/>
                  </a:cubicBezTo>
                  <a:cubicBezTo>
                    <a:pt x="2497" y="17045"/>
                    <a:pt x="2495" y="17045"/>
                    <a:pt x="2492" y="17045"/>
                  </a:cubicBezTo>
                  <a:cubicBezTo>
                    <a:pt x="2347" y="17048"/>
                    <a:pt x="2202" y="17053"/>
                    <a:pt x="2057" y="17059"/>
                  </a:cubicBezTo>
                  <a:lnTo>
                    <a:pt x="2057" y="17059"/>
                  </a:lnTo>
                  <a:cubicBezTo>
                    <a:pt x="1988" y="16875"/>
                    <a:pt x="1870" y="16726"/>
                    <a:pt x="1717" y="16606"/>
                  </a:cubicBezTo>
                  <a:lnTo>
                    <a:pt x="1717" y="16606"/>
                  </a:lnTo>
                  <a:cubicBezTo>
                    <a:pt x="1723" y="16574"/>
                    <a:pt x="1729" y="16543"/>
                    <a:pt x="1735" y="16511"/>
                  </a:cubicBezTo>
                  <a:lnTo>
                    <a:pt x="1735" y="16511"/>
                  </a:lnTo>
                  <a:cubicBezTo>
                    <a:pt x="2008" y="16389"/>
                    <a:pt x="2317" y="16296"/>
                    <a:pt x="2582" y="16296"/>
                  </a:cubicBezTo>
                  <a:close/>
                  <a:moveTo>
                    <a:pt x="1020" y="17274"/>
                  </a:moveTo>
                  <a:lnTo>
                    <a:pt x="1020" y="17274"/>
                  </a:lnTo>
                  <a:cubicBezTo>
                    <a:pt x="1045" y="17283"/>
                    <a:pt x="1069" y="17291"/>
                    <a:pt x="1094" y="17299"/>
                  </a:cubicBezTo>
                  <a:lnTo>
                    <a:pt x="1094" y="17299"/>
                  </a:lnTo>
                  <a:cubicBezTo>
                    <a:pt x="1116" y="17311"/>
                    <a:pt x="1138" y="17323"/>
                    <a:pt x="1161" y="17335"/>
                  </a:cubicBezTo>
                  <a:lnTo>
                    <a:pt x="1161" y="17335"/>
                  </a:lnTo>
                  <a:cubicBezTo>
                    <a:pt x="1155" y="17620"/>
                    <a:pt x="1207" y="17865"/>
                    <a:pt x="1363" y="18025"/>
                  </a:cubicBezTo>
                  <a:lnTo>
                    <a:pt x="1363" y="18025"/>
                  </a:lnTo>
                  <a:cubicBezTo>
                    <a:pt x="1251" y="18047"/>
                    <a:pt x="1138" y="18076"/>
                    <a:pt x="1023" y="18111"/>
                  </a:cubicBezTo>
                  <a:lnTo>
                    <a:pt x="1023" y="18111"/>
                  </a:lnTo>
                  <a:cubicBezTo>
                    <a:pt x="1022" y="17832"/>
                    <a:pt x="1021" y="17553"/>
                    <a:pt x="1020" y="17274"/>
                  </a:cubicBezTo>
                  <a:close/>
                  <a:moveTo>
                    <a:pt x="2108" y="17666"/>
                  </a:moveTo>
                  <a:cubicBezTo>
                    <a:pt x="2221" y="17684"/>
                    <a:pt x="2333" y="17694"/>
                    <a:pt x="2443" y="17694"/>
                  </a:cubicBezTo>
                  <a:cubicBezTo>
                    <a:pt x="2531" y="17694"/>
                    <a:pt x="2618" y="17687"/>
                    <a:pt x="2701" y="17674"/>
                  </a:cubicBezTo>
                  <a:lnTo>
                    <a:pt x="2701" y="17674"/>
                  </a:lnTo>
                  <a:cubicBezTo>
                    <a:pt x="2691" y="17875"/>
                    <a:pt x="2688" y="18077"/>
                    <a:pt x="2696" y="18280"/>
                  </a:cubicBezTo>
                  <a:lnTo>
                    <a:pt x="2696" y="18280"/>
                  </a:lnTo>
                  <a:cubicBezTo>
                    <a:pt x="2485" y="18287"/>
                    <a:pt x="2256" y="18320"/>
                    <a:pt x="2156" y="18320"/>
                  </a:cubicBezTo>
                  <a:cubicBezTo>
                    <a:pt x="2047" y="18320"/>
                    <a:pt x="2090" y="18281"/>
                    <a:pt x="2471" y="18129"/>
                  </a:cubicBezTo>
                  <a:cubicBezTo>
                    <a:pt x="2519" y="18110"/>
                    <a:pt x="2571" y="18068"/>
                    <a:pt x="2570" y="18039"/>
                  </a:cubicBezTo>
                  <a:lnTo>
                    <a:pt x="2570" y="18039"/>
                  </a:lnTo>
                  <a:cubicBezTo>
                    <a:pt x="2577" y="18026"/>
                    <a:pt x="2569" y="18016"/>
                    <a:pt x="2537" y="18011"/>
                  </a:cubicBezTo>
                  <a:cubicBezTo>
                    <a:pt x="2338" y="17979"/>
                    <a:pt x="2151" y="17963"/>
                    <a:pt x="1969" y="17963"/>
                  </a:cubicBezTo>
                  <a:cubicBezTo>
                    <a:pt x="1937" y="17963"/>
                    <a:pt x="1905" y="17963"/>
                    <a:pt x="1874" y="17964"/>
                  </a:cubicBezTo>
                  <a:lnTo>
                    <a:pt x="1874" y="17964"/>
                  </a:lnTo>
                  <a:cubicBezTo>
                    <a:pt x="1848" y="17947"/>
                    <a:pt x="1825" y="17928"/>
                    <a:pt x="1805" y="17906"/>
                  </a:cubicBezTo>
                  <a:lnTo>
                    <a:pt x="1805" y="17906"/>
                  </a:lnTo>
                  <a:cubicBezTo>
                    <a:pt x="1937" y="17880"/>
                    <a:pt x="2084" y="17811"/>
                    <a:pt x="2094" y="17748"/>
                  </a:cubicBezTo>
                  <a:cubicBezTo>
                    <a:pt x="2099" y="17720"/>
                    <a:pt x="2104" y="17693"/>
                    <a:pt x="2108" y="17666"/>
                  </a:cubicBezTo>
                  <a:close/>
                  <a:moveTo>
                    <a:pt x="1237" y="0"/>
                  </a:moveTo>
                  <a:cubicBezTo>
                    <a:pt x="1103" y="0"/>
                    <a:pt x="842" y="46"/>
                    <a:pt x="829" y="147"/>
                  </a:cubicBezTo>
                  <a:cubicBezTo>
                    <a:pt x="649" y="1609"/>
                    <a:pt x="1141" y="3064"/>
                    <a:pt x="1145" y="4533"/>
                  </a:cubicBezTo>
                  <a:cubicBezTo>
                    <a:pt x="1152" y="6088"/>
                    <a:pt x="874" y="7629"/>
                    <a:pt x="729" y="9174"/>
                  </a:cubicBezTo>
                  <a:cubicBezTo>
                    <a:pt x="517" y="11501"/>
                    <a:pt x="515" y="13841"/>
                    <a:pt x="527" y="16179"/>
                  </a:cubicBezTo>
                  <a:lnTo>
                    <a:pt x="527" y="16179"/>
                  </a:lnTo>
                  <a:cubicBezTo>
                    <a:pt x="518" y="16178"/>
                    <a:pt x="509" y="16177"/>
                    <a:pt x="500" y="16175"/>
                  </a:cubicBezTo>
                  <a:cubicBezTo>
                    <a:pt x="497" y="16175"/>
                    <a:pt x="492" y="16174"/>
                    <a:pt x="486" y="16174"/>
                  </a:cubicBezTo>
                  <a:cubicBezTo>
                    <a:pt x="395" y="16174"/>
                    <a:pt x="1" y="16247"/>
                    <a:pt x="47" y="16331"/>
                  </a:cubicBezTo>
                  <a:cubicBezTo>
                    <a:pt x="148" y="16527"/>
                    <a:pt x="318" y="16726"/>
                    <a:pt x="532" y="16909"/>
                  </a:cubicBezTo>
                  <a:lnTo>
                    <a:pt x="532" y="16909"/>
                  </a:lnTo>
                  <a:cubicBezTo>
                    <a:pt x="532" y="16957"/>
                    <a:pt x="532" y="17004"/>
                    <a:pt x="533" y="17052"/>
                  </a:cubicBezTo>
                  <a:lnTo>
                    <a:pt x="533" y="17052"/>
                  </a:lnTo>
                  <a:cubicBezTo>
                    <a:pt x="522" y="17051"/>
                    <a:pt x="511" y="17049"/>
                    <a:pt x="500" y="17048"/>
                  </a:cubicBezTo>
                  <a:cubicBezTo>
                    <a:pt x="497" y="17048"/>
                    <a:pt x="492" y="17048"/>
                    <a:pt x="487" y="17048"/>
                  </a:cubicBezTo>
                  <a:cubicBezTo>
                    <a:pt x="392" y="17048"/>
                    <a:pt x="17" y="17103"/>
                    <a:pt x="47" y="17204"/>
                  </a:cubicBezTo>
                  <a:cubicBezTo>
                    <a:pt x="171" y="17644"/>
                    <a:pt x="334" y="18053"/>
                    <a:pt x="531" y="18465"/>
                  </a:cubicBezTo>
                  <a:cubicBezTo>
                    <a:pt x="542" y="18490"/>
                    <a:pt x="580" y="18501"/>
                    <a:pt x="630" y="18501"/>
                  </a:cubicBezTo>
                  <a:cubicBezTo>
                    <a:pt x="775" y="18501"/>
                    <a:pt x="1023" y="18412"/>
                    <a:pt x="1023" y="18330"/>
                  </a:cubicBezTo>
                  <a:cubicBezTo>
                    <a:pt x="1023" y="18329"/>
                    <a:pt x="1023" y="18327"/>
                    <a:pt x="1023" y="18326"/>
                  </a:cubicBezTo>
                  <a:lnTo>
                    <a:pt x="1023" y="18326"/>
                  </a:lnTo>
                  <a:cubicBezTo>
                    <a:pt x="1027" y="18325"/>
                    <a:pt x="1030" y="18324"/>
                    <a:pt x="1034" y="18323"/>
                  </a:cubicBezTo>
                  <a:cubicBezTo>
                    <a:pt x="1030" y="18316"/>
                    <a:pt x="1027" y="18308"/>
                    <a:pt x="1023" y="18301"/>
                  </a:cubicBezTo>
                  <a:lnTo>
                    <a:pt x="1023" y="18301"/>
                  </a:lnTo>
                  <a:cubicBezTo>
                    <a:pt x="1023" y="18294"/>
                    <a:pt x="1023" y="18288"/>
                    <a:pt x="1023" y="18281"/>
                  </a:cubicBezTo>
                  <a:lnTo>
                    <a:pt x="1023" y="18281"/>
                  </a:lnTo>
                  <a:cubicBezTo>
                    <a:pt x="1136" y="18274"/>
                    <a:pt x="1247" y="18265"/>
                    <a:pt x="1366" y="18254"/>
                  </a:cubicBezTo>
                  <a:cubicBezTo>
                    <a:pt x="1500" y="18244"/>
                    <a:pt x="1636" y="18230"/>
                    <a:pt x="1769" y="18208"/>
                  </a:cubicBezTo>
                  <a:lnTo>
                    <a:pt x="1769" y="18208"/>
                  </a:lnTo>
                  <a:cubicBezTo>
                    <a:pt x="1800" y="18212"/>
                    <a:pt x="1832" y="18215"/>
                    <a:pt x="1866" y="18216"/>
                  </a:cubicBezTo>
                  <a:lnTo>
                    <a:pt x="1866" y="18216"/>
                  </a:lnTo>
                  <a:cubicBezTo>
                    <a:pt x="1749" y="18274"/>
                    <a:pt x="1632" y="18324"/>
                    <a:pt x="1508" y="18372"/>
                  </a:cubicBezTo>
                  <a:cubicBezTo>
                    <a:pt x="1432" y="18399"/>
                    <a:pt x="1342" y="18486"/>
                    <a:pt x="1488" y="18486"/>
                  </a:cubicBezTo>
                  <a:cubicBezTo>
                    <a:pt x="1714" y="18482"/>
                    <a:pt x="1959" y="18457"/>
                    <a:pt x="2196" y="18457"/>
                  </a:cubicBezTo>
                  <a:cubicBezTo>
                    <a:pt x="2375" y="18457"/>
                    <a:pt x="2550" y="18471"/>
                    <a:pt x="2711" y="18520"/>
                  </a:cubicBezTo>
                  <a:lnTo>
                    <a:pt x="2711" y="18520"/>
                  </a:lnTo>
                  <a:cubicBezTo>
                    <a:pt x="2722" y="18662"/>
                    <a:pt x="2739" y="18804"/>
                    <a:pt x="2762" y="18947"/>
                  </a:cubicBezTo>
                  <a:cubicBezTo>
                    <a:pt x="2765" y="18968"/>
                    <a:pt x="2795" y="18977"/>
                    <a:pt x="2840" y="18977"/>
                  </a:cubicBezTo>
                  <a:cubicBezTo>
                    <a:pt x="2941" y="18977"/>
                    <a:pt x="3114" y="18931"/>
                    <a:pt x="3201" y="18874"/>
                  </a:cubicBezTo>
                  <a:lnTo>
                    <a:pt x="3201" y="18874"/>
                  </a:lnTo>
                  <a:cubicBezTo>
                    <a:pt x="3217" y="18897"/>
                    <a:pt x="3233" y="18921"/>
                    <a:pt x="3247" y="18947"/>
                  </a:cubicBezTo>
                  <a:cubicBezTo>
                    <a:pt x="3260" y="18970"/>
                    <a:pt x="3295" y="18979"/>
                    <a:pt x="3341" y="18979"/>
                  </a:cubicBezTo>
                  <a:cubicBezTo>
                    <a:pt x="3493" y="18979"/>
                    <a:pt x="3766" y="18873"/>
                    <a:pt x="3739" y="18812"/>
                  </a:cubicBezTo>
                  <a:cubicBezTo>
                    <a:pt x="3583" y="18430"/>
                    <a:pt x="3462" y="18034"/>
                    <a:pt x="3371" y="17629"/>
                  </a:cubicBezTo>
                  <a:lnTo>
                    <a:pt x="3371" y="17629"/>
                  </a:lnTo>
                  <a:cubicBezTo>
                    <a:pt x="3378" y="17522"/>
                    <a:pt x="3383" y="17415"/>
                    <a:pt x="3388" y="17309"/>
                  </a:cubicBezTo>
                  <a:lnTo>
                    <a:pt x="3388" y="17309"/>
                  </a:lnTo>
                  <a:cubicBezTo>
                    <a:pt x="3470" y="17215"/>
                    <a:pt x="3541" y="17102"/>
                    <a:pt x="3597" y="16969"/>
                  </a:cubicBezTo>
                  <a:cubicBezTo>
                    <a:pt x="3777" y="16541"/>
                    <a:pt x="3668" y="16319"/>
                    <a:pt x="3406" y="16230"/>
                  </a:cubicBezTo>
                  <a:lnTo>
                    <a:pt x="3406" y="16230"/>
                  </a:lnTo>
                  <a:cubicBezTo>
                    <a:pt x="3406" y="16103"/>
                    <a:pt x="3405" y="15976"/>
                    <a:pt x="3403" y="15850"/>
                  </a:cubicBezTo>
                  <a:lnTo>
                    <a:pt x="3403" y="15850"/>
                  </a:lnTo>
                  <a:cubicBezTo>
                    <a:pt x="3449" y="15592"/>
                    <a:pt x="3498" y="15333"/>
                    <a:pt x="3545" y="15074"/>
                  </a:cubicBezTo>
                  <a:cubicBezTo>
                    <a:pt x="3774" y="13799"/>
                    <a:pt x="3982" y="12510"/>
                    <a:pt x="4172" y="11229"/>
                  </a:cubicBezTo>
                  <a:cubicBezTo>
                    <a:pt x="4574" y="8541"/>
                    <a:pt x="4827" y="5835"/>
                    <a:pt x="4903" y="3116"/>
                  </a:cubicBezTo>
                  <a:cubicBezTo>
                    <a:pt x="4903" y="3101"/>
                    <a:pt x="4870" y="3094"/>
                    <a:pt x="4821" y="3094"/>
                  </a:cubicBezTo>
                  <a:cubicBezTo>
                    <a:pt x="4681" y="3094"/>
                    <a:pt x="4411" y="3151"/>
                    <a:pt x="4411" y="3251"/>
                  </a:cubicBezTo>
                  <a:cubicBezTo>
                    <a:pt x="4339" y="5859"/>
                    <a:pt x="4096" y="8457"/>
                    <a:pt x="3725" y="11045"/>
                  </a:cubicBezTo>
                  <a:cubicBezTo>
                    <a:pt x="3617" y="11818"/>
                    <a:pt x="3483" y="12588"/>
                    <a:pt x="3352" y="13357"/>
                  </a:cubicBezTo>
                  <a:lnTo>
                    <a:pt x="3352" y="13357"/>
                  </a:lnTo>
                  <a:cubicBezTo>
                    <a:pt x="3352" y="13335"/>
                    <a:pt x="3351" y="13312"/>
                    <a:pt x="3351" y="13290"/>
                  </a:cubicBezTo>
                  <a:lnTo>
                    <a:pt x="3351" y="13290"/>
                  </a:lnTo>
                  <a:cubicBezTo>
                    <a:pt x="3351" y="13290"/>
                    <a:pt x="3351" y="13290"/>
                    <a:pt x="3351" y="13290"/>
                  </a:cubicBezTo>
                  <a:cubicBezTo>
                    <a:pt x="3351" y="13272"/>
                    <a:pt x="3321" y="13265"/>
                    <a:pt x="3276" y="13265"/>
                  </a:cubicBezTo>
                  <a:cubicBezTo>
                    <a:pt x="3140" y="13265"/>
                    <a:pt x="2869" y="13334"/>
                    <a:pt x="2856" y="13425"/>
                  </a:cubicBezTo>
                  <a:cubicBezTo>
                    <a:pt x="2856" y="13425"/>
                    <a:pt x="2856" y="13425"/>
                    <a:pt x="2856" y="13425"/>
                  </a:cubicBezTo>
                  <a:lnTo>
                    <a:pt x="2856" y="13425"/>
                  </a:lnTo>
                  <a:cubicBezTo>
                    <a:pt x="2698" y="14323"/>
                    <a:pt x="2620" y="15275"/>
                    <a:pt x="2670" y="16216"/>
                  </a:cubicBezTo>
                  <a:lnTo>
                    <a:pt x="2670" y="16216"/>
                  </a:lnTo>
                  <a:cubicBezTo>
                    <a:pt x="2374" y="16262"/>
                    <a:pt x="2049" y="16350"/>
                    <a:pt x="1747" y="16453"/>
                  </a:cubicBezTo>
                  <a:lnTo>
                    <a:pt x="1747" y="16453"/>
                  </a:lnTo>
                  <a:cubicBezTo>
                    <a:pt x="1897" y="15671"/>
                    <a:pt x="2052" y="14912"/>
                    <a:pt x="2149" y="14111"/>
                  </a:cubicBezTo>
                  <a:cubicBezTo>
                    <a:pt x="2461" y="11523"/>
                    <a:pt x="2652" y="8922"/>
                    <a:pt x="2579" y="6317"/>
                  </a:cubicBezTo>
                  <a:cubicBezTo>
                    <a:pt x="2578" y="6297"/>
                    <a:pt x="2546" y="6289"/>
                    <a:pt x="2500" y="6289"/>
                  </a:cubicBezTo>
                  <a:cubicBezTo>
                    <a:pt x="2366" y="6289"/>
                    <a:pt x="2106" y="6358"/>
                    <a:pt x="2090" y="6427"/>
                  </a:cubicBezTo>
                  <a:cubicBezTo>
                    <a:pt x="2089" y="6431"/>
                    <a:pt x="2088" y="6436"/>
                    <a:pt x="2087" y="6440"/>
                  </a:cubicBezTo>
                  <a:lnTo>
                    <a:pt x="2087" y="6440"/>
                  </a:lnTo>
                  <a:cubicBezTo>
                    <a:pt x="2085" y="6440"/>
                    <a:pt x="2082" y="6441"/>
                    <a:pt x="2080" y="6441"/>
                  </a:cubicBezTo>
                  <a:cubicBezTo>
                    <a:pt x="2080" y="6450"/>
                    <a:pt x="2080" y="6458"/>
                    <a:pt x="2081" y="6466"/>
                  </a:cubicBezTo>
                  <a:lnTo>
                    <a:pt x="2081" y="6466"/>
                  </a:lnTo>
                  <a:cubicBezTo>
                    <a:pt x="1538" y="8650"/>
                    <a:pt x="1421" y="10892"/>
                    <a:pt x="1321" y="13130"/>
                  </a:cubicBezTo>
                  <a:cubicBezTo>
                    <a:pt x="1281" y="14074"/>
                    <a:pt x="1072" y="15252"/>
                    <a:pt x="1153" y="16318"/>
                  </a:cubicBezTo>
                  <a:lnTo>
                    <a:pt x="1153" y="16318"/>
                  </a:lnTo>
                  <a:cubicBezTo>
                    <a:pt x="1108" y="16304"/>
                    <a:pt x="1062" y="16290"/>
                    <a:pt x="1016" y="16277"/>
                  </a:cubicBezTo>
                  <a:lnTo>
                    <a:pt x="1016" y="16277"/>
                  </a:lnTo>
                  <a:cubicBezTo>
                    <a:pt x="1007" y="13866"/>
                    <a:pt x="1012" y="11453"/>
                    <a:pt x="1214" y="9046"/>
                  </a:cubicBezTo>
                  <a:cubicBezTo>
                    <a:pt x="1346" y="7498"/>
                    <a:pt x="1598" y="5963"/>
                    <a:pt x="1630" y="4404"/>
                  </a:cubicBezTo>
                  <a:cubicBezTo>
                    <a:pt x="1661" y="2929"/>
                    <a:pt x="1131" y="1491"/>
                    <a:pt x="1314" y="19"/>
                  </a:cubicBezTo>
                  <a:cubicBezTo>
                    <a:pt x="1319" y="7"/>
                    <a:pt x="1287" y="0"/>
                    <a:pt x="123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9"/>
            <p:cNvSpPr/>
            <p:nvPr/>
          </p:nvSpPr>
          <p:spPr>
            <a:xfrm>
              <a:off x="1111946" y="3384654"/>
              <a:ext cx="54585" cy="737540"/>
            </a:xfrm>
            <a:custGeom>
              <a:rect b="b" l="l" r="r" t="t"/>
              <a:pathLst>
                <a:path extrusionOk="0" h="16768" w="1241">
                  <a:moveTo>
                    <a:pt x="1024" y="0"/>
                  </a:moveTo>
                  <a:cubicBezTo>
                    <a:pt x="888" y="0"/>
                    <a:pt x="738" y="78"/>
                    <a:pt x="738" y="210"/>
                  </a:cubicBezTo>
                  <a:cubicBezTo>
                    <a:pt x="721" y="5694"/>
                    <a:pt x="1" y="11167"/>
                    <a:pt x="648" y="16633"/>
                  </a:cubicBezTo>
                  <a:cubicBezTo>
                    <a:pt x="659" y="16728"/>
                    <a:pt x="736" y="16768"/>
                    <a:pt x="827" y="16768"/>
                  </a:cubicBezTo>
                  <a:cubicBezTo>
                    <a:pt x="975" y="16768"/>
                    <a:pt x="1160" y="16659"/>
                    <a:pt x="1140" y="16502"/>
                  </a:cubicBezTo>
                  <a:cubicBezTo>
                    <a:pt x="499" y="11066"/>
                    <a:pt x="1227" y="5617"/>
                    <a:pt x="1241" y="175"/>
                  </a:cubicBezTo>
                  <a:cubicBezTo>
                    <a:pt x="1241" y="54"/>
                    <a:pt x="1137" y="0"/>
                    <a:pt x="10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9"/>
            <p:cNvSpPr/>
            <p:nvPr/>
          </p:nvSpPr>
          <p:spPr>
            <a:xfrm>
              <a:off x="1140888" y="4239234"/>
              <a:ext cx="139169" cy="360193"/>
            </a:xfrm>
            <a:custGeom>
              <a:rect b="b" l="l" r="r" t="t"/>
              <a:pathLst>
                <a:path extrusionOk="0" h="8189" w="3164">
                  <a:moveTo>
                    <a:pt x="2767" y="0"/>
                  </a:moveTo>
                  <a:cubicBezTo>
                    <a:pt x="2620" y="0"/>
                    <a:pt x="2407" y="84"/>
                    <a:pt x="2412" y="211"/>
                  </a:cubicBezTo>
                  <a:cubicBezTo>
                    <a:pt x="2419" y="3072"/>
                    <a:pt x="2696" y="6135"/>
                    <a:pt x="132" y="8047"/>
                  </a:cubicBezTo>
                  <a:cubicBezTo>
                    <a:pt x="1" y="8146"/>
                    <a:pt x="117" y="8189"/>
                    <a:pt x="261" y="8189"/>
                  </a:cubicBezTo>
                  <a:cubicBezTo>
                    <a:pt x="363" y="8189"/>
                    <a:pt x="479" y="8167"/>
                    <a:pt x="531" y="8130"/>
                  </a:cubicBezTo>
                  <a:cubicBezTo>
                    <a:pt x="3163" y="6159"/>
                    <a:pt x="2918" y="3038"/>
                    <a:pt x="2904" y="76"/>
                  </a:cubicBezTo>
                  <a:cubicBezTo>
                    <a:pt x="2904" y="23"/>
                    <a:pt x="2844" y="0"/>
                    <a:pt x="276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9"/>
            <p:cNvSpPr/>
            <p:nvPr/>
          </p:nvSpPr>
          <p:spPr>
            <a:xfrm>
              <a:off x="948323" y="3930769"/>
              <a:ext cx="207697" cy="224763"/>
            </a:xfrm>
            <a:custGeom>
              <a:rect b="b" l="l" r="r" t="t"/>
              <a:pathLst>
                <a:path extrusionOk="0" h="5110" w="4722">
                  <a:moveTo>
                    <a:pt x="1067" y="545"/>
                  </a:moveTo>
                  <a:cubicBezTo>
                    <a:pt x="1326" y="666"/>
                    <a:pt x="1577" y="829"/>
                    <a:pt x="1834" y="977"/>
                  </a:cubicBezTo>
                  <a:lnTo>
                    <a:pt x="1834" y="977"/>
                  </a:lnTo>
                  <a:cubicBezTo>
                    <a:pt x="1759" y="1017"/>
                    <a:pt x="1692" y="1066"/>
                    <a:pt x="1631" y="1123"/>
                  </a:cubicBezTo>
                  <a:lnTo>
                    <a:pt x="1631" y="1123"/>
                  </a:lnTo>
                  <a:cubicBezTo>
                    <a:pt x="1444" y="929"/>
                    <a:pt x="1257" y="735"/>
                    <a:pt x="1067" y="545"/>
                  </a:cubicBezTo>
                  <a:close/>
                  <a:moveTo>
                    <a:pt x="412" y="1"/>
                  </a:moveTo>
                  <a:cubicBezTo>
                    <a:pt x="398" y="1"/>
                    <a:pt x="385" y="1"/>
                    <a:pt x="371" y="1"/>
                  </a:cubicBezTo>
                  <a:cubicBezTo>
                    <a:pt x="211" y="5"/>
                    <a:pt x="0" y="178"/>
                    <a:pt x="159" y="324"/>
                  </a:cubicBezTo>
                  <a:cubicBezTo>
                    <a:pt x="556" y="693"/>
                    <a:pt x="942" y="1123"/>
                    <a:pt x="1336" y="1559"/>
                  </a:cubicBezTo>
                  <a:lnTo>
                    <a:pt x="1336" y="1559"/>
                  </a:lnTo>
                  <a:cubicBezTo>
                    <a:pt x="916" y="2521"/>
                    <a:pt x="1178" y="4232"/>
                    <a:pt x="1465" y="4997"/>
                  </a:cubicBezTo>
                  <a:cubicBezTo>
                    <a:pt x="1493" y="5076"/>
                    <a:pt x="1573" y="5109"/>
                    <a:pt x="1662" y="5109"/>
                  </a:cubicBezTo>
                  <a:cubicBezTo>
                    <a:pt x="1820" y="5109"/>
                    <a:pt x="2004" y="5003"/>
                    <a:pt x="1950" y="4865"/>
                  </a:cubicBezTo>
                  <a:cubicBezTo>
                    <a:pt x="1770" y="4382"/>
                    <a:pt x="1457" y="2829"/>
                    <a:pt x="1669" y="1926"/>
                  </a:cubicBezTo>
                  <a:lnTo>
                    <a:pt x="1669" y="1926"/>
                  </a:lnTo>
                  <a:cubicBezTo>
                    <a:pt x="2419" y="2744"/>
                    <a:pt x="3215" y="3532"/>
                    <a:pt x="4181" y="3933"/>
                  </a:cubicBezTo>
                  <a:cubicBezTo>
                    <a:pt x="4207" y="3944"/>
                    <a:pt x="4235" y="3949"/>
                    <a:pt x="4263" y="3949"/>
                  </a:cubicBezTo>
                  <a:cubicBezTo>
                    <a:pt x="4469" y="3949"/>
                    <a:pt x="4721" y="3704"/>
                    <a:pt x="4469" y="3597"/>
                  </a:cubicBezTo>
                  <a:cubicBezTo>
                    <a:pt x="3658" y="3261"/>
                    <a:pt x="3003" y="2520"/>
                    <a:pt x="2397" y="1914"/>
                  </a:cubicBezTo>
                  <a:cubicBezTo>
                    <a:pt x="2235" y="1750"/>
                    <a:pt x="2075" y="1585"/>
                    <a:pt x="1915" y="1419"/>
                  </a:cubicBezTo>
                  <a:lnTo>
                    <a:pt x="1915" y="1419"/>
                  </a:lnTo>
                  <a:cubicBezTo>
                    <a:pt x="2017" y="1316"/>
                    <a:pt x="2146" y="1258"/>
                    <a:pt x="2310" y="1258"/>
                  </a:cubicBezTo>
                  <a:cubicBezTo>
                    <a:pt x="2360" y="1258"/>
                    <a:pt x="2413" y="1263"/>
                    <a:pt x="2470" y="1274"/>
                  </a:cubicBezTo>
                  <a:lnTo>
                    <a:pt x="2470" y="1274"/>
                  </a:lnTo>
                  <a:cubicBezTo>
                    <a:pt x="2515" y="1289"/>
                    <a:pt x="2561" y="1301"/>
                    <a:pt x="2608" y="1312"/>
                  </a:cubicBezTo>
                  <a:lnTo>
                    <a:pt x="2608" y="1312"/>
                  </a:lnTo>
                  <a:cubicBezTo>
                    <a:pt x="2614" y="1314"/>
                    <a:pt x="2620" y="1316"/>
                    <a:pt x="2626" y="1318"/>
                  </a:cubicBezTo>
                  <a:cubicBezTo>
                    <a:pt x="2626" y="1317"/>
                    <a:pt x="2627" y="1317"/>
                    <a:pt x="2627" y="1316"/>
                  </a:cubicBezTo>
                  <a:lnTo>
                    <a:pt x="2627" y="1316"/>
                  </a:lnTo>
                  <a:cubicBezTo>
                    <a:pt x="2649" y="1320"/>
                    <a:pt x="2670" y="1325"/>
                    <a:pt x="2692" y="1328"/>
                  </a:cubicBezTo>
                  <a:cubicBezTo>
                    <a:pt x="2702" y="1330"/>
                    <a:pt x="2712" y="1331"/>
                    <a:pt x="2722" y="1331"/>
                  </a:cubicBezTo>
                  <a:cubicBezTo>
                    <a:pt x="2911" y="1331"/>
                    <a:pt x="3189" y="1077"/>
                    <a:pt x="2920" y="982"/>
                  </a:cubicBezTo>
                  <a:cubicBezTo>
                    <a:pt x="2775" y="931"/>
                    <a:pt x="2641" y="898"/>
                    <a:pt x="2516" y="881"/>
                  </a:cubicBezTo>
                  <a:lnTo>
                    <a:pt x="2516" y="881"/>
                  </a:lnTo>
                  <a:cubicBezTo>
                    <a:pt x="1787" y="618"/>
                    <a:pt x="1237" y="1"/>
                    <a:pt x="41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9"/>
            <p:cNvSpPr/>
            <p:nvPr/>
          </p:nvSpPr>
          <p:spPr>
            <a:xfrm>
              <a:off x="1413021" y="2464360"/>
              <a:ext cx="177655" cy="498834"/>
            </a:xfrm>
            <a:custGeom>
              <a:rect b="b" l="l" r="r" t="t"/>
              <a:pathLst>
                <a:path extrusionOk="0" h="11341" w="4039">
                  <a:moveTo>
                    <a:pt x="3414" y="3099"/>
                  </a:moveTo>
                  <a:lnTo>
                    <a:pt x="3414" y="3099"/>
                  </a:lnTo>
                  <a:cubicBezTo>
                    <a:pt x="3475" y="3893"/>
                    <a:pt x="2922" y="4521"/>
                    <a:pt x="2301" y="5037"/>
                  </a:cubicBezTo>
                  <a:lnTo>
                    <a:pt x="2301" y="5037"/>
                  </a:lnTo>
                  <a:cubicBezTo>
                    <a:pt x="2039" y="5091"/>
                    <a:pt x="1783" y="5263"/>
                    <a:pt x="1569" y="5497"/>
                  </a:cubicBezTo>
                  <a:lnTo>
                    <a:pt x="1569" y="5497"/>
                  </a:lnTo>
                  <a:cubicBezTo>
                    <a:pt x="1521" y="5477"/>
                    <a:pt x="1476" y="5457"/>
                    <a:pt x="1438" y="5434"/>
                  </a:cubicBezTo>
                  <a:cubicBezTo>
                    <a:pt x="1391" y="5403"/>
                    <a:pt x="1347" y="5370"/>
                    <a:pt x="1306" y="5333"/>
                  </a:cubicBezTo>
                  <a:lnTo>
                    <a:pt x="1306" y="5333"/>
                  </a:lnTo>
                  <a:cubicBezTo>
                    <a:pt x="1302" y="5115"/>
                    <a:pt x="1292" y="4897"/>
                    <a:pt x="1275" y="4679"/>
                  </a:cubicBezTo>
                  <a:cubicBezTo>
                    <a:pt x="1272" y="4647"/>
                    <a:pt x="1206" y="4644"/>
                    <a:pt x="1189" y="4644"/>
                  </a:cubicBezTo>
                  <a:cubicBezTo>
                    <a:pt x="1050" y="4620"/>
                    <a:pt x="915" y="4592"/>
                    <a:pt x="777" y="4561"/>
                  </a:cubicBezTo>
                  <a:cubicBezTo>
                    <a:pt x="766" y="4557"/>
                    <a:pt x="747" y="4555"/>
                    <a:pt x="722" y="4555"/>
                  </a:cubicBezTo>
                  <a:cubicBezTo>
                    <a:pt x="676" y="4555"/>
                    <a:pt x="609" y="4562"/>
                    <a:pt x="542" y="4574"/>
                  </a:cubicBezTo>
                  <a:lnTo>
                    <a:pt x="542" y="4574"/>
                  </a:lnTo>
                  <a:cubicBezTo>
                    <a:pt x="1066" y="4154"/>
                    <a:pt x="1492" y="3634"/>
                    <a:pt x="1953" y="3146"/>
                  </a:cubicBezTo>
                  <a:lnTo>
                    <a:pt x="1953" y="3146"/>
                  </a:lnTo>
                  <a:cubicBezTo>
                    <a:pt x="1930" y="3640"/>
                    <a:pt x="1763" y="4069"/>
                    <a:pt x="1462" y="4498"/>
                  </a:cubicBezTo>
                  <a:cubicBezTo>
                    <a:pt x="1451" y="4515"/>
                    <a:pt x="1489" y="4524"/>
                    <a:pt x="1549" y="4524"/>
                  </a:cubicBezTo>
                  <a:cubicBezTo>
                    <a:pt x="1674" y="4524"/>
                    <a:pt x="1892" y="4487"/>
                    <a:pt x="1951" y="4412"/>
                  </a:cubicBezTo>
                  <a:cubicBezTo>
                    <a:pt x="2364" y="3853"/>
                    <a:pt x="2807" y="3402"/>
                    <a:pt x="3414" y="3099"/>
                  </a:cubicBezTo>
                  <a:close/>
                  <a:moveTo>
                    <a:pt x="3098" y="5561"/>
                  </a:moveTo>
                  <a:lnTo>
                    <a:pt x="3098" y="5561"/>
                  </a:lnTo>
                  <a:cubicBezTo>
                    <a:pt x="2845" y="7392"/>
                    <a:pt x="1963" y="9065"/>
                    <a:pt x="909" y="10571"/>
                  </a:cubicBezTo>
                  <a:lnTo>
                    <a:pt x="909" y="10571"/>
                  </a:lnTo>
                  <a:cubicBezTo>
                    <a:pt x="989" y="8953"/>
                    <a:pt x="1287" y="7351"/>
                    <a:pt x="1307" y="5733"/>
                  </a:cubicBezTo>
                  <a:lnTo>
                    <a:pt x="1307" y="5733"/>
                  </a:lnTo>
                  <a:cubicBezTo>
                    <a:pt x="1326" y="5741"/>
                    <a:pt x="1346" y="5749"/>
                    <a:pt x="1365" y="5756"/>
                  </a:cubicBezTo>
                  <a:lnTo>
                    <a:pt x="1365" y="5756"/>
                  </a:lnTo>
                  <a:cubicBezTo>
                    <a:pt x="1348" y="5783"/>
                    <a:pt x="1379" y="5793"/>
                    <a:pt x="1432" y="5793"/>
                  </a:cubicBezTo>
                  <a:cubicBezTo>
                    <a:pt x="1445" y="5793"/>
                    <a:pt x="1459" y="5793"/>
                    <a:pt x="1475" y="5791"/>
                  </a:cubicBezTo>
                  <a:lnTo>
                    <a:pt x="1475" y="5791"/>
                  </a:lnTo>
                  <a:cubicBezTo>
                    <a:pt x="1626" y="5835"/>
                    <a:pt x="1784" y="5856"/>
                    <a:pt x="1948" y="5856"/>
                  </a:cubicBezTo>
                  <a:cubicBezTo>
                    <a:pt x="2309" y="5856"/>
                    <a:pt x="2696" y="5754"/>
                    <a:pt x="3098" y="5561"/>
                  </a:cubicBezTo>
                  <a:close/>
                  <a:moveTo>
                    <a:pt x="2895" y="1"/>
                  </a:moveTo>
                  <a:cubicBezTo>
                    <a:pt x="2757" y="1"/>
                    <a:pt x="2549" y="55"/>
                    <a:pt x="2522" y="137"/>
                  </a:cubicBezTo>
                  <a:cubicBezTo>
                    <a:pt x="2280" y="906"/>
                    <a:pt x="1618" y="1596"/>
                    <a:pt x="1168" y="2250"/>
                  </a:cubicBezTo>
                  <a:cubicBezTo>
                    <a:pt x="662" y="2985"/>
                    <a:pt x="108" y="3806"/>
                    <a:pt x="4" y="4713"/>
                  </a:cubicBezTo>
                  <a:cubicBezTo>
                    <a:pt x="1" y="4741"/>
                    <a:pt x="25" y="4752"/>
                    <a:pt x="65" y="4752"/>
                  </a:cubicBezTo>
                  <a:cubicBezTo>
                    <a:pt x="123" y="4752"/>
                    <a:pt x="213" y="4729"/>
                    <a:pt x="294" y="4702"/>
                  </a:cubicBezTo>
                  <a:lnTo>
                    <a:pt x="294" y="4702"/>
                  </a:lnTo>
                  <a:cubicBezTo>
                    <a:pt x="295" y="4706"/>
                    <a:pt x="296" y="4709"/>
                    <a:pt x="299" y="4713"/>
                  </a:cubicBezTo>
                  <a:cubicBezTo>
                    <a:pt x="451" y="5015"/>
                    <a:pt x="630" y="5253"/>
                    <a:pt x="831" y="5433"/>
                  </a:cubicBezTo>
                  <a:lnTo>
                    <a:pt x="831" y="5433"/>
                  </a:lnTo>
                  <a:cubicBezTo>
                    <a:pt x="976" y="6100"/>
                    <a:pt x="762" y="7039"/>
                    <a:pt x="711" y="7588"/>
                  </a:cubicBezTo>
                  <a:cubicBezTo>
                    <a:pt x="590" y="8829"/>
                    <a:pt x="409" y="10058"/>
                    <a:pt x="392" y="11298"/>
                  </a:cubicBezTo>
                  <a:cubicBezTo>
                    <a:pt x="392" y="11329"/>
                    <a:pt x="420" y="11341"/>
                    <a:pt x="462" y="11341"/>
                  </a:cubicBezTo>
                  <a:cubicBezTo>
                    <a:pt x="590" y="11341"/>
                    <a:pt x="851" y="11233"/>
                    <a:pt x="887" y="11191"/>
                  </a:cubicBezTo>
                  <a:cubicBezTo>
                    <a:pt x="2180" y="9463"/>
                    <a:pt x="3319" y="7530"/>
                    <a:pt x="3600" y="5354"/>
                  </a:cubicBezTo>
                  <a:cubicBezTo>
                    <a:pt x="3603" y="5337"/>
                    <a:pt x="3565" y="5328"/>
                    <a:pt x="3508" y="5328"/>
                  </a:cubicBezTo>
                  <a:cubicBezTo>
                    <a:pt x="3412" y="5328"/>
                    <a:pt x="3264" y="5353"/>
                    <a:pt x="3178" y="5404"/>
                  </a:cubicBezTo>
                  <a:lnTo>
                    <a:pt x="3178" y="5404"/>
                  </a:lnTo>
                  <a:cubicBezTo>
                    <a:pt x="3027" y="5212"/>
                    <a:pt x="2861" y="5099"/>
                    <a:pt x="2690" y="5049"/>
                  </a:cubicBezTo>
                  <a:lnTo>
                    <a:pt x="2690" y="5049"/>
                  </a:lnTo>
                  <a:cubicBezTo>
                    <a:pt x="3400" y="4470"/>
                    <a:pt x="4039" y="3754"/>
                    <a:pt x="3891" y="2839"/>
                  </a:cubicBezTo>
                  <a:cubicBezTo>
                    <a:pt x="3886" y="2809"/>
                    <a:pt x="3851" y="2799"/>
                    <a:pt x="3806" y="2799"/>
                  </a:cubicBezTo>
                  <a:cubicBezTo>
                    <a:pt x="3716" y="2799"/>
                    <a:pt x="3584" y="2839"/>
                    <a:pt x="3558" y="2846"/>
                  </a:cubicBezTo>
                  <a:cubicBezTo>
                    <a:pt x="3107" y="3017"/>
                    <a:pt x="2721" y="3243"/>
                    <a:pt x="2376" y="3521"/>
                  </a:cubicBezTo>
                  <a:lnTo>
                    <a:pt x="2376" y="3521"/>
                  </a:lnTo>
                  <a:cubicBezTo>
                    <a:pt x="2447" y="3246"/>
                    <a:pt x="2469" y="2957"/>
                    <a:pt x="2439" y="2645"/>
                  </a:cubicBezTo>
                  <a:cubicBezTo>
                    <a:pt x="2437" y="2613"/>
                    <a:pt x="2406" y="2601"/>
                    <a:pt x="2362" y="2601"/>
                  </a:cubicBezTo>
                  <a:cubicBezTo>
                    <a:pt x="2238" y="2601"/>
                    <a:pt x="2004" y="2699"/>
                    <a:pt x="1968" y="2732"/>
                  </a:cubicBezTo>
                  <a:cubicBezTo>
                    <a:pt x="1469" y="3182"/>
                    <a:pt x="1049" y="3712"/>
                    <a:pt x="572" y="4186"/>
                  </a:cubicBezTo>
                  <a:lnTo>
                    <a:pt x="572" y="4186"/>
                  </a:lnTo>
                  <a:cubicBezTo>
                    <a:pt x="970" y="2605"/>
                    <a:pt x="2531" y="1575"/>
                    <a:pt x="3018" y="54"/>
                  </a:cubicBezTo>
                  <a:cubicBezTo>
                    <a:pt x="3026" y="17"/>
                    <a:pt x="2972" y="1"/>
                    <a:pt x="289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9"/>
            <p:cNvSpPr/>
            <p:nvPr/>
          </p:nvSpPr>
          <p:spPr>
            <a:xfrm>
              <a:off x="1502222" y="1592538"/>
              <a:ext cx="43105" cy="732966"/>
            </a:xfrm>
            <a:custGeom>
              <a:rect b="b" l="l" r="r" t="t"/>
              <a:pathLst>
                <a:path extrusionOk="0" h="16664" w="980">
                  <a:moveTo>
                    <a:pt x="752" y="0"/>
                  </a:moveTo>
                  <a:cubicBezTo>
                    <a:pt x="605" y="0"/>
                    <a:pt x="392" y="86"/>
                    <a:pt x="394" y="213"/>
                  </a:cubicBezTo>
                  <a:cubicBezTo>
                    <a:pt x="488" y="5665"/>
                    <a:pt x="297" y="11111"/>
                    <a:pt x="6" y="16550"/>
                  </a:cubicBezTo>
                  <a:cubicBezTo>
                    <a:pt x="1" y="16631"/>
                    <a:pt x="76" y="16664"/>
                    <a:pt x="169" y="16664"/>
                  </a:cubicBezTo>
                  <a:cubicBezTo>
                    <a:pt x="311" y="16664"/>
                    <a:pt x="494" y="16587"/>
                    <a:pt x="498" y="16487"/>
                  </a:cubicBezTo>
                  <a:cubicBezTo>
                    <a:pt x="789" y="11024"/>
                    <a:pt x="979" y="5551"/>
                    <a:pt x="889" y="78"/>
                  </a:cubicBezTo>
                  <a:cubicBezTo>
                    <a:pt x="889" y="24"/>
                    <a:pt x="830" y="0"/>
                    <a:pt x="75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9"/>
            <p:cNvSpPr/>
            <p:nvPr/>
          </p:nvSpPr>
          <p:spPr>
            <a:xfrm>
              <a:off x="1155887" y="2158490"/>
              <a:ext cx="45261" cy="57444"/>
            </a:xfrm>
            <a:custGeom>
              <a:rect b="b" l="l" r="r" t="t"/>
              <a:pathLst>
                <a:path extrusionOk="0" h="1306" w="1029">
                  <a:moveTo>
                    <a:pt x="846" y="1"/>
                  </a:moveTo>
                  <a:cubicBezTo>
                    <a:pt x="809" y="1"/>
                    <a:pt x="769" y="6"/>
                    <a:pt x="732" y="16"/>
                  </a:cubicBezTo>
                  <a:lnTo>
                    <a:pt x="732" y="16"/>
                  </a:lnTo>
                  <a:cubicBezTo>
                    <a:pt x="704" y="6"/>
                    <a:pt x="671" y="2"/>
                    <a:pt x="639" y="2"/>
                  </a:cubicBezTo>
                  <a:cubicBezTo>
                    <a:pt x="601" y="2"/>
                    <a:pt x="564" y="7"/>
                    <a:pt x="533" y="14"/>
                  </a:cubicBezTo>
                  <a:cubicBezTo>
                    <a:pt x="470" y="28"/>
                    <a:pt x="398" y="56"/>
                    <a:pt x="346" y="94"/>
                  </a:cubicBezTo>
                  <a:lnTo>
                    <a:pt x="266" y="160"/>
                  </a:lnTo>
                  <a:cubicBezTo>
                    <a:pt x="248" y="177"/>
                    <a:pt x="183" y="215"/>
                    <a:pt x="213" y="215"/>
                  </a:cubicBezTo>
                  <a:cubicBezTo>
                    <a:pt x="217" y="215"/>
                    <a:pt x="223" y="215"/>
                    <a:pt x="230" y="213"/>
                  </a:cubicBezTo>
                  <a:lnTo>
                    <a:pt x="230" y="213"/>
                  </a:lnTo>
                  <a:cubicBezTo>
                    <a:pt x="137" y="234"/>
                    <a:pt x="0" y="322"/>
                    <a:pt x="30" y="430"/>
                  </a:cubicBezTo>
                  <a:cubicBezTo>
                    <a:pt x="48" y="487"/>
                    <a:pt x="99" y="512"/>
                    <a:pt x="156" y="521"/>
                  </a:cubicBezTo>
                  <a:lnTo>
                    <a:pt x="156" y="521"/>
                  </a:lnTo>
                  <a:cubicBezTo>
                    <a:pt x="89" y="720"/>
                    <a:pt x="127" y="954"/>
                    <a:pt x="127" y="1157"/>
                  </a:cubicBezTo>
                  <a:cubicBezTo>
                    <a:pt x="127" y="1266"/>
                    <a:pt x="216" y="1306"/>
                    <a:pt x="315" y="1306"/>
                  </a:cubicBezTo>
                  <a:cubicBezTo>
                    <a:pt x="399" y="1306"/>
                    <a:pt x="490" y="1277"/>
                    <a:pt x="540" y="1237"/>
                  </a:cubicBezTo>
                  <a:cubicBezTo>
                    <a:pt x="713" y="1098"/>
                    <a:pt x="921" y="949"/>
                    <a:pt x="980" y="724"/>
                  </a:cubicBezTo>
                  <a:cubicBezTo>
                    <a:pt x="993" y="667"/>
                    <a:pt x="990" y="604"/>
                    <a:pt x="977" y="540"/>
                  </a:cubicBezTo>
                  <a:lnTo>
                    <a:pt x="977" y="540"/>
                  </a:lnTo>
                  <a:cubicBezTo>
                    <a:pt x="1029" y="417"/>
                    <a:pt x="1018" y="274"/>
                    <a:pt x="1018" y="146"/>
                  </a:cubicBezTo>
                  <a:cubicBezTo>
                    <a:pt x="1018" y="37"/>
                    <a:pt x="938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9"/>
            <p:cNvSpPr/>
            <p:nvPr/>
          </p:nvSpPr>
          <p:spPr>
            <a:xfrm>
              <a:off x="1105524" y="1878483"/>
              <a:ext cx="104464" cy="327820"/>
            </a:xfrm>
            <a:custGeom>
              <a:rect b="b" l="l" r="r" t="t"/>
              <a:pathLst>
                <a:path extrusionOk="0" h="7453" w="2375">
                  <a:moveTo>
                    <a:pt x="2208" y="1"/>
                  </a:moveTo>
                  <a:cubicBezTo>
                    <a:pt x="2071" y="1"/>
                    <a:pt x="1885" y="67"/>
                    <a:pt x="1854" y="169"/>
                  </a:cubicBezTo>
                  <a:cubicBezTo>
                    <a:pt x="1182" y="2545"/>
                    <a:pt x="420" y="4897"/>
                    <a:pt x="15" y="7340"/>
                  </a:cubicBezTo>
                  <a:cubicBezTo>
                    <a:pt x="1" y="7419"/>
                    <a:pt x="75" y="7453"/>
                    <a:pt x="170" y="7453"/>
                  </a:cubicBezTo>
                  <a:cubicBezTo>
                    <a:pt x="309" y="7453"/>
                    <a:pt x="495" y="7380"/>
                    <a:pt x="514" y="7277"/>
                  </a:cubicBezTo>
                  <a:cubicBezTo>
                    <a:pt x="919" y="4835"/>
                    <a:pt x="1681" y="2483"/>
                    <a:pt x="2353" y="107"/>
                  </a:cubicBezTo>
                  <a:cubicBezTo>
                    <a:pt x="2375" y="33"/>
                    <a:pt x="2303" y="1"/>
                    <a:pt x="2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9"/>
            <p:cNvSpPr/>
            <p:nvPr/>
          </p:nvSpPr>
          <p:spPr>
            <a:xfrm>
              <a:off x="1400133" y="2286398"/>
              <a:ext cx="52034" cy="287486"/>
            </a:xfrm>
            <a:custGeom>
              <a:rect b="b" l="l" r="r" t="t"/>
              <a:pathLst>
                <a:path extrusionOk="0" h="6536" w="1183">
                  <a:moveTo>
                    <a:pt x="308" y="0"/>
                  </a:moveTo>
                  <a:cubicBezTo>
                    <a:pt x="168" y="0"/>
                    <a:pt x="1" y="78"/>
                    <a:pt x="3" y="189"/>
                  </a:cubicBezTo>
                  <a:cubicBezTo>
                    <a:pt x="27" y="2295"/>
                    <a:pt x="557" y="4339"/>
                    <a:pt x="682" y="6435"/>
                  </a:cubicBezTo>
                  <a:cubicBezTo>
                    <a:pt x="687" y="6505"/>
                    <a:pt x="754" y="6535"/>
                    <a:pt x="837" y="6535"/>
                  </a:cubicBezTo>
                  <a:cubicBezTo>
                    <a:pt x="984" y="6535"/>
                    <a:pt x="1182" y="6439"/>
                    <a:pt x="1174" y="6300"/>
                  </a:cubicBezTo>
                  <a:cubicBezTo>
                    <a:pt x="1052" y="4235"/>
                    <a:pt x="526" y="2216"/>
                    <a:pt x="498" y="137"/>
                  </a:cubicBezTo>
                  <a:cubicBezTo>
                    <a:pt x="497" y="40"/>
                    <a:pt x="409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9"/>
            <p:cNvSpPr/>
            <p:nvPr/>
          </p:nvSpPr>
          <p:spPr>
            <a:xfrm>
              <a:off x="1253489" y="2330823"/>
              <a:ext cx="164856" cy="77502"/>
            </a:xfrm>
            <a:custGeom>
              <a:rect b="b" l="l" r="r" t="t"/>
              <a:pathLst>
                <a:path extrusionOk="0" h="1762" w="3748">
                  <a:moveTo>
                    <a:pt x="2885" y="1"/>
                  </a:moveTo>
                  <a:cubicBezTo>
                    <a:pt x="2871" y="1"/>
                    <a:pt x="2858" y="2"/>
                    <a:pt x="2845" y="4"/>
                  </a:cubicBezTo>
                  <a:cubicBezTo>
                    <a:pt x="1951" y="142"/>
                    <a:pt x="1224" y="748"/>
                    <a:pt x="326" y="873"/>
                  </a:cubicBezTo>
                  <a:cubicBezTo>
                    <a:pt x="261" y="880"/>
                    <a:pt x="1" y="949"/>
                    <a:pt x="39" y="1064"/>
                  </a:cubicBezTo>
                  <a:cubicBezTo>
                    <a:pt x="211" y="1573"/>
                    <a:pt x="502" y="1761"/>
                    <a:pt x="848" y="1761"/>
                  </a:cubicBezTo>
                  <a:cubicBezTo>
                    <a:pt x="1718" y="1761"/>
                    <a:pt x="2940" y="572"/>
                    <a:pt x="3538" y="284"/>
                  </a:cubicBezTo>
                  <a:cubicBezTo>
                    <a:pt x="3747" y="185"/>
                    <a:pt x="3593" y="132"/>
                    <a:pt x="3429" y="132"/>
                  </a:cubicBezTo>
                  <a:cubicBezTo>
                    <a:pt x="3358" y="132"/>
                    <a:pt x="3285" y="142"/>
                    <a:pt x="3240" y="163"/>
                  </a:cubicBezTo>
                  <a:cubicBezTo>
                    <a:pt x="2831" y="360"/>
                    <a:pt x="2474" y="665"/>
                    <a:pt x="2110" y="935"/>
                  </a:cubicBezTo>
                  <a:cubicBezTo>
                    <a:pt x="1864" y="1116"/>
                    <a:pt x="1608" y="1299"/>
                    <a:pt x="1331" y="1427"/>
                  </a:cubicBezTo>
                  <a:cubicBezTo>
                    <a:pt x="1234" y="1473"/>
                    <a:pt x="1147" y="1493"/>
                    <a:pt x="1071" y="1493"/>
                  </a:cubicBezTo>
                  <a:cubicBezTo>
                    <a:pt x="832" y="1493"/>
                    <a:pt x="685" y="1297"/>
                    <a:pt x="584" y="1058"/>
                  </a:cubicBezTo>
                  <a:lnTo>
                    <a:pt x="584" y="1058"/>
                  </a:lnTo>
                  <a:cubicBezTo>
                    <a:pt x="629" y="1045"/>
                    <a:pt x="674" y="1032"/>
                    <a:pt x="718" y="1019"/>
                  </a:cubicBezTo>
                  <a:lnTo>
                    <a:pt x="718" y="1019"/>
                  </a:lnTo>
                  <a:cubicBezTo>
                    <a:pt x="736" y="1022"/>
                    <a:pt x="757" y="1024"/>
                    <a:pt x="783" y="1024"/>
                  </a:cubicBezTo>
                  <a:cubicBezTo>
                    <a:pt x="798" y="1024"/>
                    <a:pt x="814" y="1023"/>
                    <a:pt x="832" y="1022"/>
                  </a:cubicBezTo>
                  <a:cubicBezTo>
                    <a:pt x="1563" y="953"/>
                    <a:pt x="2315" y="502"/>
                    <a:pt x="2959" y="184"/>
                  </a:cubicBezTo>
                  <a:cubicBezTo>
                    <a:pt x="3142" y="95"/>
                    <a:pt x="3023" y="1"/>
                    <a:pt x="28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9"/>
            <p:cNvSpPr/>
            <p:nvPr/>
          </p:nvSpPr>
          <p:spPr>
            <a:xfrm>
              <a:off x="993539" y="998348"/>
              <a:ext cx="181218" cy="184341"/>
            </a:xfrm>
            <a:custGeom>
              <a:rect b="b" l="l" r="r" t="t"/>
              <a:pathLst>
                <a:path extrusionOk="0" h="4191" w="4120">
                  <a:moveTo>
                    <a:pt x="1235" y="0"/>
                  </a:moveTo>
                  <a:cubicBezTo>
                    <a:pt x="1153" y="0"/>
                    <a:pt x="1063" y="14"/>
                    <a:pt x="1016" y="39"/>
                  </a:cubicBezTo>
                  <a:cubicBezTo>
                    <a:pt x="638" y="236"/>
                    <a:pt x="327" y="437"/>
                    <a:pt x="63" y="773"/>
                  </a:cubicBezTo>
                  <a:cubicBezTo>
                    <a:pt x="1" y="852"/>
                    <a:pt x="73" y="874"/>
                    <a:pt x="165" y="874"/>
                  </a:cubicBezTo>
                  <a:cubicBezTo>
                    <a:pt x="252" y="874"/>
                    <a:pt x="355" y="854"/>
                    <a:pt x="379" y="842"/>
                  </a:cubicBezTo>
                  <a:cubicBezTo>
                    <a:pt x="499" y="792"/>
                    <a:pt x="620" y="745"/>
                    <a:pt x="739" y="696"/>
                  </a:cubicBezTo>
                  <a:lnTo>
                    <a:pt x="739" y="696"/>
                  </a:lnTo>
                  <a:cubicBezTo>
                    <a:pt x="650" y="824"/>
                    <a:pt x="552" y="944"/>
                    <a:pt x="441" y="1068"/>
                  </a:cubicBezTo>
                  <a:cubicBezTo>
                    <a:pt x="380" y="1136"/>
                    <a:pt x="439" y="1157"/>
                    <a:pt x="528" y="1157"/>
                  </a:cubicBezTo>
                  <a:cubicBezTo>
                    <a:pt x="636" y="1157"/>
                    <a:pt x="788" y="1126"/>
                    <a:pt x="818" y="1113"/>
                  </a:cubicBezTo>
                  <a:cubicBezTo>
                    <a:pt x="988" y="1021"/>
                    <a:pt x="1164" y="949"/>
                    <a:pt x="1340" y="877"/>
                  </a:cubicBezTo>
                  <a:lnTo>
                    <a:pt x="1340" y="877"/>
                  </a:lnTo>
                  <a:cubicBezTo>
                    <a:pt x="1170" y="1200"/>
                    <a:pt x="1033" y="1537"/>
                    <a:pt x="832" y="1844"/>
                  </a:cubicBezTo>
                  <a:cubicBezTo>
                    <a:pt x="785" y="1916"/>
                    <a:pt x="829" y="1940"/>
                    <a:pt x="904" y="1940"/>
                  </a:cubicBezTo>
                  <a:cubicBezTo>
                    <a:pt x="1021" y="1940"/>
                    <a:pt x="1215" y="1881"/>
                    <a:pt x="1251" y="1857"/>
                  </a:cubicBezTo>
                  <a:cubicBezTo>
                    <a:pt x="1347" y="1796"/>
                    <a:pt x="1444" y="1737"/>
                    <a:pt x="1540" y="1678"/>
                  </a:cubicBezTo>
                  <a:lnTo>
                    <a:pt x="1540" y="1678"/>
                  </a:lnTo>
                  <a:cubicBezTo>
                    <a:pt x="1493" y="1809"/>
                    <a:pt x="1446" y="1940"/>
                    <a:pt x="1394" y="2069"/>
                  </a:cubicBezTo>
                  <a:cubicBezTo>
                    <a:pt x="1372" y="2126"/>
                    <a:pt x="1427" y="2143"/>
                    <a:pt x="1499" y="2143"/>
                  </a:cubicBezTo>
                  <a:cubicBezTo>
                    <a:pt x="1591" y="2143"/>
                    <a:pt x="1712" y="2115"/>
                    <a:pt x="1733" y="2107"/>
                  </a:cubicBezTo>
                  <a:cubicBezTo>
                    <a:pt x="1861" y="2050"/>
                    <a:pt x="1983" y="1991"/>
                    <a:pt x="2098" y="1927"/>
                  </a:cubicBezTo>
                  <a:lnTo>
                    <a:pt x="2098" y="1927"/>
                  </a:lnTo>
                  <a:cubicBezTo>
                    <a:pt x="2051" y="2064"/>
                    <a:pt x="2012" y="2207"/>
                    <a:pt x="1979" y="2360"/>
                  </a:cubicBezTo>
                  <a:cubicBezTo>
                    <a:pt x="1967" y="2416"/>
                    <a:pt x="2013" y="2437"/>
                    <a:pt x="2082" y="2437"/>
                  </a:cubicBezTo>
                  <a:cubicBezTo>
                    <a:pt x="2210" y="2437"/>
                    <a:pt x="2414" y="2363"/>
                    <a:pt x="2450" y="2311"/>
                  </a:cubicBezTo>
                  <a:cubicBezTo>
                    <a:pt x="2486" y="2262"/>
                    <a:pt x="2523" y="2214"/>
                    <a:pt x="2560" y="2167"/>
                  </a:cubicBezTo>
                  <a:lnTo>
                    <a:pt x="2560" y="2167"/>
                  </a:lnTo>
                  <a:cubicBezTo>
                    <a:pt x="2571" y="2326"/>
                    <a:pt x="2583" y="2486"/>
                    <a:pt x="2561" y="2651"/>
                  </a:cubicBezTo>
                  <a:cubicBezTo>
                    <a:pt x="2551" y="2710"/>
                    <a:pt x="2591" y="2731"/>
                    <a:pt x="2651" y="2731"/>
                  </a:cubicBezTo>
                  <a:cubicBezTo>
                    <a:pt x="2778" y="2731"/>
                    <a:pt x="2995" y="2637"/>
                    <a:pt x="3032" y="2602"/>
                  </a:cubicBezTo>
                  <a:cubicBezTo>
                    <a:pt x="3119" y="2523"/>
                    <a:pt x="3195" y="2439"/>
                    <a:pt x="3261" y="2349"/>
                  </a:cubicBezTo>
                  <a:lnTo>
                    <a:pt x="3261" y="2349"/>
                  </a:lnTo>
                  <a:cubicBezTo>
                    <a:pt x="3293" y="2947"/>
                    <a:pt x="3365" y="3541"/>
                    <a:pt x="3524" y="4130"/>
                  </a:cubicBezTo>
                  <a:cubicBezTo>
                    <a:pt x="3535" y="4173"/>
                    <a:pt x="3587" y="4190"/>
                    <a:pt x="3654" y="4190"/>
                  </a:cubicBezTo>
                  <a:cubicBezTo>
                    <a:pt x="3798" y="4190"/>
                    <a:pt x="4010" y="4109"/>
                    <a:pt x="4019" y="4026"/>
                  </a:cubicBezTo>
                  <a:cubicBezTo>
                    <a:pt x="4044" y="3766"/>
                    <a:pt x="4092" y="3510"/>
                    <a:pt x="4113" y="3250"/>
                  </a:cubicBezTo>
                  <a:cubicBezTo>
                    <a:pt x="4119" y="3192"/>
                    <a:pt x="4058" y="3169"/>
                    <a:pt x="3977" y="3169"/>
                  </a:cubicBezTo>
                  <a:cubicBezTo>
                    <a:pt x="3937" y="3169"/>
                    <a:pt x="3892" y="3174"/>
                    <a:pt x="3848" y="3184"/>
                  </a:cubicBezTo>
                  <a:lnTo>
                    <a:pt x="3848" y="3184"/>
                  </a:lnTo>
                  <a:cubicBezTo>
                    <a:pt x="3739" y="2463"/>
                    <a:pt x="3728" y="1733"/>
                    <a:pt x="3728" y="995"/>
                  </a:cubicBezTo>
                  <a:cubicBezTo>
                    <a:pt x="3728" y="957"/>
                    <a:pt x="3681" y="942"/>
                    <a:pt x="3615" y="942"/>
                  </a:cubicBezTo>
                  <a:cubicBezTo>
                    <a:pt x="3474" y="942"/>
                    <a:pt x="3251" y="1014"/>
                    <a:pt x="3236" y="1099"/>
                  </a:cubicBezTo>
                  <a:cubicBezTo>
                    <a:pt x="3188" y="1384"/>
                    <a:pt x="3135" y="1666"/>
                    <a:pt x="3037" y="1927"/>
                  </a:cubicBezTo>
                  <a:lnTo>
                    <a:pt x="3037" y="1927"/>
                  </a:lnTo>
                  <a:cubicBezTo>
                    <a:pt x="3032" y="1819"/>
                    <a:pt x="3032" y="1711"/>
                    <a:pt x="3049" y="1601"/>
                  </a:cubicBezTo>
                  <a:cubicBezTo>
                    <a:pt x="3059" y="1541"/>
                    <a:pt x="3016" y="1520"/>
                    <a:pt x="2953" y="1520"/>
                  </a:cubicBezTo>
                  <a:cubicBezTo>
                    <a:pt x="2876" y="1520"/>
                    <a:pt x="2767" y="1552"/>
                    <a:pt x="2686" y="1587"/>
                  </a:cubicBezTo>
                  <a:lnTo>
                    <a:pt x="2686" y="1587"/>
                  </a:lnTo>
                  <a:cubicBezTo>
                    <a:pt x="2752" y="1439"/>
                    <a:pt x="2834" y="1295"/>
                    <a:pt x="2939" y="1147"/>
                  </a:cubicBezTo>
                  <a:lnTo>
                    <a:pt x="2939" y="1147"/>
                  </a:lnTo>
                  <a:cubicBezTo>
                    <a:pt x="2937" y="1147"/>
                    <a:pt x="2936" y="1148"/>
                    <a:pt x="2935" y="1148"/>
                  </a:cubicBezTo>
                  <a:lnTo>
                    <a:pt x="2935" y="1148"/>
                  </a:lnTo>
                  <a:cubicBezTo>
                    <a:pt x="2941" y="1138"/>
                    <a:pt x="2947" y="1129"/>
                    <a:pt x="2952" y="1120"/>
                  </a:cubicBezTo>
                  <a:cubicBezTo>
                    <a:pt x="2977" y="1082"/>
                    <a:pt x="2920" y="1065"/>
                    <a:pt x="2838" y="1065"/>
                  </a:cubicBezTo>
                  <a:cubicBezTo>
                    <a:pt x="2711" y="1065"/>
                    <a:pt x="2523" y="1105"/>
                    <a:pt x="2481" y="1168"/>
                  </a:cubicBezTo>
                  <a:cubicBezTo>
                    <a:pt x="2434" y="1236"/>
                    <a:pt x="2391" y="1305"/>
                    <a:pt x="2351" y="1373"/>
                  </a:cubicBezTo>
                  <a:lnTo>
                    <a:pt x="2351" y="1373"/>
                  </a:lnTo>
                  <a:cubicBezTo>
                    <a:pt x="2251" y="1509"/>
                    <a:pt x="2132" y="1627"/>
                    <a:pt x="1994" y="1725"/>
                  </a:cubicBezTo>
                  <a:lnTo>
                    <a:pt x="1994" y="1725"/>
                  </a:lnTo>
                  <a:cubicBezTo>
                    <a:pt x="2056" y="1555"/>
                    <a:pt x="2115" y="1385"/>
                    <a:pt x="2183" y="1217"/>
                  </a:cubicBezTo>
                  <a:cubicBezTo>
                    <a:pt x="2206" y="1163"/>
                    <a:pt x="2162" y="1145"/>
                    <a:pt x="2095" y="1145"/>
                  </a:cubicBezTo>
                  <a:cubicBezTo>
                    <a:pt x="1975" y="1145"/>
                    <a:pt x="1778" y="1205"/>
                    <a:pt x="1747" y="1234"/>
                  </a:cubicBezTo>
                  <a:cubicBezTo>
                    <a:pt x="1680" y="1290"/>
                    <a:pt x="1611" y="1342"/>
                    <a:pt x="1541" y="1392"/>
                  </a:cubicBezTo>
                  <a:lnTo>
                    <a:pt x="1541" y="1392"/>
                  </a:lnTo>
                  <a:cubicBezTo>
                    <a:pt x="1679" y="1114"/>
                    <a:pt x="1804" y="830"/>
                    <a:pt x="1975" y="565"/>
                  </a:cubicBezTo>
                  <a:cubicBezTo>
                    <a:pt x="2023" y="489"/>
                    <a:pt x="1971" y="465"/>
                    <a:pt x="1891" y="465"/>
                  </a:cubicBezTo>
                  <a:cubicBezTo>
                    <a:pt x="1786" y="465"/>
                    <a:pt x="1635" y="506"/>
                    <a:pt x="1601" y="524"/>
                  </a:cubicBezTo>
                  <a:cubicBezTo>
                    <a:pt x="1464" y="598"/>
                    <a:pt x="1322" y="660"/>
                    <a:pt x="1179" y="719"/>
                  </a:cubicBezTo>
                  <a:lnTo>
                    <a:pt x="1179" y="719"/>
                  </a:lnTo>
                  <a:cubicBezTo>
                    <a:pt x="1265" y="599"/>
                    <a:pt x="1343" y="474"/>
                    <a:pt x="1418" y="340"/>
                  </a:cubicBezTo>
                  <a:cubicBezTo>
                    <a:pt x="1445" y="292"/>
                    <a:pt x="1401" y="276"/>
                    <a:pt x="1333" y="276"/>
                  </a:cubicBezTo>
                  <a:cubicBezTo>
                    <a:pt x="1220" y="276"/>
                    <a:pt x="1044" y="319"/>
                    <a:pt x="1023" y="330"/>
                  </a:cubicBezTo>
                  <a:cubicBezTo>
                    <a:pt x="988" y="350"/>
                    <a:pt x="952" y="369"/>
                    <a:pt x="917" y="387"/>
                  </a:cubicBezTo>
                  <a:lnTo>
                    <a:pt x="917" y="387"/>
                  </a:lnTo>
                  <a:cubicBezTo>
                    <a:pt x="1042" y="296"/>
                    <a:pt x="1177" y="216"/>
                    <a:pt x="1317" y="143"/>
                  </a:cubicBezTo>
                  <a:cubicBezTo>
                    <a:pt x="1501" y="43"/>
                    <a:pt x="1381" y="0"/>
                    <a:pt x="1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9"/>
            <p:cNvSpPr/>
            <p:nvPr/>
          </p:nvSpPr>
          <p:spPr>
            <a:xfrm>
              <a:off x="1165651" y="1054033"/>
              <a:ext cx="79129" cy="160853"/>
            </a:xfrm>
            <a:custGeom>
              <a:rect b="b" l="l" r="r" t="t"/>
              <a:pathLst>
                <a:path extrusionOk="0" h="3657" w="1799">
                  <a:moveTo>
                    <a:pt x="300" y="0"/>
                  </a:moveTo>
                  <a:cubicBezTo>
                    <a:pt x="158" y="0"/>
                    <a:pt x="0" y="79"/>
                    <a:pt x="2" y="200"/>
                  </a:cubicBezTo>
                  <a:cubicBezTo>
                    <a:pt x="13" y="945"/>
                    <a:pt x="89" y="1686"/>
                    <a:pt x="99" y="2431"/>
                  </a:cubicBezTo>
                  <a:cubicBezTo>
                    <a:pt x="101" y="2545"/>
                    <a:pt x="187" y="2592"/>
                    <a:pt x="287" y="2592"/>
                  </a:cubicBezTo>
                  <a:cubicBezTo>
                    <a:pt x="354" y="2592"/>
                    <a:pt x="428" y="2571"/>
                    <a:pt x="487" y="2535"/>
                  </a:cubicBezTo>
                  <a:lnTo>
                    <a:pt x="487" y="2535"/>
                  </a:lnTo>
                  <a:cubicBezTo>
                    <a:pt x="487" y="2597"/>
                    <a:pt x="487" y="2659"/>
                    <a:pt x="487" y="2722"/>
                  </a:cubicBezTo>
                  <a:cubicBezTo>
                    <a:pt x="487" y="2837"/>
                    <a:pt x="584" y="2882"/>
                    <a:pt x="688" y="2882"/>
                  </a:cubicBezTo>
                  <a:cubicBezTo>
                    <a:pt x="769" y="2882"/>
                    <a:pt x="855" y="2854"/>
                    <a:pt x="903" y="2812"/>
                  </a:cubicBezTo>
                  <a:cubicBezTo>
                    <a:pt x="947" y="2774"/>
                    <a:pt x="988" y="2736"/>
                    <a:pt x="1028" y="2697"/>
                  </a:cubicBezTo>
                  <a:lnTo>
                    <a:pt x="1028" y="2697"/>
                  </a:lnTo>
                  <a:cubicBezTo>
                    <a:pt x="997" y="2960"/>
                    <a:pt x="980" y="3226"/>
                    <a:pt x="976" y="3498"/>
                  </a:cubicBezTo>
                  <a:cubicBezTo>
                    <a:pt x="974" y="3609"/>
                    <a:pt x="1070" y="3656"/>
                    <a:pt x="1179" y="3656"/>
                  </a:cubicBezTo>
                  <a:cubicBezTo>
                    <a:pt x="1317" y="3656"/>
                    <a:pt x="1476" y="3579"/>
                    <a:pt x="1478" y="3456"/>
                  </a:cubicBezTo>
                  <a:cubicBezTo>
                    <a:pt x="1492" y="2763"/>
                    <a:pt x="1589" y="2095"/>
                    <a:pt x="1769" y="1423"/>
                  </a:cubicBezTo>
                  <a:cubicBezTo>
                    <a:pt x="1798" y="1315"/>
                    <a:pt x="1707" y="1270"/>
                    <a:pt x="1595" y="1270"/>
                  </a:cubicBezTo>
                  <a:cubicBezTo>
                    <a:pt x="1470" y="1270"/>
                    <a:pt x="1319" y="1326"/>
                    <a:pt x="1284" y="1412"/>
                  </a:cubicBezTo>
                  <a:cubicBezTo>
                    <a:pt x="1195" y="1633"/>
                    <a:pt x="1107" y="1855"/>
                    <a:pt x="994" y="2062"/>
                  </a:cubicBezTo>
                  <a:lnTo>
                    <a:pt x="994" y="2062"/>
                  </a:lnTo>
                  <a:cubicBezTo>
                    <a:pt x="985" y="1638"/>
                    <a:pt x="960" y="1217"/>
                    <a:pt x="900" y="796"/>
                  </a:cubicBezTo>
                  <a:cubicBezTo>
                    <a:pt x="887" y="710"/>
                    <a:pt x="819" y="676"/>
                    <a:pt x="738" y="676"/>
                  </a:cubicBezTo>
                  <a:cubicBezTo>
                    <a:pt x="673" y="676"/>
                    <a:pt x="598" y="698"/>
                    <a:pt x="536" y="733"/>
                  </a:cubicBezTo>
                  <a:lnTo>
                    <a:pt x="536" y="733"/>
                  </a:lnTo>
                  <a:cubicBezTo>
                    <a:pt x="527" y="542"/>
                    <a:pt x="520" y="352"/>
                    <a:pt x="519" y="162"/>
                  </a:cubicBezTo>
                  <a:cubicBezTo>
                    <a:pt x="511" y="48"/>
                    <a:pt x="410" y="0"/>
                    <a:pt x="3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9"/>
            <p:cNvSpPr/>
            <p:nvPr/>
          </p:nvSpPr>
          <p:spPr>
            <a:xfrm>
              <a:off x="1394327" y="2150881"/>
              <a:ext cx="127073" cy="501957"/>
            </a:xfrm>
            <a:custGeom>
              <a:rect b="b" l="l" r="r" t="t"/>
              <a:pathLst>
                <a:path extrusionOk="0" h="11412" w="2889">
                  <a:moveTo>
                    <a:pt x="1209" y="0"/>
                  </a:moveTo>
                  <a:cubicBezTo>
                    <a:pt x="1161" y="0"/>
                    <a:pt x="1073" y="30"/>
                    <a:pt x="1073" y="73"/>
                  </a:cubicBezTo>
                  <a:cubicBezTo>
                    <a:pt x="1146" y="1493"/>
                    <a:pt x="515" y="2817"/>
                    <a:pt x="14" y="4110"/>
                  </a:cubicBezTo>
                  <a:lnTo>
                    <a:pt x="14" y="4110"/>
                  </a:lnTo>
                  <a:cubicBezTo>
                    <a:pt x="13" y="4113"/>
                    <a:pt x="11" y="4116"/>
                    <a:pt x="10" y="4119"/>
                  </a:cubicBezTo>
                  <a:cubicBezTo>
                    <a:pt x="10" y="4119"/>
                    <a:pt x="10" y="4119"/>
                    <a:pt x="11" y="4119"/>
                  </a:cubicBezTo>
                  <a:lnTo>
                    <a:pt x="11" y="4119"/>
                  </a:lnTo>
                  <a:cubicBezTo>
                    <a:pt x="9" y="4122"/>
                    <a:pt x="8" y="4126"/>
                    <a:pt x="6" y="4129"/>
                  </a:cubicBezTo>
                  <a:cubicBezTo>
                    <a:pt x="0" y="4146"/>
                    <a:pt x="18" y="4153"/>
                    <a:pt x="45" y="4153"/>
                  </a:cubicBezTo>
                  <a:cubicBezTo>
                    <a:pt x="90" y="4153"/>
                    <a:pt x="160" y="4132"/>
                    <a:pt x="173" y="4101"/>
                  </a:cubicBezTo>
                  <a:cubicBezTo>
                    <a:pt x="622" y="3118"/>
                    <a:pt x="1114" y="2123"/>
                    <a:pt x="1871" y="1338"/>
                  </a:cubicBezTo>
                  <a:lnTo>
                    <a:pt x="1871" y="1338"/>
                  </a:lnTo>
                  <a:cubicBezTo>
                    <a:pt x="1372" y="2730"/>
                    <a:pt x="672" y="4039"/>
                    <a:pt x="216" y="5445"/>
                  </a:cubicBezTo>
                  <a:lnTo>
                    <a:pt x="216" y="5445"/>
                  </a:lnTo>
                  <a:cubicBezTo>
                    <a:pt x="211" y="5456"/>
                    <a:pt x="206" y="5466"/>
                    <a:pt x="200" y="5477"/>
                  </a:cubicBezTo>
                  <a:cubicBezTo>
                    <a:pt x="202" y="5476"/>
                    <a:pt x="204" y="5476"/>
                    <a:pt x="206" y="5476"/>
                  </a:cubicBezTo>
                  <a:lnTo>
                    <a:pt x="206" y="5476"/>
                  </a:lnTo>
                  <a:cubicBezTo>
                    <a:pt x="206" y="5478"/>
                    <a:pt x="205" y="5481"/>
                    <a:pt x="204" y="5484"/>
                  </a:cubicBezTo>
                  <a:cubicBezTo>
                    <a:pt x="198" y="5502"/>
                    <a:pt x="214" y="5510"/>
                    <a:pt x="239" y="5510"/>
                  </a:cubicBezTo>
                  <a:cubicBezTo>
                    <a:pt x="283" y="5510"/>
                    <a:pt x="353" y="5486"/>
                    <a:pt x="367" y="5459"/>
                  </a:cubicBezTo>
                  <a:cubicBezTo>
                    <a:pt x="868" y="4456"/>
                    <a:pt x="1405" y="3483"/>
                    <a:pt x="2108" y="2613"/>
                  </a:cubicBezTo>
                  <a:lnTo>
                    <a:pt x="2108" y="2613"/>
                  </a:lnTo>
                  <a:cubicBezTo>
                    <a:pt x="1656" y="3750"/>
                    <a:pt x="1155" y="4864"/>
                    <a:pt x="711" y="6008"/>
                  </a:cubicBezTo>
                  <a:lnTo>
                    <a:pt x="711" y="6008"/>
                  </a:lnTo>
                  <a:cubicBezTo>
                    <a:pt x="703" y="6025"/>
                    <a:pt x="694" y="6042"/>
                    <a:pt x="685" y="6059"/>
                  </a:cubicBezTo>
                  <a:cubicBezTo>
                    <a:pt x="688" y="6058"/>
                    <a:pt x="690" y="6058"/>
                    <a:pt x="692" y="6058"/>
                  </a:cubicBezTo>
                  <a:lnTo>
                    <a:pt x="692" y="6058"/>
                  </a:lnTo>
                  <a:cubicBezTo>
                    <a:pt x="691" y="6060"/>
                    <a:pt x="690" y="6063"/>
                    <a:pt x="689" y="6066"/>
                  </a:cubicBezTo>
                  <a:cubicBezTo>
                    <a:pt x="683" y="6082"/>
                    <a:pt x="699" y="6089"/>
                    <a:pt x="724" y="6089"/>
                  </a:cubicBezTo>
                  <a:cubicBezTo>
                    <a:pt x="768" y="6089"/>
                    <a:pt x="838" y="6067"/>
                    <a:pt x="852" y="6038"/>
                  </a:cubicBezTo>
                  <a:cubicBezTo>
                    <a:pt x="1277" y="5196"/>
                    <a:pt x="1753" y="4381"/>
                    <a:pt x="2336" y="3642"/>
                  </a:cubicBezTo>
                  <a:lnTo>
                    <a:pt x="2336" y="3642"/>
                  </a:lnTo>
                  <a:cubicBezTo>
                    <a:pt x="2004" y="4616"/>
                    <a:pt x="1464" y="5502"/>
                    <a:pt x="1073" y="6450"/>
                  </a:cubicBezTo>
                  <a:cubicBezTo>
                    <a:pt x="1066" y="6467"/>
                    <a:pt x="1082" y="6475"/>
                    <a:pt x="1107" y="6475"/>
                  </a:cubicBezTo>
                  <a:cubicBezTo>
                    <a:pt x="1151" y="6475"/>
                    <a:pt x="1224" y="6451"/>
                    <a:pt x="1240" y="6422"/>
                  </a:cubicBezTo>
                  <a:cubicBezTo>
                    <a:pt x="1643" y="5627"/>
                    <a:pt x="2158" y="4899"/>
                    <a:pt x="2604" y="4128"/>
                  </a:cubicBezTo>
                  <a:lnTo>
                    <a:pt x="2604" y="4128"/>
                  </a:lnTo>
                  <a:cubicBezTo>
                    <a:pt x="2332" y="5079"/>
                    <a:pt x="1817" y="5939"/>
                    <a:pt x="1335" y="6806"/>
                  </a:cubicBezTo>
                  <a:lnTo>
                    <a:pt x="1335" y="6806"/>
                  </a:lnTo>
                  <a:cubicBezTo>
                    <a:pt x="1313" y="6844"/>
                    <a:pt x="1290" y="6883"/>
                    <a:pt x="1267" y="6921"/>
                  </a:cubicBezTo>
                  <a:cubicBezTo>
                    <a:pt x="1269" y="6921"/>
                    <a:pt x="1270" y="6921"/>
                    <a:pt x="1272" y="6921"/>
                  </a:cubicBezTo>
                  <a:lnTo>
                    <a:pt x="1272" y="6921"/>
                  </a:lnTo>
                  <a:cubicBezTo>
                    <a:pt x="1269" y="6926"/>
                    <a:pt x="1267" y="6930"/>
                    <a:pt x="1264" y="6935"/>
                  </a:cubicBezTo>
                  <a:cubicBezTo>
                    <a:pt x="1255" y="6951"/>
                    <a:pt x="1277" y="6958"/>
                    <a:pt x="1307" y="6958"/>
                  </a:cubicBezTo>
                  <a:cubicBezTo>
                    <a:pt x="1349" y="6958"/>
                    <a:pt x="1409" y="6944"/>
                    <a:pt x="1423" y="6921"/>
                  </a:cubicBezTo>
                  <a:cubicBezTo>
                    <a:pt x="1737" y="6383"/>
                    <a:pt x="2086" y="5867"/>
                    <a:pt x="2465" y="5374"/>
                  </a:cubicBezTo>
                  <a:lnTo>
                    <a:pt x="2465" y="5374"/>
                  </a:lnTo>
                  <a:cubicBezTo>
                    <a:pt x="2069" y="6289"/>
                    <a:pt x="1532" y="7139"/>
                    <a:pt x="1172" y="8072"/>
                  </a:cubicBezTo>
                  <a:lnTo>
                    <a:pt x="1172" y="8072"/>
                  </a:lnTo>
                  <a:cubicBezTo>
                    <a:pt x="1171" y="8075"/>
                    <a:pt x="1169" y="8079"/>
                    <a:pt x="1167" y="8082"/>
                  </a:cubicBezTo>
                  <a:cubicBezTo>
                    <a:pt x="1168" y="8082"/>
                    <a:pt x="1168" y="8082"/>
                    <a:pt x="1169" y="8082"/>
                  </a:cubicBezTo>
                  <a:lnTo>
                    <a:pt x="1169" y="8082"/>
                  </a:lnTo>
                  <a:cubicBezTo>
                    <a:pt x="1167" y="8086"/>
                    <a:pt x="1165" y="8091"/>
                    <a:pt x="1163" y="8096"/>
                  </a:cubicBezTo>
                  <a:cubicBezTo>
                    <a:pt x="1157" y="8113"/>
                    <a:pt x="1176" y="8120"/>
                    <a:pt x="1204" y="8120"/>
                  </a:cubicBezTo>
                  <a:cubicBezTo>
                    <a:pt x="1247" y="8120"/>
                    <a:pt x="1310" y="8103"/>
                    <a:pt x="1323" y="8082"/>
                  </a:cubicBezTo>
                  <a:cubicBezTo>
                    <a:pt x="1657" y="7502"/>
                    <a:pt x="1989" y="6928"/>
                    <a:pt x="2387" y="6395"/>
                  </a:cubicBezTo>
                  <a:lnTo>
                    <a:pt x="2387" y="6395"/>
                  </a:lnTo>
                  <a:cubicBezTo>
                    <a:pt x="2090" y="8127"/>
                    <a:pt x="1208" y="9720"/>
                    <a:pt x="678" y="11386"/>
                  </a:cubicBezTo>
                  <a:cubicBezTo>
                    <a:pt x="672" y="11404"/>
                    <a:pt x="692" y="11411"/>
                    <a:pt x="720" y="11411"/>
                  </a:cubicBezTo>
                  <a:cubicBezTo>
                    <a:pt x="766" y="11411"/>
                    <a:pt x="834" y="11391"/>
                    <a:pt x="845" y="11359"/>
                  </a:cubicBezTo>
                  <a:cubicBezTo>
                    <a:pt x="1399" y="9620"/>
                    <a:pt x="2338" y="7957"/>
                    <a:pt x="2587" y="6128"/>
                  </a:cubicBezTo>
                  <a:cubicBezTo>
                    <a:pt x="2591" y="6106"/>
                    <a:pt x="2576" y="6098"/>
                    <a:pt x="2553" y="6098"/>
                  </a:cubicBezTo>
                  <a:cubicBezTo>
                    <a:pt x="2511" y="6098"/>
                    <a:pt x="2444" y="6126"/>
                    <a:pt x="2428" y="6142"/>
                  </a:cubicBezTo>
                  <a:cubicBezTo>
                    <a:pt x="2193" y="6431"/>
                    <a:pt x="1983" y="6735"/>
                    <a:pt x="1784" y="7047"/>
                  </a:cubicBezTo>
                  <a:lnTo>
                    <a:pt x="1784" y="7047"/>
                  </a:lnTo>
                  <a:cubicBezTo>
                    <a:pt x="2127" y="6359"/>
                    <a:pt x="2509" y="5688"/>
                    <a:pt x="2785" y="4968"/>
                  </a:cubicBezTo>
                  <a:cubicBezTo>
                    <a:pt x="2792" y="4948"/>
                    <a:pt x="2777" y="4941"/>
                    <a:pt x="2754" y="4941"/>
                  </a:cubicBezTo>
                  <a:cubicBezTo>
                    <a:pt x="2711" y="4941"/>
                    <a:pt x="2639" y="4966"/>
                    <a:pt x="2625" y="4981"/>
                  </a:cubicBezTo>
                  <a:cubicBezTo>
                    <a:pt x="2466" y="5174"/>
                    <a:pt x="2312" y="5370"/>
                    <a:pt x="2163" y="5569"/>
                  </a:cubicBezTo>
                  <a:lnTo>
                    <a:pt x="2163" y="5569"/>
                  </a:lnTo>
                  <a:cubicBezTo>
                    <a:pt x="2483" y="4948"/>
                    <a:pt x="2757" y="4307"/>
                    <a:pt x="2885" y="3613"/>
                  </a:cubicBezTo>
                  <a:cubicBezTo>
                    <a:pt x="2889" y="3593"/>
                    <a:pt x="2872" y="3585"/>
                    <a:pt x="2848" y="3585"/>
                  </a:cubicBezTo>
                  <a:cubicBezTo>
                    <a:pt x="2803" y="3585"/>
                    <a:pt x="2730" y="3614"/>
                    <a:pt x="2719" y="3641"/>
                  </a:cubicBezTo>
                  <a:cubicBezTo>
                    <a:pt x="2719" y="3641"/>
                    <a:pt x="2719" y="3641"/>
                    <a:pt x="2719" y="3641"/>
                  </a:cubicBezTo>
                  <a:lnTo>
                    <a:pt x="2719" y="3641"/>
                  </a:lnTo>
                  <a:cubicBezTo>
                    <a:pt x="2457" y="4157"/>
                    <a:pt x="2148" y="4644"/>
                    <a:pt x="1841" y="5133"/>
                  </a:cubicBezTo>
                  <a:lnTo>
                    <a:pt x="1841" y="5133"/>
                  </a:lnTo>
                  <a:cubicBezTo>
                    <a:pt x="2130" y="4545"/>
                    <a:pt x="2413" y="3955"/>
                    <a:pt x="2594" y="3322"/>
                  </a:cubicBezTo>
                  <a:cubicBezTo>
                    <a:pt x="2600" y="3302"/>
                    <a:pt x="2586" y="3295"/>
                    <a:pt x="2564" y="3295"/>
                  </a:cubicBezTo>
                  <a:cubicBezTo>
                    <a:pt x="2521" y="3295"/>
                    <a:pt x="2449" y="3322"/>
                    <a:pt x="2435" y="3336"/>
                  </a:cubicBezTo>
                  <a:cubicBezTo>
                    <a:pt x="1997" y="3847"/>
                    <a:pt x="1618" y="4400"/>
                    <a:pt x="1276" y="4976"/>
                  </a:cubicBezTo>
                  <a:lnTo>
                    <a:pt x="1276" y="4976"/>
                  </a:lnTo>
                  <a:cubicBezTo>
                    <a:pt x="1649" y="4078"/>
                    <a:pt x="2037" y="3187"/>
                    <a:pt x="2391" y="2279"/>
                  </a:cubicBezTo>
                  <a:lnTo>
                    <a:pt x="2391" y="2279"/>
                  </a:lnTo>
                  <a:cubicBezTo>
                    <a:pt x="2393" y="2277"/>
                    <a:pt x="2395" y="2275"/>
                    <a:pt x="2397" y="2272"/>
                  </a:cubicBezTo>
                  <a:lnTo>
                    <a:pt x="2397" y="2272"/>
                  </a:lnTo>
                  <a:cubicBezTo>
                    <a:pt x="2396" y="2273"/>
                    <a:pt x="2394" y="2273"/>
                    <a:pt x="2393" y="2273"/>
                  </a:cubicBezTo>
                  <a:lnTo>
                    <a:pt x="2393" y="2273"/>
                  </a:lnTo>
                  <a:cubicBezTo>
                    <a:pt x="2396" y="2267"/>
                    <a:pt x="2398" y="2261"/>
                    <a:pt x="2400" y="2255"/>
                  </a:cubicBezTo>
                  <a:cubicBezTo>
                    <a:pt x="2407" y="2234"/>
                    <a:pt x="2392" y="2227"/>
                    <a:pt x="2369" y="2227"/>
                  </a:cubicBezTo>
                  <a:cubicBezTo>
                    <a:pt x="2325" y="2227"/>
                    <a:pt x="2253" y="2252"/>
                    <a:pt x="2237" y="2266"/>
                  </a:cubicBezTo>
                  <a:cubicBezTo>
                    <a:pt x="1624" y="2962"/>
                    <a:pt x="1132" y="3734"/>
                    <a:pt x="690" y="4539"/>
                  </a:cubicBezTo>
                  <a:lnTo>
                    <a:pt x="690" y="4539"/>
                  </a:lnTo>
                  <a:cubicBezTo>
                    <a:pt x="1144" y="3382"/>
                    <a:pt x="1708" y="2268"/>
                    <a:pt x="2109" y="1088"/>
                  </a:cubicBezTo>
                  <a:cubicBezTo>
                    <a:pt x="2115" y="1068"/>
                    <a:pt x="2100" y="1061"/>
                    <a:pt x="2078" y="1061"/>
                  </a:cubicBezTo>
                  <a:cubicBezTo>
                    <a:pt x="2037" y="1061"/>
                    <a:pt x="1971" y="1084"/>
                    <a:pt x="1960" y="1095"/>
                  </a:cubicBezTo>
                  <a:cubicBezTo>
                    <a:pt x="1453" y="1559"/>
                    <a:pt x="1056" y="2110"/>
                    <a:pt x="718" y="2700"/>
                  </a:cubicBezTo>
                  <a:lnTo>
                    <a:pt x="718" y="2700"/>
                  </a:lnTo>
                  <a:cubicBezTo>
                    <a:pt x="1037" y="1833"/>
                    <a:pt x="1287" y="944"/>
                    <a:pt x="1240" y="14"/>
                  </a:cubicBezTo>
                  <a:cubicBezTo>
                    <a:pt x="1240" y="4"/>
                    <a:pt x="1227" y="0"/>
                    <a:pt x="120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9"/>
            <p:cNvSpPr/>
            <p:nvPr/>
          </p:nvSpPr>
          <p:spPr>
            <a:xfrm>
              <a:off x="1198464" y="1447652"/>
              <a:ext cx="24676" cy="212887"/>
            </a:xfrm>
            <a:custGeom>
              <a:rect b="b" l="l" r="r" t="t"/>
              <a:pathLst>
                <a:path extrusionOk="0" h="4840" w="561">
                  <a:moveTo>
                    <a:pt x="511" y="1"/>
                  </a:moveTo>
                  <a:cubicBezTo>
                    <a:pt x="464" y="1"/>
                    <a:pt x="397" y="26"/>
                    <a:pt x="393" y="60"/>
                  </a:cubicBezTo>
                  <a:cubicBezTo>
                    <a:pt x="351" y="321"/>
                    <a:pt x="323" y="584"/>
                    <a:pt x="303" y="847"/>
                  </a:cubicBezTo>
                  <a:lnTo>
                    <a:pt x="303" y="847"/>
                  </a:lnTo>
                  <a:cubicBezTo>
                    <a:pt x="292" y="767"/>
                    <a:pt x="279" y="687"/>
                    <a:pt x="264" y="608"/>
                  </a:cubicBezTo>
                  <a:lnTo>
                    <a:pt x="264" y="608"/>
                  </a:lnTo>
                  <a:cubicBezTo>
                    <a:pt x="264" y="606"/>
                    <a:pt x="264" y="605"/>
                    <a:pt x="264" y="604"/>
                  </a:cubicBezTo>
                  <a:lnTo>
                    <a:pt x="264" y="604"/>
                  </a:lnTo>
                  <a:cubicBezTo>
                    <a:pt x="264" y="604"/>
                    <a:pt x="264" y="604"/>
                    <a:pt x="264" y="604"/>
                  </a:cubicBezTo>
                  <a:lnTo>
                    <a:pt x="264" y="604"/>
                  </a:lnTo>
                  <a:cubicBezTo>
                    <a:pt x="259" y="588"/>
                    <a:pt x="242" y="581"/>
                    <a:pt x="220" y="581"/>
                  </a:cubicBezTo>
                  <a:cubicBezTo>
                    <a:pt x="173" y="581"/>
                    <a:pt x="106" y="613"/>
                    <a:pt x="102" y="649"/>
                  </a:cubicBezTo>
                  <a:lnTo>
                    <a:pt x="102" y="649"/>
                  </a:lnTo>
                  <a:cubicBezTo>
                    <a:pt x="102" y="649"/>
                    <a:pt x="102" y="649"/>
                    <a:pt x="102" y="649"/>
                  </a:cubicBezTo>
                  <a:cubicBezTo>
                    <a:pt x="102" y="649"/>
                    <a:pt x="102" y="650"/>
                    <a:pt x="102" y="650"/>
                  </a:cubicBezTo>
                  <a:lnTo>
                    <a:pt x="102" y="650"/>
                  </a:lnTo>
                  <a:cubicBezTo>
                    <a:pt x="102" y="651"/>
                    <a:pt x="102" y="652"/>
                    <a:pt x="102" y="653"/>
                  </a:cubicBezTo>
                  <a:cubicBezTo>
                    <a:pt x="105" y="2024"/>
                    <a:pt x="323" y="3455"/>
                    <a:pt x="5" y="4806"/>
                  </a:cubicBezTo>
                  <a:cubicBezTo>
                    <a:pt x="0" y="4830"/>
                    <a:pt x="24" y="4840"/>
                    <a:pt x="55" y="4840"/>
                  </a:cubicBezTo>
                  <a:cubicBezTo>
                    <a:pt x="101" y="4840"/>
                    <a:pt x="163" y="4817"/>
                    <a:pt x="171" y="4782"/>
                  </a:cubicBezTo>
                  <a:cubicBezTo>
                    <a:pt x="257" y="4413"/>
                    <a:pt x="303" y="4038"/>
                    <a:pt x="326" y="3659"/>
                  </a:cubicBezTo>
                  <a:lnTo>
                    <a:pt x="326" y="3659"/>
                  </a:lnTo>
                  <a:cubicBezTo>
                    <a:pt x="343" y="3650"/>
                    <a:pt x="356" y="3638"/>
                    <a:pt x="360" y="3625"/>
                  </a:cubicBezTo>
                  <a:lnTo>
                    <a:pt x="360" y="3625"/>
                  </a:lnTo>
                  <a:cubicBezTo>
                    <a:pt x="361" y="3625"/>
                    <a:pt x="361" y="3625"/>
                    <a:pt x="361" y="3625"/>
                  </a:cubicBezTo>
                  <a:cubicBezTo>
                    <a:pt x="361" y="3622"/>
                    <a:pt x="361" y="3620"/>
                    <a:pt x="361" y="3617"/>
                  </a:cubicBezTo>
                  <a:lnTo>
                    <a:pt x="361" y="3617"/>
                  </a:lnTo>
                  <a:cubicBezTo>
                    <a:pt x="451" y="2422"/>
                    <a:pt x="368" y="1221"/>
                    <a:pt x="555" y="32"/>
                  </a:cubicBezTo>
                  <a:cubicBezTo>
                    <a:pt x="561" y="10"/>
                    <a:pt x="539" y="1"/>
                    <a:pt x="5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9"/>
            <p:cNvSpPr/>
            <p:nvPr/>
          </p:nvSpPr>
          <p:spPr>
            <a:xfrm>
              <a:off x="1049312" y="1247698"/>
              <a:ext cx="78337" cy="29558"/>
            </a:xfrm>
            <a:custGeom>
              <a:rect b="b" l="l" r="r" t="t"/>
              <a:pathLst>
                <a:path extrusionOk="0" h="672" w="1781">
                  <a:moveTo>
                    <a:pt x="398" y="1"/>
                  </a:moveTo>
                  <a:cubicBezTo>
                    <a:pt x="365" y="1"/>
                    <a:pt x="328" y="8"/>
                    <a:pt x="309" y="23"/>
                  </a:cubicBezTo>
                  <a:cubicBezTo>
                    <a:pt x="174" y="141"/>
                    <a:pt x="18" y="151"/>
                    <a:pt x="1" y="342"/>
                  </a:cubicBezTo>
                  <a:cubicBezTo>
                    <a:pt x="1" y="363"/>
                    <a:pt x="15" y="377"/>
                    <a:pt x="35" y="380"/>
                  </a:cubicBezTo>
                  <a:cubicBezTo>
                    <a:pt x="156" y="404"/>
                    <a:pt x="276" y="428"/>
                    <a:pt x="396" y="452"/>
                  </a:cubicBezTo>
                  <a:lnTo>
                    <a:pt x="396" y="452"/>
                  </a:lnTo>
                  <a:cubicBezTo>
                    <a:pt x="396" y="453"/>
                    <a:pt x="397" y="454"/>
                    <a:pt x="398" y="454"/>
                  </a:cubicBezTo>
                  <a:lnTo>
                    <a:pt x="398" y="454"/>
                  </a:lnTo>
                  <a:cubicBezTo>
                    <a:pt x="404" y="464"/>
                    <a:pt x="417" y="471"/>
                    <a:pt x="438" y="473"/>
                  </a:cubicBezTo>
                  <a:lnTo>
                    <a:pt x="438" y="473"/>
                  </a:lnTo>
                  <a:cubicBezTo>
                    <a:pt x="442" y="474"/>
                    <a:pt x="447" y="474"/>
                    <a:pt x="451" y="474"/>
                  </a:cubicBezTo>
                  <a:cubicBezTo>
                    <a:pt x="454" y="474"/>
                    <a:pt x="458" y="474"/>
                    <a:pt x="462" y="474"/>
                  </a:cubicBezTo>
                  <a:cubicBezTo>
                    <a:pt x="474" y="473"/>
                    <a:pt x="486" y="473"/>
                    <a:pt x="499" y="472"/>
                  </a:cubicBezTo>
                  <a:lnTo>
                    <a:pt x="499" y="472"/>
                  </a:lnTo>
                  <a:cubicBezTo>
                    <a:pt x="861" y="543"/>
                    <a:pt x="1223" y="610"/>
                    <a:pt x="1587" y="671"/>
                  </a:cubicBezTo>
                  <a:cubicBezTo>
                    <a:pt x="1590" y="671"/>
                    <a:pt x="1592" y="671"/>
                    <a:pt x="1595" y="671"/>
                  </a:cubicBezTo>
                  <a:cubicBezTo>
                    <a:pt x="1652" y="671"/>
                    <a:pt x="1780" y="607"/>
                    <a:pt x="1688" y="574"/>
                  </a:cubicBezTo>
                  <a:cubicBezTo>
                    <a:pt x="1687" y="574"/>
                    <a:pt x="1686" y="573"/>
                    <a:pt x="1685" y="573"/>
                  </a:cubicBezTo>
                  <a:lnTo>
                    <a:pt x="1685" y="573"/>
                  </a:lnTo>
                  <a:cubicBezTo>
                    <a:pt x="1686" y="572"/>
                    <a:pt x="1687" y="571"/>
                    <a:pt x="1688" y="571"/>
                  </a:cubicBezTo>
                  <a:cubicBezTo>
                    <a:pt x="1680" y="569"/>
                    <a:pt x="1673" y="568"/>
                    <a:pt x="1665" y="567"/>
                  </a:cubicBezTo>
                  <a:lnTo>
                    <a:pt x="1665" y="567"/>
                  </a:lnTo>
                  <a:cubicBezTo>
                    <a:pt x="1428" y="489"/>
                    <a:pt x="1206" y="446"/>
                    <a:pt x="972" y="407"/>
                  </a:cubicBezTo>
                  <a:lnTo>
                    <a:pt x="972" y="407"/>
                  </a:lnTo>
                  <a:cubicBezTo>
                    <a:pt x="1018" y="400"/>
                    <a:pt x="1064" y="393"/>
                    <a:pt x="1110" y="389"/>
                  </a:cubicBezTo>
                  <a:lnTo>
                    <a:pt x="1110" y="389"/>
                  </a:lnTo>
                  <a:cubicBezTo>
                    <a:pt x="1158" y="385"/>
                    <a:pt x="1203" y="382"/>
                    <a:pt x="1238" y="380"/>
                  </a:cubicBezTo>
                  <a:lnTo>
                    <a:pt x="1238" y="380"/>
                  </a:lnTo>
                  <a:cubicBezTo>
                    <a:pt x="1238" y="380"/>
                    <a:pt x="1238" y="380"/>
                    <a:pt x="1238" y="380"/>
                  </a:cubicBezTo>
                  <a:cubicBezTo>
                    <a:pt x="1323" y="377"/>
                    <a:pt x="1368" y="279"/>
                    <a:pt x="1264" y="279"/>
                  </a:cubicBezTo>
                  <a:cubicBezTo>
                    <a:pt x="1262" y="279"/>
                    <a:pt x="1260" y="279"/>
                    <a:pt x="1258" y="280"/>
                  </a:cubicBezTo>
                  <a:cubicBezTo>
                    <a:pt x="1258" y="280"/>
                    <a:pt x="1258" y="280"/>
                    <a:pt x="1258" y="280"/>
                  </a:cubicBezTo>
                  <a:lnTo>
                    <a:pt x="1258" y="280"/>
                  </a:lnTo>
                  <a:cubicBezTo>
                    <a:pt x="1220" y="281"/>
                    <a:pt x="1182" y="284"/>
                    <a:pt x="1145" y="288"/>
                  </a:cubicBezTo>
                  <a:lnTo>
                    <a:pt x="1145" y="288"/>
                  </a:lnTo>
                  <a:cubicBezTo>
                    <a:pt x="1136" y="289"/>
                    <a:pt x="1126" y="289"/>
                    <a:pt x="1117" y="290"/>
                  </a:cubicBezTo>
                  <a:lnTo>
                    <a:pt x="1117" y="290"/>
                  </a:lnTo>
                  <a:cubicBezTo>
                    <a:pt x="1109" y="283"/>
                    <a:pt x="1095" y="279"/>
                    <a:pt x="1075" y="279"/>
                  </a:cubicBezTo>
                  <a:cubicBezTo>
                    <a:pt x="1071" y="279"/>
                    <a:pt x="1068" y="279"/>
                    <a:pt x="1064" y="280"/>
                  </a:cubicBezTo>
                  <a:cubicBezTo>
                    <a:pt x="1064" y="280"/>
                    <a:pt x="1064" y="280"/>
                    <a:pt x="1064" y="280"/>
                  </a:cubicBezTo>
                  <a:lnTo>
                    <a:pt x="1064" y="280"/>
                  </a:lnTo>
                  <a:cubicBezTo>
                    <a:pt x="1055" y="280"/>
                    <a:pt x="1046" y="281"/>
                    <a:pt x="1037" y="282"/>
                  </a:cubicBezTo>
                  <a:lnTo>
                    <a:pt x="1037" y="282"/>
                  </a:lnTo>
                  <a:cubicBezTo>
                    <a:pt x="999" y="251"/>
                    <a:pt x="949" y="239"/>
                    <a:pt x="893" y="239"/>
                  </a:cubicBezTo>
                  <a:cubicBezTo>
                    <a:pt x="768" y="239"/>
                    <a:pt x="615" y="299"/>
                    <a:pt x="506" y="351"/>
                  </a:cubicBezTo>
                  <a:lnTo>
                    <a:pt x="506" y="351"/>
                  </a:lnTo>
                  <a:lnTo>
                    <a:pt x="430" y="335"/>
                  </a:lnTo>
                  <a:cubicBezTo>
                    <a:pt x="434" y="335"/>
                    <a:pt x="94" y="273"/>
                    <a:pt x="219" y="207"/>
                  </a:cubicBezTo>
                  <a:cubicBezTo>
                    <a:pt x="306" y="162"/>
                    <a:pt x="375" y="117"/>
                    <a:pt x="448" y="51"/>
                  </a:cubicBezTo>
                  <a:cubicBezTo>
                    <a:pt x="489" y="18"/>
                    <a:pt x="448" y="1"/>
                    <a:pt x="39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9"/>
            <p:cNvSpPr/>
            <p:nvPr/>
          </p:nvSpPr>
          <p:spPr>
            <a:xfrm>
              <a:off x="1265804" y="1095115"/>
              <a:ext cx="180075" cy="223488"/>
            </a:xfrm>
            <a:custGeom>
              <a:rect b="b" l="l" r="r" t="t"/>
              <a:pathLst>
                <a:path extrusionOk="0" h="5081" w="4094">
                  <a:moveTo>
                    <a:pt x="237" y="0"/>
                  </a:moveTo>
                  <a:cubicBezTo>
                    <a:pt x="128" y="0"/>
                    <a:pt x="1" y="72"/>
                    <a:pt x="39" y="163"/>
                  </a:cubicBezTo>
                  <a:cubicBezTo>
                    <a:pt x="232" y="620"/>
                    <a:pt x="383" y="1084"/>
                    <a:pt x="527" y="1543"/>
                  </a:cubicBezTo>
                  <a:lnTo>
                    <a:pt x="527" y="1543"/>
                  </a:lnTo>
                  <a:cubicBezTo>
                    <a:pt x="517" y="1564"/>
                    <a:pt x="512" y="1587"/>
                    <a:pt x="517" y="1611"/>
                  </a:cubicBezTo>
                  <a:cubicBezTo>
                    <a:pt x="585" y="1942"/>
                    <a:pt x="702" y="2248"/>
                    <a:pt x="849" y="2538"/>
                  </a:cubicBezTo>
                  <a:lnTo>
                    <a:pt x="849" y="2538"/>
                  </a:lnTo>
                  <a:cubicBezTo>
                    <a:pt x="1171" y="3467"/>
                    <a:pt x="1581" y="4341"/>
                    <a:pt x="2402" y="5058"/>
                  </a:cubicBezTo>
                  <a:cubicBezTo>
                    <a:pt x="2421" y="5073"/>
                    <a:pt x="2452" y="5080"/>
                    <a:pt x="2487" y="5080"/>
                  </a:cubicBezTo>
                  <a:cubicBezTo>
                    <a:pt x="2594" y="5080"/>
                    <a:pt x="2738" y="5014"/>
                    <a:pt x="2696" y="4919"/>
                  </a:cubicBezTo>
                  <a:cubicBezTo>
                    <a:pt x="2565" y="4631"/>
                    <a:pt x="2403" y="4358"/>
                    <a:pt x="2230" y="4091"/>
                  </a:cubicBezTo>
                  <a:lnTo>
                    <a:pt x="2230" y="4091"/>
                  </a:lnTo>
                  <a:cubicBezTo>
                    <a:pt x="2436" y="4176"/>
                    <a:pt x="2651" y="4224"/>
                    <a:pt x="2862" y="4224"/>
                  </a:cubicBezTo>
                  <a:cubicBezTo>
                    <a:pt x="3303" y="4224"/>
                    <a:pt x="3731" y="4018"/>
                    <a:pt x="4044" y="3523"/>
                  </a:cubicBezTo>
                  <a:cubicBezTo>
                    <a:pt x="4094" y="3442"/>
                    <a:pt x="4023" y="3404"/>
                    <a:pt x="3934" y="3404"/>
                  </a:cubicBezTo>
                  <a:cubicBezTo>
                    <a:pt x="3856" y="3404"/>
                    <a:pt x="3764" y="3434"/>
                    <a:pt x="3729" y="3489"/>
                  </a:cubicBezTo>
                  <a:cubicBezTo>
                    <a:pt x="3495" y="3858"/>
                    <a:pt x="3200" y="4005"/>
                    <a:pt x="2897" y="4005"/>
                  </a:cubicBezTo>
                  <a:cubicBezTo>
                    <a:pt x="2520" y="4005"/>
                    <a:pt x="2130" y="3779"/>
                    <a:pt x="1822" y="3474"/>
                  </a:cubicBezTo>
                  <a:lnTo>
                    <a:pt x="1822" y="3474"/>
                  </a:lnTo>
                  <a:cubicBezTo>
                    <a:pt x="1849" y="3483"/>
                    <a:pt x="1876" y="3491"/>
                    <a:pt x="1903" y="3499"/>
                  </a:cubicBezTo>
                  <a:lnTo>
                    <a:pt x="1903" y="3499"/>
                  </a:lnTo>
                  <a:cubicBezTo>
                    <a:pt x="2177" y="3660"/>
                    <a:pt x="2472" y="3757"/>
                    <a:pt x="2774" y="3757"/>
                  </a:cubicBezTo>
                  <a:cubicBezTo>
                    <a:pt x="3052" y="3757"/>
                    <a:pt x="3335" y="3675"/>
                    <a:pt x="3611" y="3485"/>
                  </a:cubicBezTo>
                  <a:cubicBezTo>
                    <a:pt x="3726" y="3407"/>
                    <a:pt x="3651" y="3294"/>
                    <a:pt x="3534" y="3294"/>
                  </a:cubicBezTo>
                  <a:cubicBezTo>
                    <a:pt x="3527" y="3294"/>
                    <a:pt x="3521" y="3294"/>
                    <a:pt x="3514" y="3295"/>
                  </a:cubicBezTo>
                  <a:cubicBezTo>
                    <a:pt x="3243" y="3324"/>
                    <a:pt x="2967" y="3355"/>
                    <a:pt x="2700" y="3355"/>
                  </a:cubicBezTo>
                  <a:cubicBezTo>
                    <a:pt x="2469" y="3355"/>
                    <a:pt x="2245" y="3332"/>
                    <a:pt x="2035" y="3265"/>
                  </a:cubicBezTo>
                  <a:lnTo>
                    <a:pt x="2035" y="3265"/>
                  </a:lnTo>
                  <a:cubicBezTo>
                    <a:pt x="1605" y="2966"/>
                    <a:pt x="1240" y="2462"/>
                    <a:pt x="1024" y="2006"/>
                  </a:cubicBezTo>
                  <a:lnTo>
                    <a:pt x="1024" y="2006"/>
                  </a:lnTo>
                  <a:cubicBezTo>
                    <a:pt x="820" y="1364"/>
                    <a:pt x="635" y="704"/>
                    <a:pt x="365" y="66"/>
                  </a:cubicBezTo>
                  <a:cubicBezTo>
                    <a:pt x="345" y="20"/>
                    <a:pt x="293" y="0"/>
                    <a:pt x="23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9"/>
            <p:cNvSpPr/>
            <p:nvPr/>
          </p:nvSpPr>
          <p:spPr>
            <a:xfrm>
              <a:off x="713225" y="1571821"/>
              <a:ext cx="80361" cy="75126"/>
            </a:xfrm>
            <a:custGeom>
              <a:rect b="b" l="l" r="r" t="t"/>
              <a:pathLst>
                <a:path extrusionOk="0" h="1708" w="1827">
                  <a:moveTo>
                    <a:pt x="394" y="0"/>
                  </a:moveTo>
                  <a:cubicBezTo>
                    <a:pt x="283" y="0"/>
                    <a:pt x="134" y="75"/>
                    <a:pt x="204" y="192"/>
                  </a:cubicBezTo>
                  <a:lnTo>
                    <a:pt x="211" y="202"/>
                  </a:lnTo>
                  <a:lnTo>
                    <a:pt x="184" y="202"/>
                  </a:lnTo>
                  <a:cubicBezTo>
                    <a:pt x="118" y="202"/>
                    <a:pt x="0" y="258"/>
                    <a:pt x="0" y="338"/>
                  </a:cubicBezTo>
                  <a:cubicBezTo>
                    <a:pt x="0" y="580"/>
                    <a:pt x="239" y="719"/>
                    <a:pt x="398" y="881"/>
                  </a:cubicBezTo>
                  <a:cubicBezTo>
                    <a:pt x="641" y="1131"/>
                    <a:pt x="870" y="1384"/>
                    <a:pt x="1077" y="1657"/>
                  </a:cubicBezTo>
                  <a:cubicBezTo>
                    <a:pt x="1104" y="1693"/>
                    <a:pt x="1149" y="1708"/>
                    <a:pt x="1197" y="1708"/>
                  </a:cubicBezTo>
                  <a:cubicBezTo>
                    <a:pt x="1313" y="1708"/>
                    <a:pt x="1446" y="1618"/>
                    <a:pt x="1382" y="1512"/>
                  </a:cubicBezTo>
                  <a:lnTo>
                    <a:pt x="1377" y="1502"/>
                  </a:lnTo>
                  <a:lnTo>
                    <a:pt x="1377" y="1502"/>
                  </a:lnTo>
                  <a:cubicBezTo>
                    <a:pt x="1377" y="1502"/>
                    <a:pt x="1378" y="1502"/>
                    <a:pt x="1379" y="1501"/>
                  </a:cubicBezTo>
                  <a:cubicBezTo>
                    <a:pt x="1375" y="1496"/>
                    <a:pt x="1370" y="1491"/>
                    <a:pt x="1366" y="1485"/>
                  </a:cubicBezTo>
                  <a:lnTo>
                    <a:pt x="1366" y="1485"/>
                  </a:lnTo>
                  <a:lnTo>
                    <a:pt x="845" y="612"/>
                  </a:lnTo>
                  <a:lnTo>
                    <a:pt x="845" y="612"/>
                  </a:lnTo>
                  <a:cubicBezTo>
                    <a:pt x="1108" y="542"/>
                    <a:pt x="1384" y="518"/>
                    <a:pt x="1645" y="438"/>
                  </a:cubicBezTo>
                  <a:cubicBezTo>
                    <a:pt x="1799" y="391"/>
                    <a:pt x="1827" y="194"/>
                    <a:pt x="1651" y="194"/>
                  </a:cubicBezTo>
                  <a:cubicBezTo>
                    <a:pt x="1644" y="194"/>
                    <a:pt x="1636" y="195"/>
                    <a:pt x="1628" y="195"/>
                  </a:cubicBezTo>
                  <a:cubicBezTo>
                    <a:pt x="1617" y="196"/>
                    <a:pt x="1605" y="198"/>
                    <a:pt x="1592" y="200"/>
                  </a:cubicBezTo>
                  <a:lnTo>
                    <a:pt x="1592" y="200"/>
                  </a:lnTo>
                  <a:cubicBezTo>
                    <a:pt x="1579" y="197"/>
                    <a:pt x="1565" y="195"/>
                    <a:pt x="1551" y="195"/>
                  </a:cubicBezTo>
                  <a:cubicBezTo>
                    <a:pt x="1505" y="195"/>
                    <a:pt x="1455" y="210"/>
                    <a:pt x="1416" y="235"/>
                  </a:cubicBezTo>
                  <a:lnTo>
                    <a:pt x="1416" y="235"/>
                  </a:lnTo>
                  <a:cubicBezTo>
                    <a:pt x="1409" y="236"/>
                    <a:pt x="1401" y="237"/>
                    <a:pt x="1394" y="237"/>
                  </a:cubicBezTo>
                  <a:lnTo>
                    <a:pt x="1394" y="237"/>
                  </a:lnTo>
                  <a:cubicBezTo>
                    <a:pt x="1320" y="227"/>
                    <a:pt x="1237" y="200"/>
                    <a:pt x="1181" y="195"/>
                  </a:cubicBezTo>
                  <a:cubicBezTo>
                    <a:pt x="1179" y="195"/>
                    <a:pt x="1176" y="195"/>
                    <a:pt x="1174" y="195"/>
                  </a:cubicBezTo>
                  <a:cubicBezTo>
                    <a:pt x="1160" y="195"/>
                    <a:pt x="1143" y="198"/>
                    <a:pt x="1125" y="202"/>
                  </a:cubicBezTo>
                  <a:lnTo>
                    <a:pt x="1037" y="202"/>
                  </a:lnTo>
                  <a:cubicBezTo>
                    <a:pt x="842" y="137"/>
                    <a:pt x="646" y="71"/>
                    <a:pt x="450" y="8"/>
                  </a:cubicBezTo>
                  <a:cubicBezTo>
                    <a:pt x="434" y="3"/>
                    <a:pt x="415" y="0"/>
                    <a:pt x="39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9"/>
            <p:cNvSpPr/>
            <p:nvPr/>
          </p:nvSpPr>
          <p:spPr>
            <a:xfrm>
              <a:off x="1440951" y="1543451"/>
              <a:ext cx="114669" cy="203958"/>
            </a:xfrm>
            <a:custGeom>
              <a:rect b="b" l="l" r="r" t="t"/>
              <a:pathLst>
                <a:path extrusionOk="0" h="4637" w="2607">
                  <a:moveTo>
                    <a:pt x="2518" y="1"/>
                  </a:moveTo>
                  <a:cubicBezTo>
                    <a:pt x="2431" y="1"/>
                    <a:pt x="2297" y="54"/>
                    <a:pt x="2269" y="89"/>
                  </a:cubicBezTo>
                  <a:cubicBezTo>
                    <a:pt x="1860" y="606"/>
                    <a:pt x="1434" y="1101"/>
                    <a:pt x="1051" y="1628"/>
                  </a:cubicBezTo>
                  <a:lnTo>
                    <a:pt x="1051" y="1628"/>
                  </a:lnTo>
                  <a:cubicBezTo>
                    <a:pt x="1187" y="1308"/>
                    <a:pt x="1341" y="996"/>
                    <a:pt x="1513" y="688"/>
                  </a:cubicBezTo>
                  <a:cubicBezTo>
                    <a:pt x="1550" y="619"/>
                    <a:pt x="1491" y="590"/>
                    <a:pt x="1414" y="590"/>
                  </a:cubicBezTo>
                  <a:cubicBezTo>
                    <a:pt x="1333" y="590"/>
                    <a:pt x="1232" y="623"/>
                    <a:pt x="1205" y="674"/>
                  </a:cubicBezTo>
                  <a:cubicBezTo>
                    <a:pt x="829" y="1358"/>
                    <a:pt x="538" y="2051"/>
                    <a:pt x="330" y="2801"/>
                  </a:cubicBezTo>
                  <a:lnTo>
                    <a:pt x="330" y="2801"/>
                  </a:lnTo>
                  <a:cubicBezTo>
                    <a:pt x="330" y="2803"/>
                    <a:pt x="329" y="2804"/>
                    <a:pt x="329" y="2805"/>
                  </a:cubicBezTo>
                  <a:cubicBezTo>
                    <a:pt x="329" y="2805"/>
                    <a:pt x="329" y="2805"/>
                    <a:pt x="329" y="2805"/>
                  </a:cubicBezTo>
                  <a:lnTo>
                    <a:pt x="329" y="2805"/>
                  </a:lnTo>
                  <a:cubicBezTo>
                    <a:pt x="327" y="2814"/>
                    <a:pt x="324" y="2823"/>
                    <a:pt x="322" y="2832"/>
                  </a:cubicBezTo>
                  <a:cubicBezTo>
                    <a:pt x="307" y="2887"/>
                    <a:pt x="354" y="2908"/>
                    <a:pt x="415" y="2908"/>
                  </a:cubicBezTo>
                  <a:cubicBezTo>
                    <a:pt x="502" y="2908"/>
                    <a:pt x="618" y="2867"/>
                    <a:pt x="640" y="2818"/>
                  </a:cubicBezTo>
                  <a:cubicBezTo>
                    <a:pt x="1010" y="2059"/>
                    <a:pt x="1519" y="1412"/>
                    <a:pt x="2043" y="767"/>
                  </a:cubicBezTo>
                  <a:lnTo>
                    <a:pt x="2043" y="767"/>
                  </a:lnTo>
                  <a:cubicBezTo>
                    <a:pt x="1554" y="2118"/>
                    <a:pt x="873" y="3366"/>
                    <a:pt x="45" y="4544"/>
                  </a:cubicBezTo>
                  <a:cubicBezTo>
                    <a:pt x="0" y="4608"/>
                    <a:pt x="58" y="4636"/>
                    <a:pt x="137" y="4636"/>
                  </a:cubicBezTo>
                  <a:cubicBezTo>
                    <a:pt x="217" y="4636"/>
                    <a:pt x="319" y="4607"/>
                    <a:pt x="353" y="4557"/>
                  </a:cubicBezTo>
                  <a:cubicBezTo>
                    <a:pt x="1326" y="3172"/>
                    <a:pt x="2092" y="1696"/>
                    <a:pt x="2591" y="75"/>
                  </a:cubicBezTo>
                  <a:cubicBezTo>
                    <a:pt x="2606" y="20"/>
                    <a:pt x="2571" y="1"/>
                    <a:pt x="251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9"/>
            <p:cNvSpPr/>
            <p:nvPr/>
          </p:nvSpPr>
          <p:spPr>
            <a:xfrm>
              <a:off x="1393316" y="1544683"/>
              <a:ext cx="196393" cy="227622"/>
            </a:xfrm>
            <a:custGeom>
              <a:rect b="b" l="l" r="r" t="t"/>
              <a:pathLst>
                <a:path extrusionOk="0" h="5175" w="4465">
                  <a:moveTo>
                    <a:pt x="3575" y="1501"/>
                  </a:moveTo>
                  <a:cubicBezTo>
                    <a:pt x="3380" y="1871"/>
                    <a:pt x="3143" y="2218"/>
                    <a:pt x="2877" y="2546"/>
                  </a:cubicBezTo>
                  <a:lnTo>
                    <a:pt x="2877" y="2546"/>
                  </a:lnTo>
                  <a:cubicBezTo>
                    <a:pt x="3062" y="2264"/>
                    <a:pt x="3245" y="1980"/>
                    <a:pt x="3426" y="1696"/>
                  </a:cubicBezTo>
                  <a:lnTo>
                    <a:pt x="3426" y="1696"/>
                  </a:lnTo>
                  <a:cubicBezTo>
                    <a:pt x="3475" y="1631"/>
                    <a:pt x="3525" y="1566"/>
                    <a:pt x="3575" y="1501"/>
                  </a:cubicBezTo>
                  <a:close/>
                  <a:moveTo>
                    <a:pt x="4363" y="0"/>
                  </a:moveTo>
                  <a:cubicBezTo>
                    <a:pt x="4282" y="0"/>
                    <a:pt x="4163" y="36"/>
                    <a:pt x="4127" y="75"/>
                  </a:cubicBezTo>
                  <a:lnTo>
                    <a:pt x="4127" y="75"/>
                  </a:lnTo>
                  <a:cubicBezTo>
                    <a:pt x="4126" y="75"/>
                    <a:pt x="4125" y="75"/>
                    <a:pt x="4124" y="75"/>
                  </a:cubicBezTo>
                  <a:cubicBezTo>
                    <a:pt x="4121" y="79"/>
                    <a:pt x="4119" y="83"/>
                    <a:pt x="4116" y="88"/>
                  </a:cubicBezTo>
                  <a:lnTo>
                    <a:pt x="4116" y="88"/>
                  </a:lnTo>
                  <a:cubicBezTo>
                    <a:pt x="3866" y="393"/>
                    <a:pt x="3626" y="705"/>
                    <a:pt x="3383" y="1013"/>
                  </a:cubicBezTo>
                  <a:cubicBezTo>
                    <a:pt x="3189" y="1263"/>
                    <a:pt x="2825" y="1862"/>
                    <a:pt x="2513" y="1945"/>
                  </a:cubicBezTo>
                  <a:cubicBezTo>
                    <a:pt x="2351" y="1984"/>
                    <a:pt x="2355" y="2095"/>
                    <a:pt x="2479" y="2095"/>
                  </a:cubicBezTo>
                  <a:cubicBezTo>
                    <a:pt x="2501" y="2095"/>
                    <a:pt x="2526" y="2092"/>
                    <a:pt x="2555" y="2084"/>
                  </a:cubicBezTo>
                  <a:cubicBezTo>
                    <a:pt x="2722" y="2040"/>
                    <a:pt x="2881" y="1951"/>
                    <a:pt x="3032" y="1832"/>
                  </a:cubicBezTo>
                  <a:lnTo>
                    <a:pt x="3032" y="1832"/>
                  </a:lnTo>
                  <a:cubicBezTo>
                    <a:pt x="3031" y="1835"/>
                    <a:pt x="3029" y="1837"/>
                    <a:pt x="3027" y="1840"/>
                  </a:cubicBezTo>
                  <a:lnTo>
                    <a:pt x="3027" y="1840"/>
                  </a:lnTo>
                  <a:cubicBezTo>
                    <a:pt x="2763" y="2198"/>
                    <a:pt x="2513" y="2566"/>
                    <a:pt x="2299" y="2959"/>
                  </a:cubicBezTo>
                  <a:lnTo>
                    <a:pt x="2299" y="2959"/>
                  </a:lnTo>
                  <a:cubicBezTo>
                    <a:pt x="2294" y="2966"/>
                    <a:pt x="2289" y="2974"/>
                    <a:pt x="2285" y="2981"/>
                  </a:cubicBezTo>
                  <a:cubicBezTo>
                    <a:pt x="2286" y="2981"/>
                    <a:pt x="2286" y="2981"/>
                    <a:pt x="2287" y="2981"/>
                  </a:cubicBezTo>
                  <a:lnTo>
                    <a:pt x="2287" y="2981"/>
                  </a:lnTo>
                  <a:cubicBezTo>
                    <a:pt x="2283" y="2989"/>
                    <a:pt x="2279" y="2997"/>
                    <a:pt x="2274" y="3005"/>
                  </a:cubicBezTo>
                  <a:cubicBezTo>
                    <a:pt x="2254" y="3041"/>
                    <a:pt x="2296" y="3055"/>
                    <a:pt x="2354" y="3055"/>
                  </a:cubicBezTo>
                  <a:cubicBezTo>
                    <a:pt x="2380" y="3055"/>
                    <a:pt x="2408" y="3052"/>
                    <a:pt x="2436" y="3047"/>
                  </a:cubicBezTo>
                  <a:lnTo>
                    <a:pt x="2436" y="3047"/>
                  </a:lnTo>
                  <a:cubicBezTo>
                    <a:pt x="1717" y="3809"/>
                    <a:pt x="864" y="4470"/>
                    <a:pt x="78" y="5091"/>
                  </a:cubicBezTo>
                  <a:cubicBezTo>
                    <a:pt x="1" y="5151"/>
                    <a:pt x="63" y="5174"/>
                    <a:pt x="147" y="5174"/>
                  </a:cubicBezTo>
                  <a:cubicBezTo>
                    <a:pt x="218" y="5174"/>
                    <a:pt x="304" y="5158"/>
                    <a:pt x="338" y="5132"/>
                  </a:cubicBezTo>
                  <a:cubicBezTo>
                    <a:pt x="1862" y="3930"/>
                    <a:pt x="3643" y="2562"/>
                    <a:pt x="4249" y="632"/>
                  </a:cubicBezTo>
                  <a:cubicBezTo>
                    <a:pt x="4262" y="591"/>
                    <a:pt x="4231" y="576"/>
                    <a:pt x="4182" y="576"/>
                  </a:cubicBezTo>
                  <a:cubicBezTo>
                    <a:pt x="4164" y="576"/>
                    <a:pt x="4144" y="578"/>
                    <a:pt x="4123" y="582"/>
                  </a:cubicBezTo>
                  <a:lnTo>
                    <a:pt x="4123" y="582"/>
                  </a:lnTo>
                  <a:cubicBezTo>
                    <a:pt x="4226" y="413"/>
                    <a:pt x="4330" y="244"/>
                    <a:pt x="4432" y="75"/>
                  </a:cubicBezTo>
                  <a:cubicBezTo>
                    <a:pt x="4465" y="21"/>
                    <a:pt x="4424" y="0"/>
                    <a:pt x="436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9"/>
            <p:cNvSpPr/>
            <p:nvPr/>
          </p:nvSpPr>
          <p:spPr>
            <a:xfrm>
              <a:off x="774320" y="2323213"/>
              <a:ext cx="231977" cy="981921"/>
            </a:xfrm>
            <a:custGeom>
              <a:rect b="b" l="l" r="r" t="t"/>
              <a:pathLst>
                <a:path extrusionOk="0" h="22324" w="5274">
                  <a:moveTo>
                    <a:pt x="5007" y="1"/>
                  </a:moveTo>
                  <a:cubicBezTo>
                    <a:pt x="4883" y="1"/>
                    <a:pt x="4705" y="48"/>
                    <a:pt x="4659" y="111"/>
                  </a:cubicBezTo>
                  <a:cubicBezTo>
                    <a:pt x="0" y="6391"/>
                    <a:pt x="1722" y="15658"/>
                    <a:pt x="4739" y="22264"/>
                  </a:cubicBezTo>
                  <a:cubicBezTo>
                    <a:pt x="4759" y="22306"/>
                    <a:pt x="4812" y="22323"/>
                    <a:pt x="4877" y="22323"/>
                  </a:cubicBezTo>
                  <a:cubicBezTo>
                    <a:pt x="5039" y="22323"/>
                    <a:pt x="5273" y="22215"/>
                    <a:pt x="5231" y="22128"/>
                  </a:cubicBezTo>
                  <a:cubicBezTo>
                    <a:pt x="2234" y="15574"/>
                    <a:pt x="485" y="6332"/>
                    <a:pt x="5117" y="97"/>
                  </a:cubicBezTo>
                  <a:cubicBezTo>
                    <a:pt x="5166" y="28"/>
                    <a:pt x="5102" y="1"/>
                    <a:pt x="500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9"/>
            <p:cNvSpPr/>
            <p:nvPr/>
          </p:nvSpPr>
          <p:spPr>
            <a:xfrm>
              <a:off x="963234" y="3308912"/>
              <a:ext cx="78205" cy="181746"/>
            </a:xfrm>
            <a:custGeom>
              <a:rect b="b" l="l" r="r" t="t"/>
              <a:pathLst>
                <a:path extrusionOk="0" h="4132" w="1778">
                  <a:moveTo>
                    <a:pt x="946" y="1"/>
                  </a:moveTo>
                  <a:cubicBezTo>
                    <a:pt x="808" y="1"/>
                    <a:pt x="642" y="78"/>
                    <a:pt x="635" y="197"/>
                  </a:cubicBezTo>
                  <a:cubicBezTo>
                    <a:pt x="600" y="643"/>
                    <a:pt x="434" y="1028"/>
                    <a:pt x="260" y="1440"/>
                  </a:cubicBezTo>
                  <a:cubicBezTo>
                    <a:pt x="184" y="1620"/>
                    <a:pt x="1" y="1987"/>
                    <a:pt x="53" y="2178"/>
                  </a:cubicBezTo>
                  <a:cubicBezTo>
                    <a:pt x="115" y="2410"/>
                    <a:pt x="496" y="2746"/>
                    <a:pt x="628" y="2961"/>
                  </a:cubicBezTo>
                  <a:cubicBezTo>
                    <a:pt x="849" y="3318"/>
                    <a:pt x="1033" y="3695"/>
                    <a:pt x="1234" y="4059"/>
                  </a:cubicBezTo>
                  <a:cubicBezTo>
                    <a:pt x="1263" y="4110"/>
                    <a:pt x="1323" y="4132"/>
                    <a:pt x="1392" y="4132"/>
                  </a:cubicBezTo>
                  <a:cubicBezTo>
                    <a:pt x="1560" y="4132"/>
                    <a:pt x="1777" y="3999"/>
                    <a:pt x="1691" y="3844"/>
                  </a:cubicBezTo>
                  <a:cubicBezTo>
                    <a:pt x="1369" y="3273"/>
                    <a:pt x="1088" y="2691"/>
                    <a:pt x="680" y="2175"/>
                  </a:cubicBezTo>
                  <a:cubicBezTo>
                    <a:pt x="392" y="1807"/>
                    <a:pt x="1092" y="640"/>
                    <a:pt x="1130" y="151"/>
                  </a:cubicBezTo>
                  <a:cubicBezTo>
                    <a:pt x="1139" y="45"/>
                    <a:pt x="1050" y="1"/>
                    <a:pt x="94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9"/>
            <p:cNvSpPr/>
            <p:nvPr/>
          </p:nvSpPr>
          <p:spPr>
            <a:xfrm>
              <a:off x="767766" y="2507070"/>
              <a:ext cx="119507" cy="135870"/>
            </a:xfrm>
            <a:custGeom>
              <a:rect b="b" l="l" r="r" t="t"/>
              <a:pathLst>
                <a:path extrusionOk="0" h="3089" w="2717">
                  <a:moveTo>
                    <a:pt x="1357" y="1180"/>
                  </a:moveTo>
                  <a:cubicBezTo>
                    <a:pt x="1426" y="1219"/>
                    <a:pt x="1494" y="1261"/>
                    <a:pt x="1560" y="1305"/>
                  </a:cubicBezTo>
                  <a:lnTo>
                    <a:pt x="1560" y="1305"/>
                  </a:lnTo>
                  <a:cubicBezTo>
                    <a:pt x="1419" y="1324"/>
                    <a:pt x="1278" y="1351"/>
                    <a:pt x="1137" y="1369"/>
                  </a:cubicBezTo>
                  <a:lnTo>
                    <a:pt x="1137" y="1369"/>
                  </a:lnTo>
                  <a:cubicBezTo>
                    <a:pt x="1160" y="1345"/>
                    <a:pt x="1184" y="1322"/>
                    <a:pt x="1208" y="1298"/>
                  </a:cubicBezTo>
                  <a:lnTo>
                    <a:pt x="1208" y="1298"/>
                  </a:lnTo>
                  <a:cubicBezTo>
                    <a:pt x="1258" y="1258"/>
                    <a:pt x="1308" y="1218"/>
                    <a:pt x="1357" y="1180"/>
                  </a:cubicBezTo>
                  <a:close/>
                  <a:moveTo>
                    <a:pt x="1293" y="1"/>
                  </a:moveTo>
                  <a:cubicBezTo>
                    <a:pt x="809" y="1"/>
                    <a:pt x="344" y="143"/>
                    <a:pt x="24" y="548"/>
                  </a:cubicBezTo>
                  <a:cubicBezTo>
                    <a:pt x="0" y="576"/>
                    <a:pt x="7" y="611"/>
                    <a:pt x="45" y="625"/>
                  </a:cubicBezTo>
                  <a:cubicBezTo>
                    <a:pt x="443" y="781"/>
                    <a:pt x="849" y="915"/>
                    <a:pt x="1225" y="1109"/>
                  </a:cubicBezTo>
                  <a:lnTo>
                    <a:pt x="1225" y="1109"/>
                  </a:lnTo>
                  <a:cubicBezTo>
                    <a:pt x="1194" y="1137"/>
                    <a:pt x="1163" y="1166"/>
                    <a:pt x="1133" y="1195"/>
                  </a:cubicBezTo>
                  <a:lnTo>
                    <a:pt x="1133" y="1195"/>
                  </a:lnTo>
                  <a:cubicBezTo>
                    <a:pt x="649" y="1588"/>
                    <a:pt x="187" y="2113"/>
                    <a:pt x="336" y="2651"/>
                  </a:cubicBezTo>
                  <a:cubicBezTo>
                    <a:pt x="428" y="2982"/>
                    <a:pt x="743" y="3089"/>
                    <a:pt x="1116" y="3089"/>
                  </a:cubicBezTo>
                  <a:cubicBezTo>
                    <a:pt x="1674" y="3089"/>
                    <a:pt x="2362" y="2850"/>
                    <a:pt x="2629" y="2758"/>
                  </a:cubicBezTo>
                  <a:cubicBezTo>
                    <a:pt x="2716" y="2729"/>
                    <a:pt x="2707" y="2644"/>
                    <a:pt x="2638" y="2644"/>
                  </a:cubicBezTo>
                  <a:cubicBezTo>
                    <a:pt x="2628" y="2644"/>
                    <a:pt x="2615" y="2646"/>
                    <a:pt x="2602" y="2651"/>
                  </a:cubicBezTo>
                  <a:cubicBezTo>
                    <a:pt x="2325" y="2747"/>
                    <a:pt x="1696" y="2975"/>
                    <a:pt x="1191" y="2975"/>
                  </a:cubicBezTo>
                  <a:cubicBezTo>
                    <a:pt x="854" y="2975"/>
                    <a:pt x="573" y="2873"/>
                    <a:pt x="489" y="2564"/>
                  </a:cubicBezTo>
                  <a:cubicBezTo>
                    <a:pt x="387" y="2201"/>
                    <a:pt x="640" y="1826"/>
                    <a:pt x="972" y="1507"/>
                  </a:cubicBezTo>
                  <a:lnTo>
                    <a:pt x="972" y="1507"/>
                  </a:lnTo>
                  <a:cubicBezTo>
                    <a:pt x="1227" y="1492"/>
                    <a:pt x="1480" y="1425"/>
                    <a:pt x="1736" y="1414"/>
                  </a:cubicBezTo>
                  <a:cubicBezTo>
                    <a:pt x="1781" y="1407"/>
                    <a:pt x="1864" y="1352"/>
                    <a:pt x="1808" y="1310"/>
                  </a:cubicBezTo>
                  <a:cubicBezTo>
                    <a:pt x="1701" y="1230"/>
                    <a:pt x="1591" y="1157"/>
                    <a:pt x="1477" y="1091"/>
                  </a:cubicBezTo>
                  <a:lnTo>
                    <a:pt x="1477" y="1091"/>
                  </a:lnTo>
                  <a:cubicBezTo>
                    <a:pt x="1637" y="976"/>
                    <a:pt x="1785" y="879"/>
                    <a:pt x="1895" y="808"/>
                  </a:cubicBezTo>
                  <a:cubicBezTo>
                    <a:pt x="1968" y="761"/>
                    <a:pt x="1902" y="717"/>
                    <a:pt x="1844" y="717"/>
                  </a:cubicBezTo>
                  <a:cubicBezTo>
                    <a:pt x="1830" y="717"/>
                    <a:pt x="1816" y="720"/>
                    <a:pt x="1805" y="725"/>
                  </a:cubicBezTo>
                  <a:cubicBezTo>
                    <a:pt x="1800" y="727"/>
                    <a:pt x="1795" y="729"/>
                    <a:pt x="1790" y="731"/>
                  </a:cubicBezTo>
                  <a:lnTo>
                    <a:pt x="1790" y="731"/>
                  </a:lnTo>
                  <a:cubicBezTo>
                    <a:pt x="1790" y="730"/>
                    <a:pt x="1789" y="729"/>
                    <a:pt x="1788" y="729"/>
                  </a:cubicBezTo>
                  <a:cubicBezTo>
                    <a:pt x="1782" y="732"/>
                    <a:pt x="1776" y="736"/>
                    <a:pt x="1771" y="739"/>
                  </a:cubicBezTo>
                  <a:lnTo>
                    <a:pt x="1771" y="739"/>
                  </a:lnTo>
                  <a:cubicBezTo>
                    <a:pt x="1612" y="808"/>
                    <a:pt x="1470" y="904"/>
                    <a:pt x="1336" y="1013"/>
                  </a:cubicBezTo>
                  <a:lnTo>
                    <a:pt x="1336" y="1013"/>
                  </a:lnTo>
                  <a:cubicBezTo>
                    <a:pt x="1257" y="972"/>
                    <a:pt x="1177" y="932"/>
                    <a:pt x="1095" y="895"/>
                  </a:cubicBezTo>
                  <a:cubicBezTo>
                    <a:pt x="1015" y="860"/>
                    <a:pt x="218" y="538"/>
                    <a:pt x="232" y="517"/>
                  </a:cubicBezTo>
                  <a:cubicBezTo>
                    <a:pt x="468" y="217"/>
                    <a:pt x="835" y="115"/>
                    <a:pt x="1221" y="115"/>
                  </a:cubicBezTo>
                  <a:cubicBezTo>
                    <a:pt x="1628" y="115"/>
                    <a:pt x="2057" y="228"/>
                    <a:pt x="2377" y="344"/>
                  </a:cubicBezTo>
                  <a:cubicBezTo>
                    <a:pt x="2382" y="345"/>
                    <a:pt x="2388" y="346"/>
                    <a:pt x="2393" y="346"/>
                  </a:cubicBezTo>
                  <a:cubicBezTo>
                    <a:pt x="2461" y="346"/>
                    <a:pt x="2559" y="261"/>
                    <a:pt x="2467" y="226"/>
                  </a:cubicBezTo>
                  <a:cubicBezTo>
                    <a:pt x="2110" y="99"/>
                    <a:pt x="1695" y="1"/>
                    <a:pt x="129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9"/>
            <p:cNvSpPr/>
            <p:nvPr/>
          </p:nvSpPr>
          <p:spPr>
            <a:xfrm>
              <a:off x="784700" y="2569308"/>
              <a:ext cx="67825" cy="58060"/>
            </a:xfrm>
            <a:custGeom>
              <a:rect b="b" l="l" r="r" t="t"/>
              <a:pathLst>
                <a:path extrusionOk="0" h="1320" w="1542">
                  <a:moveTo>
                    <a:pt x="1497" y="0"/>
                  </a:moveTo>
                  <a:cubicBezTo>
                    <a:pt x="1456" y="0"/>
                    <a:pt x="1392" y="15"/>
                    <a:pt x="1375" y="34"/>
                  </a:cubicBezTo>
                  <a:cubicBezTo>
                    <a:pt x="987" y="509"/>
                    <a:pt x="509" y="900"/>
                    <a:pt x="31" y="1285"/>
                  </a:cubicBezTo>
                  <a:cubicBezTo>
                    <a:pt x="1" y="1310"/>
                    <a:pt x="19" y="1319"/>
                    <a:pt x="50" y="1319"/>
                  </a:cubicBezTo>
                  <a:cubicBezTo>
                    <a:pt x="87" y="1319"/>
                    <a:pt x="142" y="1306"/>
                    <a:pt x="159" y="1292"/>
                  </a:cubicBezTo>
                  <a:cubicBezTo>
                    <a:pt x="647" y="904"/>
                    <a:pt x="1129" y="509"/>
                    <a:pt x="1527" y="24"/>
                  </a:cubicBezTo>
                  <a:cubicBezTo>
                    <a:pt x="1541" y="7"/>
                    <a:pt x="1524" y="0"/>
                    <a:pt x="149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9"/>
            <p:cNvSpPr/>
            <p:nvPr/>
          </p:nvSpPr>
          <p:spPr>
            <a:xfrm>
              <a:off x="763455" y="2128977"/>
              <a:ext cx="93512" cy="453133"/>
            </a:xfrm>
            <a:custGeom>
              <a:rect b="b" l="l" r="r" t="t"/>
              <a:pathLst>
                <a:path extrusionOk="0" h="10302" w="2126">
                  <a:moveTo>
                    <a:pt x="113" y="1"/>
                  </a:moveTo>
                  <a:cubicBezTo>
                    <a:pt x="63" y="1"/>
                    <a:pt x="1" y="36"/>
                    <a:pt x="12" y="86"/>
                  </a:cubicBezTo>
                  <a:cubicBezTo>
                    <a:pt x="777" y="3453"/>
                    <a:pt x="1276" y="6875"/>
                    <a:pt x="1951" y="10260"/>
                  </a:cubicBezTo>
                  <a:cubicBezTo>
                    <a:pt x="1958" y="10289"/>
                    <a:pt x="1984" y="10302"/>
                    <a:pt x="2014" y="10302"/>
                  </a:cubicBezTo>
                  <a:cubicBezTo>
                    <a:pt x="2065" y="10302"/>
                    <a:pt x="2125" y="10266"/>
                    <a:pt x="2114" y="10218"/>
                  </a:cubicBezTo>
                  <a:cubicBezTo>
                    <a:pt x="1439" y="6830"/>
                    <a:pt x="940" y="3411"/>
                    <a:pt x="174" y="41"/>
                  </a:cubicBezTo>
                  <a:cubicBezTo>
                    <a:pt x="169" y="13"/>
                    <a:pt x="143" y="1"/>
                    <a:pt x="11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9"/>
            <p:cNvSpPr/>
            <p:nvPr/>
          </p:nvSpPr>
          <p:spPr>
            <a:xfrm>
              <a:off x="1360811" y="2084200"/>
              <a:ext cx="96547" cy="436507"/>
            </a:xfrm>
            <a:custGeom>
              <a:rect b="b" l="l" r="r" t="t"/>
              <a:pathLst>
                <a:path extrusionOk="0" h="9924" w="2195">
                  <a:moveTo>
                    <a:pt x="796" y="1"/>
                  </a:moveTo>
                  <a:cubicBezTo>
                    <a:pt x="716" y="1"/>
                    <a:pt x="625" y="41"/>
                    <a:pt x="602" y="103"/>
                  </a:cubicBezTo>
                  <a:cubicBezTo>
                    <a:pt x="599" y="110"/>
                    <a:pt x="597" y="117"/>
                    <a:pt x="594" y="123"/>
                  </a:cubicBezTo>
                  <a:lnTo>
                    <a:pt x="588" y="123"/>
                  </a:lnTo>
                  <a:cubicBezTo>
                    <a:pt x="588" y="128"/>
                    <a:pt x="588" y="133"/>
                    <a:pt x="588" y="138"/>
                  </a:cubicBezTo>
                  <a:lnTo>
                    <a:pt x="588" y="138"/>
                  </a:lnTo>
                  <a:cubicBezTo>
                    <a:pt x="338" y="793"/>
                    <a:pt x="244" y="1481"/>
                    <a:pt x="154" y="2172"/>
                  </a:cubicBezTo>
                  <a:lnTo>
                    <a:pt x="154" y="2172"/>
                  </a:lnTo>
                  <a:cubicBezTo>
                    <a:pt x="113" y="2200"/>
                    <a:pt x="90" y="2240"/>
                    <a:pt x="107" y="2285"/>
                  </a:cubicBezTo>
                  <a:cubicBezTo>
                    <a:pt x="115" y="2306"/>
                    <a:pt x="122" y="2328"/>
                    <a:pt x="130" y="2349"/>
                  </a:cubicBezTo>
                  <a:lnTo>
                    <a:pt x="130" y="2349"/>
                  </a:lnTo>
                  <a:cubicBezTo>
                    <a:pt x="98" y="2594"/>
                    <a:pt x="65" y="2838"/>
                    <a:pt x="23" y="3081"/>
                  </a:cubicBezTo>
                  <a:lnTo>
                    <a:pt x="23" y="3081"/>
                  </a:lnTo>
                  <a:cubicBezTo>
                    <a:pt x="21" y="3087"/>
                    <a:pt x="19" y="3093"/>
                    <a:pt x="17" y="3099"/>
                  </a:cubicBezTo>
                  <a:lnTo>
                    <a:pt x="20" y="3099"/>
                  </a:lnTo>
                  <a:cubicBezTo>
                    <a:pt x="18" y="3112"/>
                    <a:pt x="16" y="3125"/>
                    <a:pt x="13" y="3137"/>
                  </a:cubicBezTo>
                  <a:cubicBezTo>
                    <a:pt x="0" y="3209"/>
                    <a:pt x="60" y="3239"/>
                    <a:pt x="132" y="3239"/>
                  </a:cubicBezTo>
                  <a:cubicBezTo>
                    <a:pt x="215" y="3239"/>
                    <a:pt x="315" y="3199"/>
                    <a:pt x="335" y="3137"/>
                  </a:cubicBezTo>
                  <a:cubicBezTo>
                    <a:pt x="342" y="3120"/>
                    <a:pt x="348" y="3102"/>
                    <a:pt x="354" y="3085"/>
                  </a:cubicBezTo>
                  <a:lnTo>
                    <a:pt x="354" y="3085"/>
                  </a:lnTo>
                  <a:cubicBezTo>
                    <a:pt x="860" y="5344"/>
                    <a:pt x="1651" y="7526"/>
                    <a:pt x="1856" y="9847"/>
                  </a:cubicBezTo>
                  <a:cubicBezTo>
                    <a:pt x="1861" y="9901"/>
                    <a:pt x="1909" y="9924"/>
                    <a:pt x="1967" y="9924"/>
                  </a:cubicBezTo>
                  <a:cubicBezTo>
                    <a:pt x="2066" y="9924"/>
                    <a:pt x="2194" y="9857"/>
                    <a:pt x="2185" y="9761"/>
                  </a:cubicBezTo>
                  <a:cubicBezTo>
                    <a:pt x="2005" y="7717"/>
                    <a:pt x="1370" y="5780"/>
                    <a:pt x="876" y="3806"/>
                  </a:cubicBezTo>
                  <a:lnTo>
                    <a:pt x="876" y="3806"/>
                  </a:lnTo>
                  <a:cubicBezTo>
                    <a:pt x="897" y="3802"/>
                    <a:pt x="918" y="3795"/>
                    <a:pt x="937" y="3786"/>
                  </a:cubicBezTo>
                  <a:lnTo>
                    <a:pt x="937" y="3786"/>
                  </a:lnTo>
                  <a:cubicBezTo>
                    <a:pt x="952" y="3807"/>
                    <a:pt x="967" y="3827"/>
                    <a:pt x="983" y="3847"/>
                  </a:cubicBezTo>
                  <a:lnTo>
                    <a:pt x="983" y="3847"/>
                  </a:lnTo>
                  <a:cubicBezTo>
                    <a:pt x="987" y="3856"/>
                    <a:pt x="992" y="3866"/>
                    <a:pt x="997" y="3875"/>
                  </a:cubicBezTo>
                  <a:cubicBezTo>
                    <a:pt x="999" y="3874"/>
                    <a:pt x="1001" y="3873"/>
                    <a:pt x="1003" y="3872"/>
                  </a:cubicBezTo>
                  <a:lnTo>
                    <a:pt x="1003" y="3872"/>
                  </a:lnTo>
                  <a:cubicBezTo>
                    <a:pt x="1029" y="3897"/>
                    <a:pt x="1067" y="3908"/>
                    <a:pt x="1107" y="3908"/>
                  </a:cubicBezTo>
                  <a:cubicBezTo>
                    <a:pt x="1219" y="3908"/>
                    <a:pt x="1350" y="3824"/>
                    <a:pt x="1298" y="3716"/>
                  </a:cubicBezTo>
                  <a:cubicBezTo>
                    <a:pt x="1166" y="3459"/>
                    <a:pt x="1034" y="3232"/>
                    <a:pt x="860" y="3013"/>
                  </a:cubicBezTo>
                  <a:lnTo>
                    <a:pt x="860" y="3013"/>
                  </a:lnTo>
                  <a:cubicBezTo>
                    <a:pt x="902" y="2992"/>
                    <a:pt x="931" y="2959"/>
                    <a:pt x="931" y="2912"/>
                  </a:cubicBezTo>
                  <a:cubicBezTo>
                    <a:pt x="931" y="2629"/>
                    <a:pt x="920" y="2364"/>
                    <a:pt x="880" y="2093"/>
                  </a:cubicBezTo>
                  <a:lnTo>
                    <a:pt x="880" y="2093"/>
                  </a:lnTo>
                  <a:cubicBezTo>
                    <a:pt x="920" y="1429"/>
                    <a:pt x="924" y="767"/>
                    <a:pt x="924" y="103"/>
                  </a:cubicBezTo>
                  <a:cubicBezTo>
                    <a:pt x="924" y="31"/>
                    <a:pt x="864" y="1"/>
                    <a:pt x="79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9"/>
            <p:cNvSpPr/>
            <p:nvPr/>
          </p:nvSpPr>
          <p:spPr>
            <a:xfrm>
              <a:off x="1003304" y="3584696"/>
              <a:ext cx="129932" cy="140268"/>
            </a:xfrm>
            <a:custGeom>
              <a:rect b="b" l="l" r="r" t="t"/>
              <a:pathLst>
                <a:path extrusionOk="0" h="3189" w="2954">
                  <a:moveTo>
                    <a:pt x="2665" y="1"/>
                  </a:moveTo>
                  <a:cubicBezTo>
                    <a:pt x="2458" y="1"/>
                    <a:pt x="2177" y="87"/>
                    <a:pt x="2110" y="203"/>
                  </a:cubicBezTo>
                  <a:cubicBezTo>
                    <a:pt x="1518" y="1236"/>
                    <a:pt x="603" y="2019"/>
                    <a:pt x="42" y="3072"/>
                  </a:cubicBezTo>
                  <a:cubicBezTo>
                    <a:pt x="0" y="3152"/>
                    <a:pt x="98" y="3188"/>
                    <a:pt x="240" y="3188"/>
                  </a:cubicBezTo>
                  <a:cubicBezTo>
                    <a:pt x="460" y="3188"/>
                    <a:pt x="787" y="3101"/>
                    <a:pt x="867" y="2954"/>
                  </a:cubicBezTo>
                  <a:cubicBezTo>
                    <a:pt x="1400" y="1946"/>
                    <a:pt x="2304" y="1191"/>
                    <a:pt x="2872" y="200"/>
                  </a:cubicBezTo>
                  <a:cubicBezTo>
                    <a:pt x="2953" y="57"/>
                    <a:pt x="2833" y="1"/>
                    <a:pt x="2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9"/>
            <p:cNvSpPr/>
            <p:nvPr/>
          </p:nvSpPr>
          <p:spPr>
            <a:xfrm>
              <a:off x="894662" y="1510419"/>
              <a:ext cx="278733" cy="441258"/>
            </a:xfrm>
            <a:custGeom>
              <a:rect b="b" l="l" r="r" t="t"/>
              <a:pathLst>
                <a:path extrusionOk="0" h="10032" w="6337">
                  <a:moveTo>
                    <a:pt x="2406" y="0"/>
                  </a:moveTo>
                  <a:cubicBezTo>
                    <a:pt x="2341" y="0"/>
                    <a:pt x="2274" y="17"/>
                    <a:pt x="2207" y="53"/>
                  </a:cubicBezTo>
                  <a:cubicBezTo>
                    <a:pt x="1677" y="348"/>
                    <a:pt x="1064" y="407"/>
                    <a:pt x="475" y="507"/>
                  </a:cubicBezTo>
                  <a:cubicBezTo>
                    <a:pt x="15" y="580"/>
                    <a:pt x="80" y="1093"/>
                    <a:pt x="371" y="1301"/>
                  </a:cubicBezTo>
                  <a:cubicBezTo>
                    <a:pt x="340" y="1751"/>
                    <a:pt x="326" y="2201"/>
                    <a:pt x="306" y="2652"/>
                  </a:cubicBezTo>
                  <a:cubicBezTo>
                    <a:pt x="285" y="3098"/>
                    <a:pt x="358" y="3802"/>
                    <a:pt x="146" y="4214"/>
                  </a:cubicBezTo>
                  <a:cubicBezTo>
                    <a:pt x="0" y="4500"/>
                    <a:pt x="383" y="4978"/>
                    <a:pt x="660" y="4978"/>
                  </a:cubicBezTo>
                  <a:cubicBezTo>
                    <a:pt x="739" y="4978"/>
                    <a:pt x="809" y="4939"/>
                    <a:pt x="856" y="4848"/>
                  </a:cubicBezTo>
                  <a:cubicBezTo>
                    <a:pt x="894" y="4768"/>
                    <a:pt x="926" y="4681"/>
                    <a:pt x="950" y="4591"/>
                  </a:cubicBezTo>
                  <a:cubicBezTo>
                    <a:pt x="967" y="4820"/>
                    <a:pt x="995" y="5045"/>
                    <a:pt x="1019" y="5274"/>
                  </a:cubicBezTo>
                  <a:cubicBezTo>
                    <a:pt x="1035" y="5432"/>
                    <a:pt x="1557" y="5623"/>
                    <a:pt x="1801" y="5623"/>
                  </a:cubicBezTo>
                  <a:cubicBezTo>
                    <a:pt x="1872" y="5623"/>
                    <a:pt x="1919" y="5607"/>
                    <a:pt x="1923" y="5568"/>
                  </a:cubicBezTo>
                  <a:cubicBezTo>
                    <a:pt x="1930" y="5534"/>
                    <a:pt x="1930" y="5506"/>
                    <a:pt x="1934" y="5471"/>
                  </a:cubicBezTo>
                  <a:cubicBezTo>
                    <a:pt x="2045" y="5505"/>
                    <a:pt x="2158" y="5528"/>
                    <a:pt x="2248" y="5528"/>
                  </a:cubicBezTo>
                  <a:cubicBezTo>
                    <a:pt x="2322" y="5528"/>
                    <a:pt x="2380" y="5512"/>
                    <a:pt x="2408" y="5475"/>
                  </a:cubicBezTo>
                  <a:cubicBezTo>
                    <a:pt x="2439" y="5437"/>
                    <a:pt x="2467" y="5402"/>
                    <a:pt x="2488" y="5371"/>
                  </a:cubicBezTo>
                  <a:cubicBezTo>
                    <a:pt x="2578" y="5412"/>
                    <a:pt x="2685" y="5447"/>
                    <a:pt x="2789" y="5475"/>
                  </a:cubicBezTo>
                  <a:cubicBezTo>
                    <a:pt x="2796" y="5482"/>
                    <a:pt x="2796" y="5492"/>
                    <a:pt x="2800" y="5499"/>
                  </a:cubicBezTo>
                  <a:cubicBezTo>
                    <a:pt x="2841" y="5638"/>
                    <a:pt x="2959" y="5738"/>
                    <a:pt x="3094" y="5793"/>
                  </a:cubicBezTo>
                  <a:cubicBezTo>
                    <a:pt x="3098" y="5845"/>
                    <a:pt x="3101" y="5897"/>
                    <a:pt x="3108" y="5946"/>
                  </a:cubicBezTo>
                  <a:cubicBezTo>
                    <a:pt x="3011" y="5956"/>
                    <a:pt x="2921" y="5984"/>
                    <a:pt x="2848" y="6050"/>
                  </a:cubicBezTo>
                  <a:cubicBezTo>
                    <a:pt x="2419" y="6410"/>
                    <a:pt x="2114" y="6833"/>
                    <a:pt x="1819" y="7307"/>
                  </a:cubicBezTo>
                  <a:cubicBezTo>
                    <a:pt x="1639" y="7599"/>
                    <a:pt x="2014" y="7979"/>
                    <a:pt x="2334" y="7979"/>
                  </a:cubicBezTo>
                  <a:cubicBezTo>
                    <a:pt x="2401" y="7979"/>
                    <a:pt x="2466" y="7962"/>
                    <a:pt x="2523" y="7924"/>
                  </a:cubicBezTo>
                  <a:cubicBezTo>
                    <a:pt x="2644" y="7844"/>
                    <a:pt x="2755" y="7758"/>
                    <a:pt x="2859" y="7664"/>
                  </a:cubicBezTo>
                  <a:cubicBezTo>
                    <a:pt x="2859" y="7681"/>
                    <a:pt x="2859" y="7699"/>
                    <a:pt x="2866" y="7716"/>
                  </a:cubicBezTo>
                  <a:cubicBezTo>
                    <a:pt x="2876" y="7983"/>
                    <a:pt x="3143" y="8163"/>
                    <a:pt x="3385" y="8163"/>
                  </a:cubicBezTo>
                  <a:cubicBezTo>
                    <a:pt x="3409" y="8277"/>
                    <a:pt x="3441" y="8391"/>
                    <a:pt x="3479" y="8509"/>
                  </a:cubicBezTo>
                  <a:cubicBezTo>
                    <a:pt x="3548" y="8723"/>
                    <a:pt x="3764" y="8838"/>
                    <a:pt x="3964" y="8838"/>
                  </a:cubicBezTo>
                  <a:cubicBezTo>
                    <a:pt x="4053" y="8838"/>
                    <a:pt x="4138" y="8816"/>
                    <a:pt x="4206" y="8769"/>
                  </a:cubicBezTo>
                  <a:cubicBezTo>
                    <a:pt x="4279" y="8977"/>
                    <a:pt x="4359" y="9181"/>
                    <a:pt x="4449" y="9379"/>
                  </a:cubicBezTo>
                  <a:cubicBezTo>
                    <a:pt x="4540" y="9575"/>
                    <a:pt x="4784" y="9697"/>
                    <a:pt x="4990" y="9697"/>
                  </a:cubicBezTo>
                  <a:cubicBezTo>
                    <a:pt x="5081" y="9697"/>
                    <a:pt x="5165" y="9673"/>
                    <a:pt x="5225" y="9621"/>
                  </a:cubicBezTo>
                  <a:cubicBezTo>
                    <a:pt x="5245" y="9684"/>
                    <a:pt x="5263" y="9742"/>
                    <a:pt x="5284" y="9805"/>
                  </a:cubicBezTo>
                  <a:cubicBezTo>
                    <a:pt x="5340" y="9962"/>
                    <a:pt x="5581" y="10032"/>
                    <a:pt x="5804" y="10032"/>
                  </a:cubicBezTo>
                  <a:cubicBezTo>
                    <a:pt x="5950" y="10032"/>
                    <a:pt x="6087" y="10002"/>
                    <a:pt x="6160" y="9947"/>
                  </a:cubicBezTo>
                  <a:cubicBezTo>
                    <a:pt x="6285" y="9853"/>
                    <a:pt x="6278" y="9788"/>
                    <a:pt x="6312" y="9618"/>
                  </a:cubicBezTo>
                  <a:cubicBezTo>
                    <a:pt x="6337" y="9517"/>
                    <a:pt x="6236" y="9438"/>
                    <a:pt x="6094" y="9386"/>
                  </a:cubicBezTo>
                  <a:cubicBezTo>
                    <a:pt x="5536" y="7747"/>
                    <a:pt x="4996" y="6098"/>
                    <a:pt x="4494" y="4439"/>
                  </a:cubicBezTo>
                  <a:cubicBezTo>
                    <a:pt x="4289" y="3763"/>
                    <a:pt x="3981" y="3206"/>
                    <a:pt x="3652" y="2586"/>
                  </a:cubicBezTo>
                  <a:cubicBezTo>
                    <a:pt x="3472" y="2243"/>
                    <a:pt x="2976" y="1595"/>
                    <a:pt x="3021" y="1186"/>
                  </a:cubicBezTo>
                  <a:cubicBezTo>
                    <a:pt x="3035" y="1037"/>
                    <a:pt x="2834" y="937"/>
                    <a:pt x="2609" y="906"/>
                  </a:cubicBezTo>
                  <a:lnTo>
                    <a:pt x="2609" y="902"/>
                  </a:lnTo>
                  <a:cubicBezTo>
                    <a:pt x="2630" y="888"/>
                    <a:pt x="2651" y="881"/>
                    <a:pt x="2679" y="867"/>
                  </a:cubicBezTo>
                  <a:cubicBezTo>
                    <a:pt x="3128" y="617"/>
                    <a:pt x="2807" y="0"/>
                    <a:pt x="2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9"/>
            <p:cNvSpPr/>
            <p:nvPr/>
          </p:nvSpPr>
          <p:spPr>
            <a:xfrm>
              <a:off x="785492" y="1511386"/>
              <a:ext cx="254893" cy="88630"/>
            </a:xfrm>
            <a:custGeom>
              <a:rect b="b" l="l" r="r" t="t"/>
              <a:pathLst>
                <a:path extrusionOk="0" h="2015" w="5795">
                  <a:moveTo>
                    <a:pt x="5579" y="0"/>
                  </a:moveTo>
                  <a:cubicBezTo>
                    <a:pt x="5547" y="0"/>
                    <a:pt x="5510" y="6"/>
                    <a:pt x="5469" y="18"/>
                  </a:cubicBezTo>
                  <a:cubicBezTo>
                    <a:pt x="3726" y="509"/>
                    <a:pt x="1793" y="915"/>
                    <a:pt x="210" y="1815"/>
                  </a:cubicBezTo>
                  <a:cubicBezTo>
                    <a:pt x="1" y="1933"/>
                    <a:pt x="167" y="2014"/>
                    <a:pt x="340" y="2014"/>
                  </a:cubicBezTo>
                  <a:cubicBezTo>
                    <a:pt x="407" y="2014"/>
                    <a:pt x="475" y="2002"/>
                    <a:pt x="522" y="1975"/>
                  </a:cubicBezTo>
                  <a:cubicBezTo>
                    <a:pt x="2025" y="1123"/>
                    <a:pt x="3882" y="755"/>
                    <a:pt x="5538" y="281"/>
                  </a:cubicBezTo>
                  <a:cubicBezTo>
                    <a:pt x="5795" y="206"/>
                    <a:pt x="5779" y="0"/>
                    <a:pt x="557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69"/>
          <p:cNvGrpSpPr/>
          <p:nvPr/>
        </p:nvGrpSpPr>
        <p:grpSpPr>
          <a:xfrm>
            <a:off x="7222700" y="539561"/>
            <a:ext cx="1208080" cy="4055973"/>
            <a:chOff x="7356746" y="989650"/>
            <a:chExt cx="1074040" cy="3605951"/>
          </a:xfrm>
        </p:grpSpPr>
        <p:sp>
          <p:nvSpPr>
            <p:cNvPr id="486" name="Google Shape;486;p69"/>
            <p:cNvSpPr/>
            <p:nvPr/>
          </p:nvSpPr>
          <p:spPr>
            <a:xfrm>
              <a:off x="8125025" y="1379145"/>
              <a:ext cx="258268" cy="183195"/>
            </a:xfrm>
            <a:custGeom>
              <a:rect b="b" l="l" r="r" t="t"/>
              <a:pathLst>
                <a:path extrusionOk="0" h="4224" w="5955">
                  <a:moveTo>
                    <a:pt x="172" y="0"/>
                  </a:moveTo>
                  <a:cubicBezTo>
                    <a:pt x="140" y="0"/>
                    <a:pt x="96" y="28"/>
                    <a:pt x="59" y="75"/>
                  </a:cubicBezTo>
                  <a:cubicBezTo>
                    <a:pt x="14" y="141"/>
                    <a:pt x="0" y="210"/>
                    <a:pt x="24" y="234"/>
                  </a:cubicBezTo>
                  <a:cubicBezTo>
                    <a:pt x="385" y="636"/>
                    <a:pt x="752" y="976"/>
                    <a:pt x="1112" y="1298"/>
                  </a:cubicBezTo>
                  <a:cubicBezTo>
                    <a:pt x="1611" y="1738"/>
                    <a:pt x="2041" y="2164"/>
                    <a:pt x="2377" y="2652"/>
                  </a:cubicBezTo>
                  <a:cubicBezTo>
                    <a:pt x="2411" y="2708"/>
                    <a:pt x="2498" y="2711"/>
                    <a:pt x="2543" y="2756"/>
                  </a:cubicBezTo>
                  <a:cubicBezTo>
                    <a:pt x="2841" y="3075"/>
                    <a:pt x="3090" y="3407"/>
                    <a:pt x="3409" y="3608"/>
                  </a:cubicBezTo>
                  <a:cubicBezTo>
                    <a:pt x="3926" y="3946"/>
                    <a:pt x="4339" y="4223"/>
                    <a:pt x="4810" y="4223"/>
                  </a:cubicBezTo>
                  <a:cubicBezTo>
                    <a:pt x="4847" y="4223"/>
                    <a:pt x="4885" y="4222"/>
                    <a:pt x="4923" y="4218"/>
                  </a:cubicBezTo>
                  <a:cubicBezTo>
                    <a:pt x="5096" y="4201"/>
                    <a:pt x="5283" y="4187"/>
                    <a:pt x="5467" y="4111"/>
                  </a:cubicBezTo>
                  <a:cubicBezTo>
                    <a:pt x="5647" y="4034"/>
                    <a:pt x="5827" y="3889"/>
                    <a:pt x="5955" y="3626"/>
                  </a:cubicBezTo>
                  <a:cubicBezTo>
                    <a:pt x="5955" y="3622"/>
                    <a:pt x="5955" y="3612"/>
                    <a:pt x="5948" y="3605"/>
                  </a:cubicBezTo>
                  <a:cubicBezTo>
                    <a:pt x="5955" y="3591"/>
                    <a:pt x="5951" y="3588"/>
                    <a:pt x="5945" y="3588"/>
                  </a:cubicBezTo>
                  <a:cubicBezTo>
                    <a:pt x="5820" y="3840"/>
                    <a:pt x="5640" y="3969"/>
                    <a:pt x="5460" y="4031"/>
                  </a:cubicBezTo>
                  <a:cubicBezTo>
                    <a:pt x="5279" y="4097"/>
                    <a:pt x="5103" y="4097"/>
                    <a:pt x="4936" y="4124"/>
                  </a:cubicBezTo>
                  <a:cubicBezTo>
                    <a:pt x="4884" y="4132"/>
                    <a:pt x="4833" y="4136"/>
                    <a:pt x="4782" y="4136"/>
                  </a:cubicBezTo>
                  <a:cubicBezTo>
                    <a:pt x="4225" y="4136"/>
                    <a:pt x="3738" y="3700"/>
                    <a:pt x="3135" y="3155"/>
                  </a:cubicBezTo>
                  <a:cubicBezTo>
                    <a:pt x="3035" y="3061"/>
                    <a:pt x="2983" y="2912"/>
                    <a:pt x="2896" y="2794"/>
                  </a:cubicBezTo>
                  <a:cubicBezTo>
                    <a:pt x="2664" y="2479"/>
                    <a:pt x="2394" y="2191"/>
                    <a:pt x="2162" y="1790"/>
                  </a:cubicBezTo>
                  <a:cubicBezTo>
                    <a:pt x="1975" y="1471"/>
                    <a:pt x="1604" y="1325"/>
                    <a:pt x="1348" y="1038"/>
                  </a:cubicBezTo>
                  <a:cubicBezTo>
                    <a:pt x="1026" y="667"/>
                    <a:pt x="690" y="265"/>
                    <a:pt x="198" y="9"/>
                  </a:cubicBezTo>
                  <a:cubicBezTo>
                    <a:pt x="191" y="3"/>
                    <a:pt x="182" y="0"/>
                    <a:pt x="1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9"/>
            <p:cNvSpPr/>
            <p:nvPr/>
          </p:nvSpPr>
          <p:spPr>
            <a:xfrm>
              <a:off x="8107114" y="1404690"/>
              <a:ext cx="285375" cy="188790"/>
            </a:xfrm>
            <a:custGeom>
              <a:rect b="b" l="l" r="r" t="t"/>
              <a:pathLst>
                <a:path extrusionOk="0" h="4353" w="6580">
                  <a:moveTo>
                    <a:pt x="175" y="1"/>
                  </a:moveTo>
                  <a:cubicBezTo>
                    <a:pt x="144" y="1"/>
                    <a:pt x="101" y="30"/>
                    <a:pt x="63" y="78"/>
                  </a:cubicBezTo>
                  <a:cubicBezTo>
                    <a:pt x="15" y="141"/>
                    <a:pt x="1" y="210"/>
                    <a:pt x="25" y="234"/>
                  </a:cubicBezTo>
                  <a:cubicBezTo>
                    <a:pt x="354" y="615"/>
                    <a:pt x="694" y="937"/>
                    <a:pt x="1040" y="1239"/>
                  </a:cubicBezTo>
                  <a:cubicBezTo>
                    <a:pt x="1518" y="1661"/>
                    <a:pt x="1941" y="2084"/>
                    <a:pt x="2287" y="2579"/>
                  </a:cubicBezTo>
                  <a:cubicBezTo>
                    <a:pt x="2329" y="2635"/>
                    <a:pt x="2415" y="2642"/>
                    <a:pt x="2457" y="2687"/>
                  </a:cubicBezTo>
                  <a:cubicBezTo>
                    <a:pt x="2769" y="3016"/>
                    <a:pt x="3039" y="3366"/>
                    <a:pt x="3392" y="3601"/>
                  </a:cubicBezTo>
                  <a:cubicBezTo>
                    <a:pt x="3708" y="3809"/>
                    <a:pt x="4002" y="4003"/>
                    <a:pt x="4314" y="4145"/>
                  </a:cubicBezTo>
                  <a:cubicBezTo>
                    <a:pt x="4594" y="4273"/>
                    <a:pt x="4885" y="4353"/>
                    <a:pt x="5187" y="4353"/>
                  </a:cubicBezTo>
                  <a:cubicBezTo>
                    <a:pt x="5221" y="4353"/>
                    <a:pt x="5256" y="4352"/>
                    <a:pt x="5291" y="4350"/>
                  </a:cubicBezTo>
                  <a:cubicBezTo>
                    <a:pt x="5519" y="4336"/>
                    <a:pt x="5751" y="4322"/>
                    <a:pt x="5983" y="4235"/>
                  </a:cubicBezTo>
                  <a:cubicBezTo>
                    <a:pt x="6209" y="4156"/>
                    <a:pt x="6423" y="4000"/>
                    <a:pt x="6579" y="3726"/>
                  </a:cubicBezTo>
                  <a:cubicBezTo>
                    <a:pt x="6579" y="3723"/>
                    <a:pt x="6579" y="3712"/>
                    <a:pt x="6576" y="3705"/>
                  </a:cubicBezTo>
                  <a:cubicBezTo>
                    <a:pt x="6578" y="3700"/>
                    <a:pt x="6577" y="3697"/>
                    <a:pt x="6575" y="3697"/>
                  </a:cubicBezTo>
                  <a:cubicBezTo>
                    <a:pt x="6574" y="3697"/>
                    <a:pt x="6573" y="3697"/>
                    <a:pt x="6572" y="3698"/>
                  </a:cubicBezTo>
                  <a:cubicBezTo>
                    <a:pt x="6416" y="3965"/>
                    <a:pt x="6195" y="4097"/>
                    <a:pt x="5973" y="4166"/>
                  </a:cubicBezTo>
                  <a:cubicBezTo>
                    <a:pt x="5748" y="4235"/>
                    <a:pt x="5519" y="4242"/>
                    <a:pt x="5298" y="4263"/>
                  </a:cubicBezTo>
                  <a:cubicBezTo>
                    <a:pt x="5249" y="4267"/>
                    <a:pt x="5200" y="4270"/>
                    <a:pt x="5152" y="4270"/>
                  </a:cubicBezTo>
                  <a:cubicBezTo>
                    <a:pt x="4798" y="4270"/>
                    <a:pt x="4454" y="4150"/>
                    <a:pt x="4134" y="3958"/>
                  </a:cubicBezTo>
                  <a:cubicBezTo>
                    <a:pt x="3770" y="3743"/>
                    <a:pt x="3430" y="3438"/>
                    <a:pt x="3077" y="3120"/>
                  </a:cubicBezTo>
                  <a:cubicBezTo>
                    <a:pt x="2970" y="3023"/>
                    <a:pt x="2911" y="2867"/>
                    <a:pt x="2821" y="2742"/>
                  </a:cubicBezTo>
                  <a:cubicBezTo>
                    <a:pt x="2575" y="2413"/>
                    <a:pt x="2301" y="2122"/>
                    <a:pt x="2072" y="1720"/>
                  </a:cubicBezTo>
                  <a:cubicBezTo>
                    <a:pt x="1885" y="1405"/>
                    <a:pt x="1522" y="1270"/>
                    <a:pt x="1276" y="982"/>
                  </a:cubicBezTo>
                  <a:cubicBezTo>
                    <a:pt x="971" y="629"/>
                    <a:pt x="652" y="245"/>
                    <a:pt x="198" y="9"/>
                  </a:cubicBezTo>
                  <a:cubicBezTo>
                    <a:pt x="192" y="3"/>
                    <a:pt x="184" y="1"/>
                    <a:pt x="17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9"/>
            <p:cNvSpPr/>
            <p:nvPr/>
          </p:nvSpPr>
          <p:spPr>
            <a:xfrm>
              <a:off x="8088812" y="1430798"/>
              <a:ext cx="312828" cy="194167"/>
            </a:xfrm>
            <a:custGeom>
              <a:rect b="b" l="l" r="r" t="t"/>
              <a:pathLst>
                <a:path extrusionOk="0" h="4477" w="7213">
                  <a:moveTo>
                    <a:pt x="172" y="0"/>
                  </a:moveTo>
                  <a:cubicBezTo>
                    <a:pt x="143" y="0"/>
                    <a:pt x="100" y="32"/>
                    <a:pt x="66" y="79"/>
                  </a:cubicBezTo>
                  <a:cubicBezTo>
                    <a:pt x="18" y="145"/>
                    <a:pt x="0" y="207"/>
                    <a:pt x="21" y="235"/>
                  </a:cubicBezTo>
                  <a:cubicBezTo>
                    <a:pt x="316" y="595"/>
                    <a:pt x="641" y="893"/>
                    <a:pt x="970" y="1184"/>
                  </a:cubicBezTo>
                  <a:cubicBezTo>
                    <a:pt x="1428" y="1586"/>
                    <a:pt x="1843" y="2002"/>
                    <a:pt x="2200" y="2504"/>
                  </a:cubicBezTo>
                  <a:cubicBezTo>
                    <a:pt x="2238" y="2563"/>
                    <a:pt x="2325" y="2570"/>
                    <a:pt x="2373" y="2615"/>
                  </a:cubicBezTo>
                  <a:cubicBezTo>
                    <a:pt x="2692" y="2958"/>
                    <a:pt x="2986" y="3325"/>
                    <a:pt x="3381" y="3585"/>
                  </a:cubicBezTo>
                  <a:cubicBezTo>
                    <a:pt x="3731" y="3820"/>
                    <a:pt x="4078" y="4049"/>
                    <a:pt x="4459" y="4219"/>
                  </a:cubicBezTo>
                  <a:cubicBezTo>
                    <a:pt x="4809" y="4376"/>
                    <a:pt x="5192" y="4477"/>
                    <a:pt x="5574" y="4477"/>
                  </a:cubicBezTo>
                  <a:cubicBezTo>
                    <a:pt x="5604" y="4477"/>
                    <a:pt x="5634" y="4476"/>
                    <a:pt x="5664" y="4475"/>
                  </a:cubicBezTo>
                  <a:cubicBezTo>
                    <a:pt x="5945" y="4465"/>
                    <a:pt x="6236" y="4447"/>
                    <a:pt x="6502" y="4357"/>
                  </a:cubicBezTo>
                  <a:cubicBezTo>
                    <a:pt x="6773" y="4271"/>
                    <a:pt x="7029" y="4104"/>
                    <a:pt x="7213" y="3824"/>
                  </a:cubicBezTo>
                  <a:cubicBezTo>
                    <a:pt x="7213" y="3820"/>
                    <a:pt x="7213" y="3810"/>
                    <a:pt x="7209" y="3803"/>
                  </a:cubicBezTo>
                  <a:cubicBezTo>
                    <a:pt x="7212" y="3798"/>
                    <a:pt x="7211" y="3793"/>
                    <a:pt x="7209" y="3793"/>
                  </a:cubicBezTo>
                  <a:cubicBezTo>
                    <a:pt x="7208" y="3793"/>
                    <a:pt x="7207" y="3794"/>
                    <a:pt x="7206" y="3796"/>
                  </a:cubicBezTo>
                  <a:cubicBezTo>
                    <a:pt x="7019" y="4066"/>
                    <a:pt x="6762" y="4215"/>
                    <a:pt x="6495" y="4288"/>
                  </a:cubicBezTo>
                  <a:cubicBezTo>
                    <a:pt x="6225" y="4368"/>
                    <a:pt x="5948" y="4375"/>
                    <a:pt x="5671" y="4388"/>
                  </a:cubicBezTo>
                  <a:cubicBezTo>
                    <a:pt x="5624" y="4392"/>
                    <a:pt x="5578" y="4393"/>
                    <a:pt x="5531" y="4393"/>
                  </a:cubicBezTo>
                  <a:cubicBezTo>
                    <a:pt x="5076" y="4393"/>
                    <a:pt x="4626" y="4243"/>
                    <a:pt x="4230" y="4011"/>
                  </a:cubicBezTo>
                  <a:cubicBezTo>
                    <a:pt x="3790" y="3754"/>
                    <a:pt x="3409" y="3411"/>
                    <a:pt x="3021" y="3072"/>
                  </a:cubicBezTo>
                  <a:cubicBezTo>
                    <a:pt x="2907" y="2968"/>
                    <a:pt x="2841" y="2802"/>
                    <a:pt x="2744" y="2677"/>
                  </a:cubicBezTo>
                  <a:cubicBezTo>
                    <a:pt x="2484" y="2334"/>
                    <a:pt x="2203" y="2040"/>
                    <a:pt x="1978" y="1641"/>
                  </a:cubicBezTo>
                  <a:cubicBezTo>
                    <a:pt x="1798" y="1326"/>
                    <a:pt x="1438" y="1194"/>
                    <a:pt x="1202" y="928"/>
                  </a:cubicBezTo>
                  <a:cubicBezTo>
                    <a:pt x="915" y="585"/>
                    <a:pt x="620" y="221"/>
                    <a:pt x="194" y="10"/>
                  </a:cubicBezTo>
                  <a:cubicBezTo>
                    <a:pt x="189" y="3"/>
                    <a:pt x="181" y="0"/>
                    <a:pt x="1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9"/>
            <p:cNvSpPr/>
            <p:nvPr/>
          </p:nvSpPr>
          <p:spPr>
            <a:xfrm>
              <a:off x="8071074" y="1456862"/>
              <a:ext cx="340194" cy="199936"/>
            </a:xfrm>
            <a:custGeom>
              <a:rect b="b" l="l" r="r" t="t"/>
              <a:pathLst>
                <a:path extrusionOk="0" h="4610" w="7844">
                  <a:moveTo>
                    <a:pt x="173" y="0"/>
                  </a:moveTo>
                  <a:cubicBezTo>
                    <a:pt x="146" y="0"/>
                    <a:pt x="104" y="32"/>
                    <a:pt x="66" y="81"/>
                  </a:cubicBezTo>
                  <a:cubicBezTo>
                    <a:pt x="18" y="140"/>
                    <a:pt x="1" y="209"/>
                    <a:pt x="18" y="233"/>
                  </a:cubicBezTo>
                  <a:cubicBezTo>
                    <a:pt x="285" y="569"/>
                    <a:pt x="583" y="846"/>
                    <a:pt x="898" y="1127"/>
                  </a:cubicBezTo>
                  <a:cubicBezTo>
                    <a:pt x="1334" y="1515"/>
                    <a:pt x="1750" y="1924"/>
                    <a:pt x="2114" y="2436"/>
                  </a:cubicBezTo>
                  <a:cubicBezTo>
                    <a:pt x="2155" y="2495"/>
                    <a:pt x="2245" y="2506"/>
                    <a:pt x="2294" y="2554"/>
                  </a:cubicBezTo>
                  <a:cubicBezTo>
                    <a:pt x="2626" y="2904"/>
                    <a:pt x="2938" y="3292"/>
                    <a:pt x="3371" y="3583"/>
                  </a:cubicBezTo>
                  <a:cubicBezTo>
                    <a:pt x="3756" y="3839"/>
                    <a:pt x="4154" y="4103"/>
                    <a:pt x="4604" y="4304"/>
                  </a:cubicBezTo>
                  <a:cubicBezTo>
                    <a:pt x="5028" y="4491"/>
                    <a:pt x="5498" y="4609"/>
                    <a:pt x="5962" y="4609"/>
                  </a:cubicBezTo>
                  <a:cubicBezTo>
                    <a:pt x="5988" y="4609"/>
                    <a:pt x="6013" y="4609"/>
                    <a:pt x="6038" y="4608"/>
                  </a:cubicBezTo>
                  <a:cubicBezTo>
                    <a:pt x="6704" y="4601"/>
                    <a:pt x="7407" y="4515"/>
                    <a:pt x="7843" y="3926"/>
                  </a:cubicBezTo>
                  <a:cubicBezTo>
                    <a:pt x="7843" y="3922"/>
                    <a:pt x="7843" y="3909"/>
                    <a:pt x="7840" y="3905"/>
                  </a:cubicBezTo>
                  <a:cubicBezTo>
                    <a:pt x="7840" y="3891"/>
                    <a:pt x="7836" y="3888"/>
                    <a:pt x="7829" y="3888"/>
                  </a:cubicBezTo>
                  <a:cubicBezTo>
                    <a:pt x="7615" y="4168"/>
                    <a:pt x="7324" y="4324"/>
                    <a:pt x="7012" y="4407"/>
                  </a:cubicBezTo>
                  <a:cubicBezTo>
                    <a:pt x="6700" y="4487"/>
                    <a:pt x="6371" y="4501"/>
                    <a:pt x="6042" y="4515"/>
                  </a:cubicBezTo>
                  <a:cubicBezTo>
                    <a:pt x="5998" y="4517"/>
                    <a:pt x="5954" y="4518"/>
                    <a:pt x="5910" y="4518"/>
                  </a:cubicBezTo>
                  <a:cubicBezTo>
                    <a:pt x="5351" y="4518"/>
                    <a:pt x="4796" y="4338"/>
                    <a:pt x="4324" y="4064"/>
                  </a:cubicBezTo>
                  <a:cubicBezTo>
                    <a:pt x="3808" y="3774"/>
                    <a:pt x="3378" y="3392"/>
                    <a:pt x="2969" y="3029"/>
                  </a:cubicBezTo>
                  <a:cubicBezTo>
                    <a:pt x="2841" y="2918"/>
                    <a:pt x="2772" y="2752"/>
                    <a:pt x="2668" y="2617"/>
                  </a:cubicBezTo>
                  <a:cubicBezTo>
                    <a:pt x="2391" y="2263"/>
                    <a:pt x="2110" y="1958"/>
                    <a:pt x="1885" y="1567"/>
                  </a:cubicBezTo>
                  <a:cubicBezTo>
                    <a:pt x="1705" y="1255"/>
                    <a:pt x="1352" y="1127"/>
                    <a:pt x="1133" y="867"/>
                  </a:cubicBezTo>
                  <a:cubicBezTo>
                    <a:pt x="856" y="538"/>
                    <a:pt x="583" y="192"/>
                    <a:pt x="191" y="8"/>
                  </a:cubicBezTo>
                  <a:cubicBezTo>
                    <a:pt x="187" y="3"/>
                    <a:pt x="180" y="0"/>
                    <a:pt x="17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9"/>
            <p:cNvSpPr/>
            <p:nvPr/>
          </p:nvSpPr>
          <p:spPr>
            <a:xfrm>
              <a:off x="8052599" y="1482320"/>
              <a:ext cx="368428" cy="205964"/>
            </a:xfrm>
            <a:custGeom>
              <a:rect b="b" l="l" r="r" t="t"/>
              <a:pathLst>
                <a:path extrusionOk="0" h="4749" w="8495">
                  <a:moveTo>
                    <a:pt x="174" y="0"/>
                  </a:moveTo>
                  <a:cubicBezTo>
                    <a:pt x="147" y="0"/>
                    <a:pt x="106" y="33"/>
                    <a:pt x="70" y="86"/>
                  </a:cubicBezTo>
                  <a:cubicBezTo>
                    <a:pt x="21" y="145"/>
                    <a:pt x="0" y="211"/>
                    <a:pt x="18" y="232"/>
                  </a:cubicBezTo>
                  <a:cubicBezTo>
                    <a:pt x="250" y="543"/>
                    <a:pt x="527" y="810"/>
                    <a:pt x="832" y="1073"/>
                  </a:cubicBezTo>
                  <a:cubicBezTo>
                    <a:pt x="1251" y="1441"/>
                    <a:pt x="1656" y="1849"/>
                    <a:pt x="2034" y="2372"/>
                  </a:cubicBezTo>
                  <a:cubicBezTo>
                    <a:pt x="2072" y="2431"/>
                    <a:pt x="2169" y="2442"/>
                    <a:pt x="2217" y="2494"/>
                  </a:cubicBezTo>
                  <a:cubicBezTo>
                    <a:pt x="2564" y="2857"/>
                    <a:pt x="2896" y="3263"/>
                    <a:pt x="3368" y="3585"/>
                  </a:cubicBezTo>
                  <a:cubicBezTo>
                    <a:pt x="3787" y="3865"/>
                    <a:pt x="4244" y="4163"/>
                    <a:pt x="4764" y="4389"/>
                  </a:cubicBezTo>
                  <a:cubicBezTo>
                    <a:pt x="5270" y="4611"/>
                    <a:pt x="5847" y="4749"/>
                    <a:pt x="6409" y="4749"/>
                  </a:cubicBezTo>
                  <a:cubicBezTo>
                    <a:pt x="6416" y="4749"/>
                    <a:pt x="6423" y="4749"/>
                    <a:pt x="6430" y="4749"/>
                  </a:cubicBezTo>
                  <a:cubicBezTo>
                    <a:pt x="7206" y="4745"/>
                    <a:pt x="7992" y="4638"/>
                    <a:pt x="8491" y="4032"/>
                  </a:cubicBezTo>
                  <a:cubicBezTo>
                    <a:pt x="8494" y="4025"/>
                    <a:pt x="8491" y="4014"/>
                    <a:pt x="8488" y="4007"/>
                  </a:cubicBezTo>
                  <a:cubicBezTo>
                    <a:pt x="8488" y="3997"/>
                    <a:pt x="8477" y="3997"/>
                    <a:pt x="8474" y="3997"/>
                  </a:cubicBezTo>
                  <a:cubicBezTo>
                    <a:pt x="8228" y="4288"/>
                    <a:pt x="7902" y="4451"/>
                    <a:pt x="7545" y="4537"/>
                  </a:cubicBezTo>
                  <a:cubicBezTo>
                    <a:pt x="7192" y="4628"/>
                    <a:pt x="6811" y="4641"/>
                    <a:pt x="6430" y="4655"/>
                  </a:cubicBezTo>
                  <a:cubicBezTo>
                    <a:pt x="6394" y="4657"/>
                    <a:pt x="6358" y="4657"/>
                    <a:pt x="6322" y="4657"/>
                  </a:cubicBezTo>
                  <a:cubicBezTo>
                    <a:pt x="5660" y="4657"/>
                    <a:pt x="4987" y="4448"/>
                    <a:pt x="4435" y="4136"/>
                  </a:cubicBezTo>
                  <a:cubicBezTo>
                    <a:pt x="3839" y="3807"/>
                    <a:pt x="3364" y="3391"/>
                    <a:pt x="2921" y="2999"/>
                  </a:cubicBezTo>
                  <a:cubicBezTo>
                    <a:pt x="2789" y="2885"/>
                    <a:pt x="2709" y="2705"/>
                    <a:pt x="2602" y="2566"/>
                  </a:cubicBezTo>
                  <a:cubicBezTo>
                    <a:pt x="2311" y="2199"/>
                    <a:pt x="2020" y="1891"/>
                    <a:pt x="1802" y="1499"/>
                  </a:cubicBezTo>
                  <a:cubicBezTo>
                    <a:pt x="1622" y="1184"/>
                    <a:pt x="1275" y="1070"/>
                    <a:pt x="1064" y="817"/>
                  </a:cubicBezTo>
                  <a:cubicBezTo>
                    <a:pt x="801" y="502"/>
                    <a:pt x="555" y="173"/>
                    <a:pt x="191" y="6"/>
                  </a:cubicBezTo>
                  <a:cubicBezTo>
                    <a:pt x="186" y="2"/>
                    <a:pt x="180" y="0"/>
                    <a:pt x="17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9"/>
            <p:cNvSpPr/>
            <p:nvPr/>
          </p:nvSpPr>
          <p:spPr>
            <a:xfrm>
              <a:off x="8034254" y="1508211"/>
              <a:ext cx="396532" cy="211472"/>
            </a:xfrm>
            <a:custGeom>
              <a:rect b="b" l="l" r="r" t="t"/>
              <a:pathLst>
                <a:path extrusionOk="0" h="4876" w="9143">
                  <a:moveTo>
                    <a:pt x="176" y="1"/>
                  </a:moveTo>
                  <a:cubicBezTo>
                    <a:pt x="152" y="1"/>
                    <a:pt x="107" y="33"/>
                    <a:pt x="70" y="82"/>
                  </a:cubicBezTo>
                  <a:cubicBezTo>
                    <a:pt x="25" y="144"/>
                    <a:pt x="1" y="210"/>
                    <a:pt x="18" y="227"/>
                  </a:cubicBezTo>
                  <a:cubicBezTo>
                    <a:pt x="219" y="515"/>
                    <a:pt x="479" y="757"/>
                    <a:pt x="770" y="1013"/>
                  </a:cubicBezTo>
                  <a:cubicBezTo>
                    <a:pt x="1172" y="1363"/>
                    <a:pt x="1574" y="1769"/>
                    <a:pt x="1958" y="2299"/>
                  </a:cubicBezTo>
                  <a:cubicBezTo>
                    <a:pt x="2003" y="2364"/>
                    <a:pt x="2093" y="2375"/>
                    <a:pt x="2145" y="2427"/>
                  </a:cubicBezTo>
                  <a:cubicBezTo>
                    <a:pt x="2502" y="2797"/>
                    <a:pt x="2859" y="3230"/>
                    <a:pt x="3375" y="3577"/>
                  </a:cubicBezTo>
                  <a:cubicBezTo>
                    <a:pt x="3836" y="3889"/>
                    <a:pt x="4341" y="4218"/>
                    <a:pt x="4930" y="4471"/>
                  </a:cubicBezTo>
                  <a:cubicBezTo>
                    <a:pt x="5509" y="4717"/>
                    <a:pt x="6167" y="4876"/>
                    <a:pt x="6804" y="4876"/>
                  </a:cubicBezTo>
                  <a:cubicBezTo>
                    <a:pt x="6811" y="4876"/>
                    <a:pt x="6818" y="4876"/>
                    <a:pt x="6825" y="4876"/>
                  </a:cubicBezTo>
                  <a:cubicBezTo>
                    <a:pt x="7708" y="4876"/>
                    <a:pt x="8588" y="4751"/>
                    <a:pt x="9139" y="4128"/>
                  </a:cubicBezTo>
                  <a:cubicBezTo>
                    <a:pt x="9143" y="4124"/>
                    <a:pt x="9139" y="4110"/>
                    <a:pt x="9132" y="4107"/>
                  </a:cubicBezTo>
                  <a:cubicBezTo>
                    <a:pt x="9129" y="4096"/>
                    <a:pt x="9125" y="4093"/>
                    <a:pt x="9122" y="4093"/>
                  </a:cubicBezTo>
                  <a:cubicBezTo>
                    <a:pt x="8564" y="4699"/>
                    <a:pt x="7688" y="4772"/>
                    <a:pt x="6825" y="4786"/>
                  </a:cubicBezTo>
                  <a:cubicBezTo>
                    <a:pt x="6794" y="4787"/>
                    <a:pt x="6762" y="4787"/>
                    <a:pt x="6730" y="4787"/>
                  </a:cubicBezTo>
                  <a:cubicBezTo>
                    <a:pt x="5970" y="4787"/>
                    <a:pt x="5184" y="4549"/>
                    <a:pt x="4549" y="4197"/>
                  </a:cubicBezTo>
                  <a:cubicBezTo>
                    <a:pt x="3877" y="3833"/>
                    <a:pt x="3351" y="3372"/>
                    <a:pt x="2883" y="2964"/>
                  </a:cubicBezTo>
                  <a:cubicBezTo>
                    <a:pt x="2737" y="2835"/>
                    <a:pt x="2651" y="2655"/>
                    <a:pt x="2540" y="2513"/>
                  </a:cubicBezTo>
                  <a:cubicBezTo>
                    <a:pt x="2232" y="2132"/>
                    <a:pt x="1941" y="1820"/>
                    <a:pt x="1716" y="1426"/>
                  </a:cubicBezTo>
                  <a:cubicBezTo>
                    <a:pt x="1539" y="1114"/>
                    <a:pt x="1203" y="1006"/>
                    <a:pt x="998" y="764"/>
                  </a:cubicBezTo>
                  <a:cubicBezTo>
                    <a:pt x="746" y="459"/>
                    <a:pt x="520" y="147"/>
                    <a:pt x="188" y="5"/>
                  </a:cubicBezTo>
                  <a:cubicBezTo>
                    <a:pt x="185" y="2"/>
                    <a:pt x="181" y="1"/>
                    <a:pt x="17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9"/>
            <p:cNvSpPr/>
            <p:nvPr/>
          </p:nvSpPr>
          <p:spPr>
            <a:xfrm>
              <a:off x="8086383" y="2040433"/>
              <a:ext cx="182154" cy="465794"/>
            </a:xfrm>
            <a:custGeom>
              <a:rect b="b" l="l" r="r" t="t"/>
              <a:pathLst>
                <a:path extrusionOk="0" h="10740" w="4200">
                  <a:moveTo>
                    <a:pt x="1575" y="3308"/>
                  </a:moveTo>
                  <a:cubicBezTo>
                    <a:pt x="1552" y="3745"/>
                    <a:pt x="1484" y="4181"/>
                    <a:pt x="1385" y="4612"/>
                  </a:cubicBezTo>
                  <a:lnTo>
                    <a:pt x="1385" y="4612"/>
                  </a:lnTo>
                  <a:cubicBezTo>
                    <a:pt x="1315" y="4516"/>
                    <a:pt x="1243" y="4423"/>
                    <a:pt x="1168" y="4333"/>
                  </a:cubicBezTo>
                  <a:cubicBezTo>
                    <a:pt x="1141" y="4300"/>
                    <a:pt x="1102" y="4278"/>
                    <a:pt x="1054" y="4266"/>
                  </a:cubicBezTo>
                  <a:lnTo>
                    <a:pt x="1054" y="4266"/>
                  </a:lnTo>
                  <a:cubicBezTo>
                    <a:pt x="1193" y="3926"/>
                    <a:pt x="1372" y="3610"/>
                    <a:pt x="1575" y="3308"/>
                  </a:cubicBezTo>
                  <a:close/>
                  <a:moveTo>
                    <a:pt x="1880" y="1"/>
                  </a:moveTo>
                  <a:cubicBezTo>
                    <a:pt x="1637" y="1"/>
                    <a:pt x="1293" y="115"/>
                    <a:pt x="1248" y="280"/>
                  </a:cubicBezTo>
                  <a:cubicBezTo>
                    <a:pt x="832" y="1811"/>
                    <a:pt x="351" y="3318"/>
                    <a:pt x="25" y="4867"/>
                  </a:cubicBezTo>
                  <a:cubicBezTo>
                    <a:pt x="1" y="4980"/>
                    <a:pt x="103" y="5028"/>
                    <a:pt x="246" y="5032"/>
                  </a:cubicBezTo>
                  <a:lnTo>
                    <a:pt x="246" y="5032"/>
                  </a:lnTo>
                  <a:cubicBezTo>
                    <a:pt x="205" y="5622"/>
                    <a:pt x="407" y="6196"/>
                    <a:pt x="678" y="6763"/>
                  </a:cubicBezTo>
                  <a:lnTo>
                    <a:pt x="678" y="6763"/>
                  </a:lnTo>
                  <a:cubicBezTo>
                    <a:pt x="635" y="6871"/>
                    <a:pt x="591" y="6978"/>
                    <a:pt x="546" y="7084"/>
                  </a:cubicBezTo>
                  <a:lnTo>
                    <a:pt x="546" y="7084"/>
                  </a:lnTo>
                  <a:cubicBezTo>
                    <a:pt x="544" y="7090"/>
                    <a:pt x="541" y="7095"/>
                    <a:pt x="538" y="7101"/>
                  </a:cubicBezTo>
                  <a:cubicBezTo>
                    <a:pt x="538" y="7101"/>
                    <a:pt x="539" y="7101"/>
                    <a:pt x="539" y="7101"/>
                  </a:cubicBezTo>
                  <a:lnTo>
                    <a:pt x="539" y="7101"/>
                  </a:lnTo>
                  <a:cubicBezTo>
                    <a:pt x="539" y="7102"/>
                    <a:pt x="538" y="7103"/>
                    <a:pt x="538" y="7104"/>
                  </a:cubicBezTo>
                  <a:cubicBezTo>
                    <a:pt x="496" y="7203"/>
                    <a:pt x="593" y="7244"/>
                    <a:pt x="736" y="7244"/>
                  </a:cubicBezTo>
                  <a:cubicBezTo>
                    <a:pt x="790" y="7244"/>
                    <a:pt x="851" y="7238"/>
                    <a:pt x="913" y="7227"/>
                  </a:cubicBezTo>
                  <a:lnTo>
                    <a:pt x="913" y="7227"/>
                  </a:lnTo>
                  <a:cubicBezTo>
                    <a:pt x="1098" y="7579"/>
                    <a:pt x="1290" y="7928"/>
                    <a:pt x="1448" y="8277"/>
                  </a:cubicBezTo>
                  <a:lnTo>
                    <a:pt x="1448" y="8277"/>
                  </a:lnTo>
                  <a:cubicBezTo>
                    <a:pt x="1536" y="8587"/>
                    <a:pt x="1640" y="8894"/>
                    <a:pt x="1757" y="9200"/>
                  </a:cubicBezTo>
                  <a:cubicBezTo>
                    <a:pt x="1791" y="9288"/>
                    <a:pt x="1898" y="9325"/>
                    <a:pt x="2026" y="9325"/>
                  </a:cubicBezTo>
                  <a:cubicBezTo>
                    <a:pt x="2297" y="9325"/>
                    <a:pt x="2662" y="9161"/>
                    <a:pt x="2627" y="8968"/>
                  </a:cubicBezTo>
                  <a:cubicBezTo>
                    <a:pt x="2624" y="8953"/>
                    <a:pt x="2621" y="8938"/>
                    <a:pt x="2618" y="8922"/>
                  </a:cubicBezTo>
                  <a:lnTo>
                    <a:pt x="2618" y="8922"/>
                  </a:lnTo>
                  <a:cubicBezTo>
                    <a:pt x="2727" y="9163"/>
                    <a:pt x="2834" y="9405"/>
                    <a:pt x="2938" y="9647"/>
                  </a:cubicBezTo>
                  <a:cubicBezTo>
                    <a:pt x="3032" y="9858"/>
                    <a:pt x="3326" y="10340"/>
                    <a:pt x="3292" y="10569"/>
                  </a:cubicBezTo>
                  <a:cubicBezTo>
                    <a:pt x="3272" y="10689"/>
                    <a:pt x="3391" y="10740"/>
                    <a:pt x="3546" y="10740"/>
                  </a:cubicBezTo>
                  <a:cubicBezTo>
                    <a:pt x="3792" y="10740"/>
                    <a:pt x="4130" y="10615"/>
                    <a:pt x="4158" y="10447"/>
                  </a:cubicBezTo>
                  <a:cubicBezTo>
                    <a:pt x="4199" y="10167"/>
                    <a:pt x="3971" y="9796"/>
                    <a:pt x="3867" y="9547"/>
                  </a:cubicBezTo>
                  <a:cubicBezTo>
                    <a:pt x="3593" y="8895"/>
                    <a:pt x="3292" y="8255"/>
                    <a:pt x="2983" y="7617"/>
                  </a:cubicBezTo>
                  <a:cubicBezTo>
                    <a:pt x="2886" y="7414"/>
                    <a:pt x="2789" y="7206"/>
                    <a:pt x="2691" y="6996"/>
                  </a:cubicBezTo>
                  <a:lnTo>
                    <a:pt x="2691" y="6996"/>
                  </a:lnTo>
                  <a:cubicBezTo>
                    <a:pt x="2819" y="6163"/>
                    <a:pt x="2936" y="5335"/>
                    <a:pt x="2831" y="4482"/>
                  </a:cubicBezTo>
                  <a:cubicBezTo>
                    <a:pt x="2820" y="4388"/>
                    <a:pt x="2742" y="4353"/>
                    <a:pt x="2637" y="4353"/>
                  </a:cubicBezTo>
                  <a:cubicBezTo>
                    <a:pt x="2525" y="4353"/>
                    <a:pt x="2382" y="4393"/>
                    <a:pt x="2259" y="4444"/>
                  </a:cubicBezTo>
                  <a:lnTo>
                    <a:pt x="2259" y="4444"/>
                  </a:lnTo>
                  <a:cubicBezTo>
                    <a:pt x="2430" y="3685"/>
                    <a:pt x="2508" y="2910"/>
                    <a:pt x="2426" y="2133"/>
                  </a:cubicBezTo>
                  <a:cubicBezTo>
                    <a:pt x="2415" y="2040"/>
                    <a:pt x="2339" y="2005"/>
                    <a:pt x="2237" y="2005"/>
                  </a:cubicBezTo>
                  <a:cubicBezTo>
                    <a:pt x="2010" y="2005"/>
                    <a:pt x="1654" y="2175"/>
                    <a:pt x="1587" y="2251"/>
                  </a:cubicBezTo>
                  <a:cubicBezTo>
                    <a:pt x="1556" y="2288"/>
                    <a:pt x="1525" y="2325"/>
                    <a:pt x="1494" y="2362"/>
                  </a:cubicBezTo>
                  <a:lnTo>
                    <a:pt x="1494" y="2362"/>
                  </a:lnTo>
                  <a:cubicBezTo>
                    <a:pt x="1702" y="1625"/>
                    <a:pt x="1918" y="891"/>
                    <a:pt x="2117" y="152"/>
                  </a:cubicBezTo>
                  <a:cubicBezTo>
                    <a:pt x="2146" y="46"/>
                    <a:pt x="2033" y="1"/>
                    <a:pt x="18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9"/>
            <p:cNvSpPr/>
            <p:nvPr/>
          </p:nvSpPr>
          <p:spPr>
            <a:xfrm>
              <a:off x="7674380" y="993640"/>
              <a:ext cx="417133" cy="207742"/>
            </a:xfrm>
            <a:custGeom>
              <a:rect b="b" l="l" r="r" t="t"/>
              <a:pathLst>
                <a:path extrusionOk="0" h="4790" w="9618">
                  <a:moveTo>
                    <a:pt x="4818" y="0"/>
                  </a:moveTo>
                  <a:cubicBezTo>
                    <a:pt x="2414" y="0"/>
                    <a:pt x="41" y="1376"/>
                    <a:pt x="806" y="4177"/>
                  </a:cubicBezTo>
                  <a:cubicBezTo>
                    <a:pt x="858" y="4360"/>
                    <a:pt x="920" y="4544"/>
                    <a:pt x="997" y="4720"/>
                  </a:cubicBezTo>
                  <a:cubicBezTo>
                    <a:pt x="1014" y="4769"/>
                    <a:pt x="1057" y="4789"/>
                    <a:pt x="1098" y="4789"/>
                  </a:cubicBezTo>
                  <a:cubicBezTo>
                    <a:pt x="1161" y="4789"/>
                    <a:pt x="1222" y="4742"/>
                    <a:pt x="1191" y="4668"/>
                  </a:cubicBezTo>
                  <a:cubicBezTo>
                    <a:pt x="1" y="1670"/>
                    <a:pt x="2388" y="212"/>
                    <a:pt x="4815" y="212"/>
                  </a:cubicBezTo>
                  <a:cubicBezTo>
                    <a:pt x="7081" y="212"/>
                    <a:pt x="9383" y="1483"/>
                    <a:pt x="8843" y="3955"/>
                  </a:cubicBezTo>
                  <a:cubicBezTo>
                    <a:pt x="8824" y="4032"/>
                    <a:pt x="8888" y="4082"/>
                    <a:pt x="8948" y="4082"/>
                  </a:cubicBezTo>
                  <a:cubicBezTo>
                    <a:pt x="8988" y="4082"/>
                    <a:pt x="9026" y="4060"/>
                    <a:pt x="9037" y="4010"/>
                  </a:cubicBezTo>
                  <a:cubicBezTo>
                    <a:pt x="9618" y="1353"/>
                    <a:pt x="7203" y="0"/>
                    <a:pt x="4818" y="0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9"/>
            <p:cNvSpPr/>
            <p:nvPr/>
          </p:nvSpPr>
          <p:spPr>
            <a:xfrm>
              <a:off x="7675377" y="2744309"/>
              <a:ext cx="519659" cy="1851292"/>
            </a:xfrm>
            <a:custGeom>
              <a:rect b="b" l="l" r="r" t="t"/>
              <a:pathLst>
                <a:path extrusionOk="0" h="42686" w="11982">
                  <a:moveTo>
                    <a:pt x="8058" y="27629"/>
                  </a:moveTo>
                  <a:cubicBezTo>
                    <a:pt x="8252" y="27629"/>
                    <a:pt x="8428" y="27673"/>
                    <a:pt x="8286" y="27833"/>
                  </a:cubicBezTo>
                  <a:cubicBezTo>
                    <a:pt x="8082" y="28068"/>
                    <a:pt x="7666" y="28079"/>
                    <a:pt x="7386" y="28089"/>
                  </a:cubicBezTo>
                  <a:cubicBezTo>
                    <a:pt x="7370" y="28089"/>
                    <a:pt x="7355" y="28090"/>
                    <a:pt x="7340" y="28090"/>
                  </a:cubicBezTo>
                  <a:cubicBezTo>
                    <a:pt x="7204" y="28090"/>
                    <a:pt x="7073" y="28076"/>
                    <a:pt x="6939" y="28051"/>
                  </a:cubicBezTo>
                  <a:cubicBezTo>
                    <a:pt x="7077" y="27985"/>
                    <a:pt x="7209" y="27916"/>
                    <a:pt x="7341" y="27843"/>
                  </a:cubicBezTo>
                  <a:cubicBezTo>
                    <a:pt x="7469" y="27777"/>
                    <a:pt x="7593" y="27715"/>
                    <a:pt x="7729" y="27670"/>
                  </a:cubicBezTo>
                  <a:cubicBezTo>
                    <a:pt x="7775" y="27651"/>
                    <a:pt x="7921" y="27629"/>
                    <a:pt x="8058" y="27629"/>
                  </a:cubicBezTo>
                  <a:close/>
                  <a:moveTo>
                    <a:pt x="7074" y="30095"/>
                  </a:moveTo>
                  <a:cubicBezTo>
                    <a:pt x="7808" y="31813"/>
                    <a:pt x="8065" y="33801"/>
                    <a:pt x="7749" y="35637"/>
                  </a:cubicBezTo>
                  <a:cubicBezTo>
                    <a:pt x="7632" y="36330"/>
                    <a:pt x="7472" y="37044"/>
                    <a:pt x="7160" y="37674"/>
                  </a:cubicBezTo>
                  <a:cubicBezTo>
                    <a:pt x="7056" y="37882"/>
                    <a:pt x="6908" y="38142"/>
                    <a:pt x="6665" y="38208"/>
                  </a:cubicBezTo>
                  <a:cubicBezTo>
                    <a:pt x="6640" y="38215"/>
                    <a:pt x="6615" y="38218"/>
                    <a:pt x="6591" y="38218"/>
                  </a:cubicBezTo>
                  <a:cubicBezTo>
                    <a:pt x="6339" y="38218"/>
                    <a:pt x="6126" y="37867"/>
                    <a:pt x="6000" y="37640"/>
                  </a:cubicBezTo>
                  <a:cubicBezTo>
                    <a:pt x="5945" y="37009"/>
                    <a:pt x="5910" y="36375"/>
                    <a:pt x="5913" y="35745"/>
                  </a:cubicBezTo>
                  <a:lnTo>
                    <a:pt x="5913" y="35745"/>
                  </a:lnTo>
                  <a:cubicBezTo>
                    <a:pt x="5917" y="35748"/>
                    <a:pt x="5920" y="35752"/>
                    <a:pt x="5931" y="35752"/>
                  </a:cubicBezTo>
                  <a:cubicBezTo>
                    <a:pt x="6057" y="35791"/>
                    <a:pt x="6177" y="35810"/>
                    <a:pt x="6289" y="35810"/>
                  </a:cubicBezTo>
                  <a:cubicBezTo>
                    <a:pt x="7346" y="35810"/>
                    <a:pt x="7775" y="34180"/>
                    <a:pt x="7791" y="33309"/>
                  </a:cubicBezTo>
                  <a:cubicBezTo>
                    <a:pt x="7791" y="33245"/>
                    <a:pt x="7741" y="33213"/>
                    <a:pt x="7690" y="33213"/>
                  </a:cubicBezTo>
                  <a:cubicBezTo>
                    <a:pt x="7640" y="33213"/>
                    <a:pt x="7590" y="33245"/>
                    <a:pt x="7590" y="33309"/>
                  </a:cubicBezTo>
                  <a:cubicBezTo>
                    <a:pt x="7577" y="34063"/>
                    <a:pt x="7223" y="35605"/>
                    <a:pt x="6283" y="35605"/>
                  </a:cubicBezTo>
                  <a:cubicBezTo>
                    <a:pt x="6190" y="35605"/>
                    <a:pt x="6091" y="35590"/>
                    <a:pt x="5986" y="35558"/>
                  </a:cubicBezTo>
                  <a:cubicBezTo>
                    <a:pt x="5977" y="35555"/>
                    <a:pt x="5968" y="35554"/>
                    <a:pt x="5958" y="35554"/>
                  </a:cubicBezTo>
                  <a:cubicBezTo>
                    <a:pt x="5944" y="35554"/>
                    <a:pt x="5930" y="35557"/>
                    <a:pt x="5917" y="35561"/>
                  </a:cubicBezTo>
                  <a:cubicBezTo>
                    <a:pt x="5924" y="35059"/>
                    <a:pt x="5962" y="34557"/>
                    <a:pt x="6035" y="34061"/>
                  </a:cubicBezTo>
                  <a:cubicBezTo>
                    <a:pt x="6177" y="33050"/>
                    <a:pt x="6429" y="32055"/>
                    <a:pt x="6734" y="31082"/>
                  </a:cubicBezTo>
                  <a:cubicBezTo>
                    <a:pt x="6835" y="30760"/>
                    <a:pt x="6946" y="30427"/>
                    <a:pt x="7074" y="30095"/>
                  </a:cubicBezTo>
                  <a:close/>
                  <a:moveTo>
                    <a:pt x="6058" y="1"/>
                  </a:moveTo>
                  <a:cubicBezTo>
                    <a:pt x="6008" y="1"/>
                    <a:pt x="5958" y="33"/>
                    <a:pt x="5962" y="99"/>
                  </a:cubicBezTo>
                  <a:cubicBezTo>
                    <a:pt x="6069" y="2645"/>
                    <a:pt x="5858" y="5181"/>
                    <a:pt x="5654" y="7720"/>
                  </a:cubicBezTo>
                  <a:cubicBezTo>
                    <a:pt x="5543" y="9037"/>
                    <a:pt x="5446" y="10346"/>
                    <a:pt x="5387" y="11669"/>
                  </a:cubicBezTo>
                  <a:cubicBezTo>
                    <a:pt x="5331" y="12986"/>
                    <a:pt x="5352" y="14306"/>
                    <a:pt x="5300" y="15622"/>
                  </a:cubicBezTo>
                  <a:cubicBezTo>
                    <a:pt x="5169" y="18753"/>
                    <a:pt x="4774" y="21861"/>
                    <a:pt x="4431" y="24971"/>
                  </a:cubicBezTo>
                  <a:lnTo>
                    <a:pt x="4431" y="24937"/>
                  </a:lnTo>
                  <a:cubicBezTo>
                    <a:pt x="4425" y="24885"/>
                    <a:pt x="4392" y="24863"/>
                    <a:pt x="4354" y="24863"/>
                  </a:cubicBezTo>
                  <a:cubicBezTo>
                    <a:pt x="4344" y="24863"/>
                    <a:pt x="4333" y="24865"/>
                    <a:pt x="4323" y="24868"/>
                  </a:cubicBezTo>
                  <a:cubicBezTo>
                    <a:pt x="4275" y="24791"/>
                    <a:pt x="4237" y="24719"/>
                    <a:pt x="4199" y="24646"/>
                  </a:cubicBezTo>
                  <a:cubicBezTo>
                    <a:pt x="4095" y="24459"/>
                    <a:pt x="3998" y="24268"/>
                    <a:pt x="3904" y="24078"/>
                  </a:cubicBezTo>
                  <a:cubicBezTo>
                    <a:pt x="3890" y="24053"/>
                    <a:pt x="3876" y="24022"/>
                    <a:pt x="3863" y="23998"/>
                  </a:cubicBezTo>
                  <a:cubicBezTo>
                    <a:pt x="3793" y="23686"/>
                    <a:pt x="3724" y="23368"/>
                    <a:pt x="3662" y="23052"/>
                  </a:cubicBezTo>
                  <a:cubicBezTo>
                    <a:pt x="3395" y="21767"/>
                    <a:pt x="3152" y="20475"/>
                    <a:pt x="2924" y="19186"/>
                  </a:cubicBezTo>
                  <a:cubicBezTo>
                    <a:pt x="2681" y="17825"/>
                    <a:pt x="2453" y="16464"/>
                    <a:pt x="2248" y="15088"/>
                  </a:cubicBezTo>
                  <a:cubicBezTo>
                    <a:pt x="2127" y="14264"/>
                    <a:pt x="1940" y="13370"/>
                    <a:pt x="1989" y="12532"/>
                  </a:cubicBezTo>
                  <a:cubicBezTo>
                    <a:pt x="1994" y="12466"/>
                    <a:pt x="1945" y="12433"/>
                    <a:pt x="1894" y="12433"/>
                  </a:cubicBezTo>
                  <a:cubicBezTo>
                    <a:pt x="1843" y="12433"/>
                    <a:pt x="1789" y="12466"/>
                    <a:pt x="1784" y="12532"/>
                  </a:cubicBezTo>
                  <a:cubicBezTo>
                    <a:pt x="1739" y="13391"/>
                    <a:pt x="1930" y="14299"/>
                    <a:pt x="2054" y="15147"/>
                  </a:cubicBezTo>
                  <a:cubicBezTo>
                    <a:pt x="2262" y="16588"/>
                    <a:pt x="2508" y="18022"/>
                    <a:pt x="2764" y="19453"/>
                  </a:cubicBezTo>
                  <a:cubicBezTo>
                    <a:pt x="2990" y="20711"/>
                    <a:pt x="3229" y="21961"/>
                    <a:pt x="3482" y="23208"/>
                  </a:cubicBezTo>
                  <a:lnTo>
                    <a:pt x="3315" y="22844"/>
                  </a:lnTo>
                  <a:cubicBezTo>
                    <a:pt x="2681" y="21442"/>
                    <a:pt x="1919" y="20170"/>
                    <a:pt x="1677" y="18618"/>
                  </a:cubicBezTo>
                  <a:cubicBezTo>
                    <a:pt x="1136" y="15147"/>
                    <a:pt x="166" y="11690"/>
                    <a:pt x="253" y="8150"/>
                  </a:cubicBezTo>
                  <a:cubicBezTo>
                    <a:pt x="255" y="8084"/>
                    <a:pt x="204" y="8051"/>
                    <a:pt x="153" y="8051"/>
                  </a:cubicBezTo>
                  <a:cubicBezTo>
                    <a:pt x="102" y="8051"/>
                    <a:pt x="50" y="8084"/>
                    <a:pt x="49" y="8150"/>
                  </a:cubicBezTo>
                  <a:cubicBezTo>
                    <a:pt x="0" y="10111"/>
                    <a:pt x="291" y="12054"/>
                    <a:pt x="634" y="13976"/>
                  </a:cubicBezTo>
                  <a:cubicBezTo>
                    <a:pt x="821" y="15012"/>
                    <a:pt x="1025" y="16048"/>
                    <a:pt x="1209" y="17077"/>
                  </a:cubicBezTo>
                  <a:cubicBezTo>
                    <a:pt x="1393" y="18068"/>
                    <a:pt x="1497" y="19079"/>
                    <a:pt x="1808" y="20039"/>
                  </a:cubicBezTo>
                  <a:cubicBezTo>
                    <a:pt x="2241" y="21376"/>
                    <a:pt x="2972" y="22633"/>
                    <a:pt x="3582" y="23898"/>
                  </a:cubicBezTo>
                  <a:cubicBezTo>
                    <a:pt x="3610" y="23953"/>
                    <a:pt x="3641" y="24015"/>
                    <a:pt x="3665" y="24071"/>
                  </a:cubicBezTo>
                  <a:cubicBezTo>
                    <a:pt x="3710" y="24251"/>
                    <a:pt x="3748" y="24438"/>
                    <a:pt x="3797" y="24622"/>
                  </a:cubicBezTo>
                  <a:cubicBezTo>
                    <a:pt x="3824" y="24732"/>
                    <a:pt x="3856" y="25013"/>
                    <a:pt x="3994" y="25058"/>
                  </a:cubicBezTo>
                  <a:cubicBezTo>
                    <a:pt x="4004" y="25061"/>
                    <a:pt x="4014" y="25062"/>
                    <a:pt x="4023" y="25062"/>
                  </a:cubicBezTo>
                  <a:cubicBezTo>
                    <a:pt x="4095" y="25062"/>
                    <a:pt x="4133" y="24984"/>
                    <a:pt x="4112" y="24923"/>
                  </a:cubicBezTo>
                  <a:lnTo>
                    <a:pt x="4112" y="24923"/>
                  </a:lnTo>
                  <a:cubicBezTo>
                    <a:pt x="4143" y="24968"/>
                    <a:pt x="4167" y="25013"/>
                    <a:pt x="4202" y="25058"/>
                  </a:cubicBezTo>
                  <a:cubicBezTo>
                    <a:pt x="4241" y="25109"/>
                    <a:pt x="4281" y="25130"/>
                    <a:pt x="4317" y="25130"/>
                  </a:cubicBezTo>
                  <a:cubicBezTo>
                    <a:pt x="4364" y="25130"/>
                    <a:pt x="4403" y="25094"/>
                    <a:pt x="4420" y="25041"/>
                  </a:cubicBezTo>
                  <a:lnTo>
                    <a:pt x="4420" y="25041"/>
                  </a:lnTo>
                  <a:cubicBezTo>
                    <a:pt x="4361" y="25567"/>
                    <a:pt x="4306" y="26094"/>
                    <a:pt x="4254" y="26620"/>
                  </a:cubicBezTo>
                  <a:cubicBezTo>
                    <a:pt x="4240" y="26634"/>
                    <a:pt x="4233" y="26648"/>
                    <a:pt x="4230" y="26665"/>
                  </a:cubicBezTo>
                  <a:cubicBezTo>
                    <a:pt x="4188" y="26859"/>
                    <a:pt x="4181" y="27040"/>
                    <a:pt x="4199" y="27209"/>
                  </a:cubicBezTo>
                  <a:cubicBezTo>
                    <a:pt x="4074" y="28560"/>
                    <a:pt x="3970" y="29915"/>
                    <a:pt x="3921" y="31276"/>
                  </a:cubicBezTo>
                  <a:cubicBezTo>
                    <a:pt x="3920" y="31340"/>
                    <a:pt x="3969" y="31372"/>
                    <a:pt x="4020" y="31372"/>
                  </a:cubicBezTo>
                  <a:cubicBezTo>
                    <a:pt x="4070" y="31372"/>
                    <a:pt x="4122" y="31340"/>
                    <a:pt x="4126" y="31276"/>
                  </a:cubicBezTo>
                  <a:cubicBezTo>
                    <a:pt x="4167" y="30098"/>
                    <a:pt x="4247" y="28921"/>
                    <a:pt x="4351" y="27750"/>
                  </a:cubicBezTo>
                  <a:cubicBezTo>
                    <a:pt x="4711" y="28487"/>
                    <a:pt x="5654" y="28851"/>
                    <a:pt x="6558" y="28882"/>
                  </a:cubicBezTo>
                  <a:cubicBezTo>
                    <a:pt x="6586" y="28883"/>
                    <a:pt x="6615" y="28883"/>
                    <a:pt x="6643" y="28883"/>
                  </a:cubicBezTo>
                  <a:cubicBezTo>
                    <a:pt x="6927" y="28883"/>
                    <a:pt x="7213" y="28852"/>
                    <a:pt x="7493" y="28796"/>
                  </a:cubicBezTo>
                  <a:lnTo>
                    <a:pt x="7493" y="28796"/>
                  </a:lnTo>
                  <a:cubicBezTo>
                    <a:pt x="7330" y="29049"/>
                    <a:pt x="7192" y="29322"/>
                    <a:pt x="7070" y="29599"/>
                  </a:cubicBezTo>
                  <a:cubicBezTo>
                    <a:pt x="7070" y="29596"/>
                    <a:pt x="7070" y="29596"/>
                    <a:pt x="7063" y="29589"/>
                  </a:cubicBezTo>
                  <a:cubicBezTo>
                    <a:pt x="7046" y="29554"/>
                    <a:pt x="7018" y="29539"/>
                    <a:pt x="6988" y="29539"/>
                  </a:cubicBezTo>
                  <a:cubicBezTo>
                    <a:pt x="6921" y="29539"/>
                    <a:pt x="6848" y="29614"/>
                    <a:pt x="6887" y="29693"/>
                  </a:cubicBezTo>
                  <a:cubicBezTo>
                    <a:pt x="6914" y="29748"/>
                    <a:pt x="6935" y="29800"/>
                    <a:pt x="6959" y="29849"/>
                  </a:cubicBezTo>
                  <a:cubicBezTo>
                    <a:pt x="6856" y="30109"/>
                    <a:pt x="6755" y="30375"/>
                    <a:pt x="6665" y="30628"/>
                  </a:cubicBezTo>
                  <a:cubicBezTo>
                    <a:pt x="6294" y="31685"/>
                    <a:pt x="6024" y="32783"/>
                    <a:pt x="5851" y="33885"/>
                  </a:cubicBezTo>
                  <a:cubicBezTo>
                    <a:pt x="5660" y="35094"/>
                    <a:pt x="5674" y="36306"/>
                    <a:pt x="5782" y="37525"/>
                  </a:cubicBezTo>
                  <a:cubicBezTo>
                    <a:pt x="5757" y="37553"/>
                    <a:pt x="5744" y="37595"/>
                    <a:pt x="5768" y="37640"/>
                  </a:cubicBezTo>
                  <a:cubicBezTo>
                    <a:pt x="5778" y="37657"/>
                    <a:pt x="5785" y="37674"/>
                    <a:pt x="5799" y="37692"/>
                  </a:cubicBezTo>
                  <a:cubicBezTo>
                    <a:pt x="5851" y="38232"/>
                    <a:pt x="5917" y="38776"/>
                    <a:pt x="5993" y="39316"/>
                  </a:cubicBezTo>
                  <a:cubicBezTo>
                    <a:pt x="5981" y="39316"/>
                    <a:pt x="5970" y="39316"/>
                    <a:pt x="5958" y="39316"/>
                  </a:cubicBezTo>
                  <a:cubicBezTo>
                    <a:pt x="5517" y="39316"/>
                    <a:pt x="4991" y="39389"/>
                    <a:pt x="4500" y="39389"/>
                  </a:cubicBezTo>
                  <a:cubicBezTo>
                    <a:pt x="3727" y="39389"/>
                    <a:pt x="3039" y="39208"/>
                    <a:pt x="2903" y="38277"/>
                  </a:cubicBezTo>
                  <a:cubicBezTo>
                    <a:pt x="2896" y="38225"/>
                    <a:pt x="2861" y="38203"/>
                    <a:pt x="2822" y="38203"/>
                  </a:cubicBezTo>
                  <a:cubicBezTo>
                    <a:pt x="2762" y="38203"/>
                    <a:pt x="2694" y="38255"/>
                    <a:pt x="2709" y="38332"/>
                  </a:cubicBezTo>
                  <a:cubicBezTo>
                    <a:pt x="2865" y="39392"/>
                    <a:pt x="3643" y="39579"/>
                    <a:pt x="4505" y="39579"/>
                  </a:cubicBezTo>
                  <a:cubicBezTo>
                    <a:pt x="4978" y="39579"/>
                    <a:pt x="5476" y="39523"/>
                    <a:pt x="5912" y="39523"/>
                  </a:cubicBezTo>
                  <a:cubicBezTo>
                    <a:pt x="5950" y="39523"/>
                    <a:pt x="5987" y="39523"/>
                    <a:pt x="6024" y="39524"/>
                  </a:cubicBezTo>
                  <a:cubicBezTo>
                    <a:pt x="6128" y="40241"/>
                    <a:pt x="6242" y="40962"/>
                    <a:pt x="6339" y="41675"/>
                  </a:cubicBezTo>
                  <a:cubicBezTo>
                    <a:pt x="5537" y="41952"/>
                    <a:pt x="4592" y="42280"/>
                    <a:pt x="3710" y="42280"/>
                  </a:cubicBezTo>
                  <a:cubicBezTo>
                    <a:pt x="3324" y="42280"/>
                    <a:pt x="2950" y="42217"/>
                    <a:pt x="2605" y="42060"/>
                  </a:cubicBezTo>
                  <a:cubicBezTo>
                    <a:pt x="2016" y="38679"/>
                    <a:pt x="2958" y="35319"/>
                    <a:pt x="4025" y="32114"/>
                  </a:cubicBezTo>
                  <a:cubicBezTo>
                    <a:pt x="4050" y="32040"/>
                    <a:pt x="3989" y="31991"/>
                    <a:pt x="3927" y="31991"/>
                  </a:cubicBezTo>
                  <a:cubicBezTo>
                    <a:pt x="3886" y="31991"/>
                    <a:pt x="3845" y="32013"/>
                    <a:pt x="3828" y="32062"/>
                  </a:cubicBezTo>
                  <a:cubicBezTo>
                    <a:pt x="2771" y="35249"/>
                    <a:pt x="1843" y="38585"/>
                    <a:pt x="2380" y="41945"/>
                  </a:cubicBezTo>
                  <a:cubicBezTo>
                    <a:pt x="2304" y="41900"/>
                    <a:pt x="2234" y="41852"/>
                    <a:pt x="2165" y="41800"/>
                  </a:cubicBezTo>
                  <a:cubicBezTo>
                    <a:pt x="2145" y="41785"/>
                    <a:pt x="2123" y="41778"/>
                    <a:pt x="2102" y="41778"/>
                  </a:cubicBezTo>
                  <a:cubicBezTo>
                    <a:pt x="2016" y="41778"/>
                    <a:pt x="1940" y="41882"/>
                    <a:pt x="2023" y="41945"/>
                  </a:cubicBezTo>
                  <a:cubicBezTo>
                    <a:pt x="2155" y="42042"/>
                    <a:pt x="2286" y="42122"/>
                    <a:pt x="2425" y="42191"/>
                  </a:cubicBezTo>
                  <a:cubicBezTo>
                    <a:pt x="2453" y="42330"/>
                    <a:pt x="2473" y="42469"/>
                    <a:pt x="2505" y="42611"/>
                  </a:cubicBezTo>
                  <a:cubicBezTo>
                    <a:pt x="2516" y="42663"/>
                    <a:pt x="2553" y="42685"/>
                    <a:pt x="2593" y="42685"/>
                  </a:cubicBezTo>
                  <a:cubicBezTo>
                    <a:pt x="2653" y="42685"/>
                    <a:pt x="2717" y="42634"/>
                    <a:pt x="2699" y="42559"/>
                  </a:cubicBezTo>
                  <a:cubicBezTo>
                    <a:pt x="2681" y="42472"/>
                    <a:pt x="2664" y="42382"/>
                    <a:pt x="2647" y="42295"/>
                  </a:cubicBezTo>
                  <a:lnTo>
                    <a:pt x="2647" y="42295"/>
                  </a:lnTo>
                  <a:cubicBezTo>
                    <a:pt x="2983" y="42423"/>
                    <a:pt x="3340" y="42475"/>
                    <a:pt x="3706" y="42475"/>
                  </a:cubicBezTo>
                  <a:cubicBezTo>
                    <a:pt x="4600" y="42475"/>
                    <a:pt x="5544" y="42163"/>
                    <a:pt x="6371" y="41883"/>
                  </a:cubicBezTo>
                  <a:cubicBezTo>
                    <a:pt x="6371" y="41893"/>
                    <a:pt x="6371" y="41897"/>
                    <a:pt x="6378" y="41904"/>
                  </a:cubicBezTo>
                  <a:cubicBezTo>
                    <a:pt x="6384" y="41956"/>
                    <a:pt x="6419" y="41979"/>
                    <a:pt x="6458" y="41979"/>
                  </a:cubicBezTo>
                  <a:cubicBezTo>
                    <a:pt x="6516" y="41979"/>
                    <a:pt x="6582" y="41928"/>
                    <a:pt x="6572" y="41848"/>
                  </a:cubicBezTo>
                  <a:cubicBezTo>
                    <a:pt x="6572" y="41842"/>
                    <a:pt x="6568" y="41828"/>
                    <a:pt x="6568" y="41817"/>
                  </a:cubicBezTo>
                  <a:cubicBezTo>
                    <a:pt x="6613" y="41800"/>
                    <a:pt x="6658" y="41790"/>
                    <a:pt x="6703" y="41772"/>
                  </a:cubicBezTo>
                  <a:cubicBezTo>
                    <a:pt x="6819" y="41732"/>
                    <a:pt x="6785" y="41569"/>
                    <a:pt x="6682" y="41569"/>
                  </a:cubicBezTo>
                  <a:cubicBezTo>
                    <a:pt x="6672" y="41569"/>
                    <a:pt x="6660" y="41571"/>
                    <a:pt x="6648" y="41575"/>
                  </a:cubicBezTo>
                  <a:cubicBezTo>
                    <a:pt x="6610" y="41589"/>
                    <a:pt x="6575" y="41603"/>
                    <a:pt x="6537" y="41616"/>
                  </a:cubicBezTo>
                  <a:cubicBezTo>
                    <a:pt x="6436" y="40917"/>
                    <a:pt x="6329" y="40220"/>
                    <a:pt x="6229" y="39514"/>
                  </a:cubicBezTo>
                  <a:cubicBezTo>
                    <a:pt x="6281" y="39472"/>
                    <a:pt x="6277" y="39372"/>
                    <a:pt x="6201" y="39340"/>
                  </a:cubicBezTo>
                  <a:cubicBezTo>
                    <a:pt x="6142" y="38914"/>
                    <a:pt x="6090" y="38485"/>
                    <a:pt x="6041" y="38055"/>
                  </a:cubicBezTo>
                  <a:lnTo>
                    <a:pt x="6041" y="38055"/>
                  </a:lnTo>
                  <a:cubicBezTo>
                    <a:pt x="6207" y="38255"/>
                    <a:pt x="6409" y="38426"/>
                    <a:pt x="6632" y="38426"/>
                  </a:cubicBezTo>
                  <a:cubicBezTo>
                    <a:pt x="6741" y="38426"/>
                    <a:pt x="6854" y="38385"/>
                    <a:pt x="6970" y="38287"/>
                  </a:cubicBezTo>
                  <a:cubicBezTo>
                    <a:pt x="7500" y="37834"/>
                    <a:pt x="7673" y="36961"/>
                    <a:pt x="7822" y="36320"/>
                  </a:cubicBezTo>
                  <a:cubicBezTo>
                    <a:pt x="8314" y="34172"/>
                    <a:pt x="8085" y="31851"/>
                    <a:pt x="7178" y="29838"/>
                  </a:cubicBezTo>
                  <a:cubicBezTo>
                    <a:pt x="7344" y="29440"/>
                    <a:pt x="7541" y="29059"/>
                    <a:pt x="7791" y="28720"/>
                  </a:cubicBezTo>
                  <a:cubicBezTo>
                    <a:pt x="8792" y="28422"/>
                    <a:pt x="9655" y="27712"/>
                    <a:pt x="9828" y="26617"/>
                  </a:cubicBezTo>
                  <a:cubicBezTo>
                    <a:pt x="9838" y="26551"/>
                    <a:pt x="9800" y="26489"/>
                    <a:pt x="9727" y="26485"/>
                  </a:cubicBezTo>
                  <a:cubicBezTo>
                    <a:pt x="9650" y="26481"/>
                    <a:pt x="9574" y="26479"/>
                    <a:pt x="9498" y="26479"/>
                  </a:cubicBezTo>
                  <a:cubicBezTo>
                    <a:pt x="9216" y="26479"/>
                    <a:pt x="8941" y="26507"/>
                    <a:pt x="8671" y="26551"/>
                  </a:cubicBezTo>
                  <a:cubicBezTo>
                    <a:pt x="8678" y="26447"/>
                    <a:pt x="8685" y="26347"/>
                    <a:pt x="8695" y="26257"/>
                  </a:cubicBezTo>
                  <a:cubicBezTo>
                    <a:pt x="8858" y="24916"/>
                    <a:pt x="9062" y="23617"/>
                    <a:pt x="9332" y="22301"/>
                  </a:cubicBezTo>
                  <a:cubicBezTo>
                    <a:pt x="10171" y="18258"/>
                    <a:pt x="11151" y="14250"/>
                    <a:pt x="11965" y="10204"/>
                  </a:cubicBezTo>
                  <a:cubicBezTo>
                    <a:pt x="11982" y="10127"/>
                    <a:pt x="11919" y="10078"/>
                    <a:pt x="11860" y="10078"/>
                  </a:cubicBezTo>
                  <a:cubicBezTo>
                    <a:pt x="11820" y="10078"/>
                    <a:pt x="11782" y="10101"/>
                    <a:pt x="11771" y="10152"/>
                  </a:cubicBezTo>
                  <a:cubicBezTo>
                    <a:pt x="11064" y="13675"/>
                    <a:pt x="10257" y="17174"/>
                    <a:pt x="9478" y="20679"/>
                  </a:cubicBezTo>
                  <a:cubicBezTo>
                    <a:pt x="9170" y="22065"/>
                    <a:pt x="8823" y="23471"/>
                    <a:pt x="8650" y="24885"/>
                  </a:cubicBezTo>
                  <a:cubicBezTo>
                    <a:pt x="8598" y="25307"/>
                    <a:pt x="8553" y="25734"/>
                    <a:pt x="8508" y="26156"/>
                  </a:cubicBezTo>
                  <a:cubicBezTo>
                    <a:pt x="8491" y="26305"/>
                    <a:pt x="8466" y="26447"/>
                    <a:pt x="8449" y="26589"/>
                  </a:cubicBezTo>
                  <a:cubicBezTo>
                    <a:pt x="7742" y="26728"/>
                    <a:pt x="7060" y="26963"/>
                    <a:pt x="6343" y="27102"/>
                  </a:cubicBezTo>
                  <a:cubicBezTo>
                    <a:pt x="6220" y="27125"/>
                    <a:pt x="6260" y="27299"/>
                    <a:pt x="6371" y="27299"/>
                  </a:cubicBezTo>
                  <a:cubicBezTo>
                    <a:pt x="6378" y="27299"/>
                    <a:pt x="6386" y="27298"/>
                    <a:pt x="6395" y="27296"/>
                  </a:cubicBezTo>
                  <a:cubicBezTo>
                    <a:pt x="7088" y="27161"/>
                    <a:pt x="7742" y="26936"/>
                    <a:pt x="8421" y="26804"/>
                  </a:cubicBezTo>
                  <a:lnTo>
                    <a:pt x="8421" y="26814"/>
                  </a:lnTo>
                  <a:cubicBezTo>
                    <a:pt x="8411" y="26877"/>
                    <a:pt x="8397" y="26932"/>
                    <a:pt x="8390" y="26991"/>
                  </a:cubicBezTo>
                  <a:lnTo>
                    <a:pt x="8390" y="26998"/>
                  </a:lnTo>
                  <a:cubicBezTo>
                    <a:pt x="8338" y="27008"/>
                    <a:pt x="8290" y="27053"/>
                    <a:pt x="8307" y="27123"/>
                  </a:cubicBezTo>
                  <a:cubicBezTo>
                    <a:pt x="8326" y="27198"/>
                    <a:pt x="8387" y="27258"/>
                    <a:pt x="8446" y="27258"/>
                  </a:cubicBezTo>
                  <a:cubicBezTo>
                    <a:pt x="8483" y="27258"/>
                    <a:pt x="8520" y="27235"/>
                    <a:pt x="8546" y="27178"/>
                  </a:cubicBezTo>
                  <a:cubicBezTo>
                    <a:pt x="8605" y="27057"/>
                    <a:pt x="8636" y="26911"/>
                    <a:pt x="8653" y="26759"/>
                  </a:cubicBezTo>
                  <a:cubicBezTo>
                    <a:pt x="8939" y="26711"/>
                    <a:pt x="9227" y="26678"/>
                    <a:pt x="9523" y="26678"/>
                  </a:cubicBezTo>
                  <a:cubicBezTo>
                    <a:pt x="9550" y="26678"/>
                    <a:pt x="9578" y="26679"/>
                    <a:pt x="9606" y="26679"/>
                  </a:cubicBezTo>
                  <a:cubicBezTo>
                    <a:pt x="9419" y="27552"/>
                    <a:pt x="8775" y="28124"/>
                    <a:pt x="7995" y="28422"/>
                  </a:cubicBezTo>
                  <a:cubicBezTo>
                    <a:pt x="7995" y="28363"/>
                    <a:pt x="7946" y="28310"/>
                    <a:pt x="7892" y="28310"/>
                  </a:cubicBezTo>
                  <a:cubicBezTo>
                    <a:pt x="7869" y="28310"/>
                    <a:pt x="7846" y="28319"/>
                    <a:pt x="7826" y="28342"/>
                  </a:cubicBezTo>
                  <a:cubicBezTo>
                    <a:pt x="7774" y="28404"/>
                    <a:pt x="7729" y="28463"/>
                    <a:pt x="7680" y="28526"/>
                  </a:cubicBezTo>
                  <a:cubicBezTo>
                    <a:pt x="7372" y="28612"/>
                    <a:pt x="7053" y="28661"/>
                    <a:pt x="6734" y="28668"/>
                  </a:cubicBezTo>
                  <a:cubicBezTo>
                    <a:pt x="6699" y="28669"/>
                    <a:pt x="6663" y="28669"/>
                    <a:pt x="6627" y="28669"/>
                  </a:cubicBezTo>
                  <a:cubicBezTo>
                    <a:pt x="5636" y="28669"/>
                    <a:pt x="4507" y="28209"/>
                    <a:pt x="4403" y="27206"/>
                  </a:cubicBezTo>
                  <a:lnTo>
                    <a:pt x="4403" y="27206"/>
                  </a:lnTo>
                  <a:cubicBezTo>
                    <a:pt x="4562" y="27563"/>
                    <a:pt x="4791" y="27885"/>
                    <a:pt x="5072" y="28183"/>
                  </a:cubicBezTo>
                  <a:cubicBezTo>
                    <a:pt x="5093" y="28205"/>
                    <a:pt x="5118" y="28215"/>
                    <a:pt x="5141" y="28215"/>
                  </a:cubicBezTo>
                  <a:cubicBezTo>
                    <a:pt x="5219" y="28215"/>
                    <a:pt x="5286" y="28112"/>
                    <a:pt x="5217" y="28041"/>
                  </a:cubicBezTo>
                  <a:cubicBezTo>
                    <a:pt x="4853" y="27656"/>
                    <a:pt x="4580" y="27237"/>
                    <a:pt x="4445" y="26724"/>
                  </a:cubicBezTo>
                  <a:cubicBezTo>
                    <a:pt x="4455" y="26638"/>
                    <a:pt x="4462" y="26555"/>
                    <a:pt x="4465" y="26471"/>
                  </a:cubicBezTo>
                  <a:cubicBezTo>
                    <a:pt x="4985" y="27043"/>
                    <a:pt x="5636" y="27701"/>
                    <a:pt x="6367" y="28058"/>
                  </a:cubicBezTo>
                  <a:cubicBezTo>
                    <a:pt x="6267" y="28082"/>
                    <a:pt x="6170" y="28106"/>
                    <a:pt x="6059" y="28113"/>
                  </a:cubicBezTo>
                  <a:cubicBezTo>
                    <a:pt x="5933" y="28124"/>
                    <a:pt x="5931" y="28318"/>
                    <a:pt x="6052" y="28318"/>
                  </a:cubicBezTo>
                  <a:cubicBezTo>
                    <a:pt x="6055" y="28318"/>
                    <a:pt x="6057" y="28318"/>
                    <a:pt x="6059" y="28318"/>
                  </a:cubicBezTo>
                  <a:cubicBezTo>
                    <a:pt x="6274" y="28304"/>
                    <a:pt x="6468" y="28252"/>
                    <a:pt x="6655" y="28179"/>
                  </a:cubicBezTo>
                  <a:cubicBezTo>
                    <a:pt x="6895" y="28264"/>
                    <a:pt x="7143" y="28313"/>
                    <a:pt x="7398" y="28313"/>
                  </a:cubicBezTo>
                  <a:cubicBezTo>
                    <a:pt x="7661" y="28313"/>
                    <a:pt x="7932" y="28261"/>
                    <a:pt x="8207" y="28141"/>
                  </a:cubicBezTo>
                  <a:cubicBezTo>
                    <a:pt x="8480" y="28020"/>
                    <a:pt x="8733" y="27663"/>
                    <a:pt x="8397" y="27469"/>
                  </a:cubicBezTo>
                  <a:cubicBezTo>
                    <a:pt x="8309" y="27415"/>
                    <a:pt x="8208" y="27394"/>
                    <a:pt x="8103" y="27394"/>
                  </a:cubicBezTo>
                  <a:cubicBezTo>
                    <a:pt x="7905" y="27394"/>
                    <a:pt x="7694" y="27467"/>
                    <a:pt x="7531" y="27528"/>
                  </a:cubicBezTo>
                  <a:cubicBezTo>
                    <a:pt x="7212" y="27649"/>
                    <a:pt x="6935" y="27836"/>
                    <a:pt x="6637" y="27968"/>
                  </a:cubicBezTo>
                  <a:cubicBezTo>
                    <a:pt x="5778" y="27660"/>
                    <a:pt x="5078" y="26846"/>
                    <a:pt x="4500" y="26208"/>
                  </a:cubicBezTo>
                  <a:cubicBezTo>
                    <a:pt x="4500" y="26205"/>
                    <a:pt x="4497" y="26205"/>
                    <a:pt x="4497" y="26205"/>
                  </a:cubicBezTo>
                  <a:cubicBezTo>
                    <a:pt x="4846" y="22741"/>
                    <a:pt x="5324" y="19290"/>
                    <a:pt x="5491" y="15812"/>
                  </a:cubicBezTo>
                  <a:cubicBezTo>
                    <a:pt x="5557" y="14496"/>
                    <a:pt x="5536" y="13180"/>
                    <a:pt x="5584" y="11863"/>
                  </a:cubicBezTo>
                  <a:cubicBezTo>
                    <a:pt x="5633" y="10547"/>
                    <a:pt x="5737" y="9231"/>
                    <a:pt x="5837" y="7914"/>
                  </a:cubicBezTo>
                  <a:cubicBezTo>
                    <a:pt x="6048" y="5313"/>
                    <a:pt x="6277" y="2708"/>
                    <a:pt x="6163" y="99"/>
                  </a:cubicBezTo>
                  <a:cubicBezTo>
                    <a:pt x="6161" y="33"/>
                    <a:pt x="6109" y="1"/>
                    <a:pt x="6058" y="1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9"/>
            <p:cNvSpPr/>
            <p:nvPr/>
          </p:nvSpPr>
          <p:spPr>
            <a:xfrm>
              <a:off x="7376045" y="1143306"/>
              <a:ext cx="970013" cy="2446372"/>
            </a:xfrm>
            <a:custGeom>
              <a:rect b="b" l="l" r="r" t="t"/>
              <a:pathLst>
                <a:path extrusionOk="0" h="56407" w="22366">
                  <a:moveTo>
                    <a:pt x="14935" y="10134"/>
                  </a:moveTo>
                  <a:lnTo>
                    <a:pt x="14935" y="10134"/>
                  </a:lnTo>
                  <a:cubicBezTo>
                    <a:pt x="14859" y="10325"/>
                    <a:pt x="14721" y="10484"/>
                    <a:pt x="14551" y="10619"/>
                  </a:cubicBezTo>
                  <a:cubicBezTo>
                    <a:pt x="14475" y="10619"/>
                    <a:pt x="14395" y="10616"/>
                    <a:pt x="14319" y="10616"/>
                  </a:cubicBezTo>
                  <a:cubicBezTo>
                    <a:pt x="14308" y="10581"/>
                    <a:pt x="14294" y="10539"/>
                    <a:pt x="14288" y="10505"/>
                  </a:cubicBezTo>
                  <a:lnTo>
                    <a:pt x="14288" y="10505"/>
                  </a:lnTo>
                  <a:cubicBezTo>
                    <a:pt x="14293" y="10506"/>
                    <a:pt x="14298" y="10507"/>
                    <a:pt x="14303" y="10507"/>
                  </a:cubicBezTo>
                  <a:cubicBezTo>
                    <a:pt x="14323" y="10507"/>
                    <a:pt x="14344" y="10498"/>
                    <a:pt x="14360" y="10484"/>
                  </a:cubicBezTo>
                  <a:cubicBezTo>
                    <a:pt x="14537" y="10338"/>
                    <a:pt x="14741" y="10245"/>
                    <a:pt x="14935" y="10134"/>
                  </a:cubicBezTo>
                  <a:close/>
                  <a:moveTo>
                    <a:pt x="19463" y="11197"/>
                  </a:moveTo>
                  <a:lnTo>
                    <a:pt x="19463" y="11197"/>
                  </a:lnTo>
                  <a:cubicBezTo>
                    <a:pt x="19584" y="11222"/>
                    <a:pt x="19695" y="11225"/>
                    <a:pt x="19785" y="11229"/>
                  </a:cubicBezTo>
                  <a:cubicBezTo>
                    <a:pt x="19785" y="11281"/>
                    <a:pt x="19782" y="11336"/>
                    <a:pt x="19778" y="11388"/>
                  </a:cubicBezTo>
                  <a:cubicBezTo>
                    <a:pt x="19671" y="11329"/>
                    <a:pt x="19567" y="11263"/>
                    <a:pt x="19463" y="11197"/>
                  </a:cubicBezTo>
                  <a:close/>
                  <a:moveTo>
                    <a:pt x="9926" y="11049"/>
                  </a:moveTo>
                  <a:cubicBezTo>
                    <a:pt x="9930" y="11055"/>
                    <a:pt x="9940" y="11066"/>
                    <a:pt x="9947" y="11073"/>
                  </a:cubicBezTo>
                  <a:cubicBezTo>
                    <a:pt x="10048" y="11173"/>
                    <a:pt x="10238" y="11197"/>
                    <a:pt x="10387" y="11267"/>
                  </a:cubicBezTo>
                  <a:cubicBezTo>
                    <a:pt x="10394" y="11329"/>
                    <a:pt x="10397" y="11385"/>
                    <a:pt x="10408" y="11447"/>
                  </a:cubicBezTo>
                  <a:cubicBezTo>
                    <a:pt x="10396" y="11447"/>
                    <a:pt x="10383" y="11447"/>
                    <a:pt x="10371" y="11447"/>
                  </a:cubicBezTo>
                  <a:cubicBezTo>
                    <a:pt x="9973" y="11447"/>
                    <a:pt x="9604" y="11337"/>
                    <a:pt x="9272" y="11152"/>
                  </a:cubicBezTo>
                  <a:cubicBezTo>
                    <a:pt x="9490" y="11121"/>
                    <a:pt x="9711" y="11087"/>
                    <a:pt x="9926" y="11049"/>
                  </a:cubicBezTo>
                  <a:close/>
                  <a:moveTo>
                    <a:pt x="19245" y="11294"/>
                  </a:moveTo>
                  <a:cubicBezTo>
                    <a:pt x="19411" y="11405"/>
                    <a:pt x="19574" y="11506"/>
                    <a:pt x="19747" y="11596"/>
                  </a:cubicBezTo>
                  <a:cubicBezTo>
                    <a:pt x="19740" y="11679"/>
                    <a:pt x="19723" y="11762"/>
                    <a:pt x="19698" y="11838"/>
                  </a:cubicBezTo>
                  <a:cubicBezTo>
                    <a:pt x="19504" y="11689"/>
                    <a:pt x="19297" y="11561"/>
                    <a:pt x="19075" y="11454"/>
                  </a:cubicBezTo>
                  <a:cubicBezTo>
                    <a:pt x="19127" y="11398"/>
                    <a:pt x="19186" y="11346"/>
                    <a:pt x="19245" y="11294"/>
                  </a:cubicBezTo>
                  <a:close/>
                  <a:moveTo>
                    <a:pt x="12102" y="12077"/>
                  </a:moveTo>
                  <a:lnTo>
                    <a:pt x="12102" y="12077"/>
                  </a:lnTo>
                  <a:cubicBezTo>
                    <a:pt x="11748" y="13186"/>
                    <a:pt x="11638" y="14357"/>
                    <a:pt x="11274" y="15455"/>
                  </a:cubicBezTo>
                  <a:cubicBezTo>
                    <a:pt x="11291" y="15032"/>
                    <a:pt x="11295" y="14606"/>
                    <a:pt x="11326" y="14184"/>
                  </a:cubicBezTo>
                  <a:cubicBezTo>
                    <a:pt x="11374" y="13550"/>
                    <a:pt x="11447" y="12434"/>
                    <a:pt x="12102" y="12077"/>
                  </a:cubicBezTo>
                  <a:close/>
                  <a:moveTo>
                    <a:pt x="7654" y="26273"/>
                  </a:moveTo>
                  <a:cubicBezTo>
                    <a:pt x="7654" y="26367"/>
                    <a:pt x="7643" y="26464"/>
                    <a:pt x="7640" y="26557"/>
                  </a:cubicBezTo>
                  <a:cubicBezTo>
                    <a:pt x="7550" y="26498"/>
                    <a:pt x="7463" y="26436"/>
                    <a:pt x="7377" y="26370"/>
                  </a:cubicBezTo>
                  <a:cubicBezTo>
                    <a:pt x="7467" y="26336"/>
                    <a:pt x="7564" y="26308"/>
                    <a:pt x="7654" y="26273"/>
                  </a:cubicBezTo>
                  <a:close/>
                  <a:moveTo>
                    <a:pt x="20298" y="12559"/>
                  </a:moveTo>
                  <a:cubicBezTo>
                    <a:pt x="20616" y="12815"/>
                    <a:pt x="20963" y="13016"/>
                    <a:pt x="21327" y="13231"/>
                  </a:cubicBezTo>
                  <a:cubicBezTo>
                    <a:pt x="21905" y="13567"/>
                    <a:pt x="21687" y="14454"/>
                    <a:pt x="21621" y="14998"/>
                  </a:cubicBezTo>
                  <a:cubicBezTo>
                    <a:pt x="21323" y="17398"/>
                    <a:pt x="20859" y="19781"/>
                    <a:pt x="20540" y="22186"/>
                  </a:cubicBezTo>
                  <a:cubicBezTo>
                    <a:pt x="20277" y="24170"/>
                    <a:pt x="20041" y="26159"/>
                    <a:pt x="19851" y="28158"/>
                  </a:cubicBezTo>
                  <a:cubicBezTo>
                    <a:pt x="19723" y="29536"/>
                    <a:pt x="19595" y="31047"/>
                    <a:pt x="19082" y="32373"/>
                  </a:cubicBezTo>
                  <a:cubicBezTo>
                    <a:pt x="18150" y="30541"/>
                    <a:pt x="17184" y="28650"/>
                    <a:pt x="16972" y="26613"/>
                  </a:cubicBezTo>
                  <a:cubicBezTo>
                    <a:pt x="17301" y="26606"/>
                    <a:pt x="17620" y="26484"/>
                    <a:pt x="17904" y="26294"/>
                  </a:cubicBezTo>
                  <a:cubicBezTo>
                    <a:pt x="17946" y="26263"/>
                    <a:pt x="17956" y="26228"/>
                    <a:pt x="17949" y="26176"/>
                  </a:cubicBezTo>
                  <a:cubicBezTo>
                    <a:pt x="17908" y="25878"/>
                    <a:pt x="17869" y="25584"/>
                    <a:pt x="17838" y="25282"/>
                  </a:cubicBezTo>
                  <a:lnTo>
                    <a:pt x="17838" y="25282"/>
                  </a:lnTo>
                  <a:cubicBezTo>
                    <a:pt x="17843" y="25283"/>
                    <a:pt x="17847" y="25283"/>
                    <a:pt x="17851" y="25283"/>
                  </a:cubicBezTo>
                  <a:cubicBezTo>
                    <a:pt x="17963" y="25283"/>
                    <a:pt x="18003" y="25109"/>
                    <a:pt x="17880" y="25088"/>
                  </a:cubicBezTo>
                  <a:cubicBezTo>
                    <a:pt x="17859" y="25085"/>
                    <a:pt x="17838" y="25082"/>
                    <a:pt x="17817" y="25082"/>
                  </a:cubicBezTo>
                  <a:cubicBezTo>
                    <a:pt x="17648" y="23391"/>
                    <a:pt x="17669" y="21687"/>
                    <a:pt x="17752" y="19993"/>
                  </a:cubicBezTo>
                  <a:cubicBezTo>
                    <a:pt x="17752" y="19962"/>
                    <a:pt x="17741" y="19937"/>
                    <a:pt x="17724" y="19920"/>
                  </a:cubicBezTo>
                  <a:cubicBezTo>
                    <a:pt x="18032" y="18379"/>
                    <a:pt x="17187" y="16276"/>
                    <a:pt x="19068" y="15580"/>
                  </a:cubicBezTo>
                  <a:cubicBezTo>
                    <a:pt x="20107" y="15195"/>
                    <a:pt x="20558" y="13671"/>
                    <a:pt x="20298" y="12559"/>
                  </a:cubicBezTo>
                  <a:close/>
                  <a:moveTo>
                    <a:pt x="12760" y="27711"/>
                  </a:moveTo>
                  <a:cubicBezTo>
                    <a:pt x="12750" y="29689"/>
                    <a:pt x="12459" y="31684"/>
                    <a:pt x="12562" y="33659"/>
                  </a:cubicBezTo>
                  <a:cubicBezTo>
                    <a:pt x="12597" y="34299"/>
                    <a:pt x="12677" y="34937"/>
                    <a:pt x="12632" y="35581"/>
                  </a:cubicBezTo>
                  <a:cubicBezTo>
                    <a:pt x="12624" y="35740"/>
                    <a:pt x="12488" y="36378"/>
                    <a:pt x="12260" y="36378"/>
                  </a:cubicBezTo>
                  <a:cubicBezTo>
                    <a:pt x="12199" y="36378"/>
                    <a:pt x="12131" y="36332"/>
                    <a:pt x="12057" y="36219"/>
                  </a:cubicBezTo>
                  <a:cubicBezTo>
                    <a:pt x="11939" y="36035"/>
                    <a:pt x="11883" y="35786"/>
                    <a:pt x="11859" y="35557"/>
                  </a:cubicBezTo>
                  <a:lnTo>
                    <a:pt x="11859" y="35557"/>
                  </a:lnTo>
                  <a:cubicBezTo>
                    <a:pt x="11880" y="35564"/>
                    <a:pt x="11897" y="35567"/>
                    <a:pt x="11918" y="35574"/>
                  </a:cubicBezTo>
                  <a:cubicBezTo>
                    <a:pt x="11927" y="35577"/>
                    <a:pt x="11936" y="35578"/>
                    <a:pt x="11945" y="35578"/>
                  </a:cubicBezTo>
                  <a:cubicBezTo>
                    <a:pt x="11999" y="35578"/>
                    <a:pt x="12043" y="35534"/>
                    <a:pt x="12046" y="35474"/>
                  </a:cubicBezTo>
                  <a:cubicBezTo>
                    <a:pt x="12126" y="34088"/>
                    <a:pt x="12313" y="32716"/>
                    <a:pt x="12330" y="31324"/>
                  </a:cubicBezTo>
                  <a:cubicBezTo>
                    <a:pt x="12348" y="30191"/>
                    <a:pt x="12320" y="28760"/>
                    <a:pt x="11568" y="27835"/>
                  </a:cubicBezTo>
                  <a:cubicBezTo>
                    <a:pt x="11963" y="27787"/>
                    <a:pt x="12362" y="27735"/>
                    <a:pt x="12760" y="27711"/>
                  </a:cubicBezTo>
                  <a:close/>
                  <a:moveTo>
                    <a:pt x="11080" y="9964"/>
                  </a:moveTo>
                  <a:cubicBezTo>
                    <a:pt x="11208" y="10314"/>
                    <a:pt x="11402" y="10643"/>
                    <a:pt x="11433" y="11021"/>
                  </a:cubicBezTo>
                  <a:cubicBezTo>
                    <a:pt x="11440" y="11087"/>
                    <a:pt x="11488" y="11120"/>
                    <a:pt x="11535" y="11120"/>
                  </a:cubicBezTo>
                  <a:cubicBezTo>
                    <a:pt x="11583" y="11120"/>
                    <a:pt x="11631" y="11087"/>
                    <a:pt x="11638" y="11021"/>
                  </a:cubicBezTo>
                  <a:cubicBezTo>
                    <a:pt x="11658" y="10806"/>
                    <a:pt x="11731" y="10602"/>
                    <a:pt x="11783" y="10394"/>
                  </a:cubicBezTo>
                  <a:cubicBezTo>
                    <a:pt x="11929" y="10636"/>
                    <a:pt x="12067" y="10875"/>
                    <a:pt x="12147" y="11152"/>
                  </a:cubicBezTo>
                  <a:cubicBezTo>
                    <a:pt x="12162" y="11201"/>
                    <a:pt x="12203" y="11224"/>
                    <a:pt x="12244" y="11224"/>
                  </a:cubicBezTo>
                  <a:cubicBezTo>
                    <a:pt x="12286" y="11224"/>
                    <a:pt x="12328" y="11200"/>
                    <a:pt x="12344" y="11152"/>
                  </a:cubicBezTo>
                  <a:cubicBezTo>
                    <a:pt x="12424" y="10900"/>
                    <a:pt x="12590" y="10706"/>
                    <a:pt x="12725" y="10484"/>
                  </a:cubicBezTo>
                  <a:cubicBezTo>
                    <a:pt x="12777" y="10636"/>
                    <a:pt x="12840" y="10782"/>
                    <a:pt x="12864" y="10948"/>
                  </a:cubicBezTo>
                  <a:cubicBezTo>
                    <a:pt x="12870" y="10996"/>
                    <a:pt x="12915" y="11022"/>
                    <a:pt x="12961" y="11022"/>
                  </a:cubicBezTo>
                  <a:cubicBezTo>
                    <a:pt x="12997" y="11022"/>
                    <a:pt x="13032" y="11006"/>
                    <a:pt x="13047" y="10972"/>
                  </a:cubicBezTo>
                  <a:cubicBezTo>
                    <a:pt x="13150" y="10764"/>
                    <a:pt x="13566" y="10129"/>
                    <a:pt x="13888" y="10129"/>
                  </a:cubicBezTo>
                  <a:cubicBezTo>
                    <a:pt x="13913" y="10129"/>
                    <a:pt x="13938" y="10133"/>
                    <a:pt x="13962" y="10141"/>
                  </a:cubicBezTo>
                  <a:cubicBezTo>
                    <a:pt x="14017" y="10307"/>
                    <a:pt x="14069" y="10477"/>
                    <a:pt x="14114" y="10640"/>
                  </a:cubicBezTo>
                  <a:cubicBezTo>
                    <a:pt x="14062" y="10688"/>
                    <a:pt x="14076" y="10792"/>
                    <a:pt x="14152" y="10813"/>
                  </a:cubicBezTo>
                  <a:lnTo>
                    <a:pt x="14166" y="10865"/>
                  </a:lnTo>
                  <a:cubicBezTo>
                    <a:pt x="13886" y="11014"/>
                    <a:pt x="13581" y="11118"/>
                    <a:pt x="13325" y="11191"/>
                  </a:cubicBezTo>
                  <a:cubicBezTo>
                    <a:pt x="13203" y="11225"/>
                    <a:pt x="13079" y="11260"/>
                    <a:pt x="12950" y="11291"/>
                  </a:cubicBezTo>
                  <a:cubicBezTo>
                    <a:pt x="12936" y="11246"/>
                    <a:pt x="12901" y="11227"/>
                    <a:pt x="12864" y="11227"/>
                  </a:cubicBezTo>
                  <a:cubicBezTo>
                    <a:pt x="12809" y="11227"/>
                    <a:pt x="12751" y="11269"/>
                    <a:pt x="12753" y="11333"/>
                  </a:cubicBezTo>
                  <a:cubicBezTo>
                    <a:pt x="12507" y="11384"/>
                    <a:pt x="12253" y="11416"/>
                    <a:pt x="12003" y="11416"/>
                  </a:cubicBezTo>
                  <a:cubicBezTo>
                    <a:pt x="11779" y="11416"/>
                    <a:pt x="11558" y="11390"/>
                    <a:pt x="11350" y="11329"/>
                  </a:cubicBezTo>
                  <a:cubicBezTo>
                    <a:pt x="11339" y="11326"/>
                    <a:pt x="11329" y="11324"/>
                    <a:pt x="11319" y="11324"/>
                  </a:cubicBezTo>
                  <a:cubicBezTo>
                    <a:pt x="11217" y="11324"/>
                    <a:pt x="11181" y="11492"/>
                    <a:pt x="11298" y="11523"/>
                  </a:cubicBezTo>
                  <a:cubicBezTo>
                    <a:pt x="11522" y="11589"/>
                    <a:pt x="11760" y="11617"/>
                    <a:pt x="12002" y="11617"/>
                  </a:cubicBezTo>
                  <a:cubicBezTo>
                    <a:pt x="12267" y="11617"/>
                    <a:pt x="12538" y="11584"/>
                    <a:pt x="12801" y="11534"/>
                  </a:cubicBezTo>
                  <a:lnTo>
                    <a:pt x="12801" y="11534"/>
                  </a:lnTo>
                  <a:cubicBezTo>
                    <a:pt x="13238" y="13203"/>
                    <a:pt x="14080" y="15032"/>
                    <a:pt x="12684" y="16446"/>
                  </a:cubicBezTo>
                  <a:cubicBezTo>
                    <a:pt x="12071" y="15025"/>
                    <a:pt x="12334" y="13442"/>
                    <a:pt x="12344" y="11935"/>
                  </a:cubicBezTo>
                  <a:cubicBezTo>
                    <a:pt x="12344" y="11871"/>
                    <a:pt x="12298" y="11837"/>
                    <a:pt x="12247" y="11837"/>
                  </a:cubicBezTo>
                  <a:cubicBezTo>
                    <a:pt x="12230" y="11837"/>
                    <a:pt x="12212" y="11841"/>
                    <a:pt x="12195" y="11849"/>
                  </a:cubicBezTo>
                  <a:cubicBezTo>
                    <a:pt x="12181" y="11837"/>
                    <a:pt x="12164" y="11828"/>
                    <a:pt x="12142" y="11828"/>
                  </a:cubicBezTo>
                  <a:cubicBezTo>
                    <a:pt x="12132" y="11828"/>
                    <a:pt x="12121" y="11830"/>
                    <a:pt x="12109" y="11835"/>
                  </a:cubicBezTo>
                  <a:cubicBezTo>
                    <a:pt x="11444" y="12115"/>
                    <a:pt x="11274" y="12936"/>
                    <a:pt x="11177" y="13577"/>
                  </a:cubicBezTo>
                  <a:cubicBezTo>
                    <a:pt x="11049" y="14416"/>
                    <a:pt x="11101" y="15268"/>
                    <a:pt x="11017" y="16110"/>
                  </a:cubicBezTo>
                  <a:cubicBezTo>
                    <a:pt x="11013" y="16172"/>
                    <a:pt x="11072" y="16211"/>
                    <a:pt x="11127" y="16211"/>
                  </a:cubicBezTo>
                  <a:cubicBezTo>
                    <a:pt x="11161" y="16211"/>
                    <a:pt x="11193" y="16196"/>
                    <a:pt x="11208" y="16162"/>
                  </a:cubicBezTo>
                  <a:cubicBezTo>
                    <a:pt x="11693" y="15060"/>
                    <a:pt x="11828" y="13865"/>
                    <a:pt x="12119" y="12715"/>
                  </a:cubicBezTo>
                  <a:lnTo>
                    <a:pt x="12119" y="12715"/>
                  </a:lnTo>
                  <a:cubicBezTo>
                    <a:pt x="12067" y="14062"/>
                    <a:pt x="11970" y="15420"/>
                    <a:pt x="12559" y="16671"/>
                  </a:cubicBezTo>
                  <a:cubicBezTo>
                    <a:pt x="12576" y="16706"/>
                    <a:pt x="12611" y="16721"/>
                    <a:pt x="12646" y="16721"/>
                  </a:cubicBezTo>
                  <a:cubicBezTo>
                    <a:pt x="12673" y="16721"/>
                    <a:pt x="12700" y="16712"/>
                    <a:pt x="12718" y="16695"/>
                  </a:cubicBezTo>
                  <a:cubicBezTo>
                    <a:pt x="14322" y="15209"/>
                    <a:pt x="13463" y="13283"/>
                    <a:pt x="12995" y="11485"/>
                  </a:cubicBezTo>
                  <a:cubicBezTo>
                    <a:pt x="13245" y="11423"/>
                    <a:pt x="13480" y="11353"/>
                    <a:pt x="13702" y="11277"/>
                  </a:cubicBezTo>
                  <a:cubicBezTo>
                    <a:pt x="13903" y="11208"/>
                    <a:pt x="14114" y="11118"/>
                    <a:pt x="14312" y="11004"/>
                  </a:cubicBezTo>
                  <a:cubicBezTo>
                    <a:pt x="14322" y="11000"/>
                    <a:pt x="14329" y="10997"/>
                    <a:pt x="14336" y="10990"/>
                  </a:cubicBezTo>
                  <a:cubicBezTo>
                    <a:pt x="14423" y="10938"/>
                    <a:pt x="14509" y="10886"/>
                    <a:pt x="14589" y="10827"/>
                  </a:cubicBezTo>
                  <a:cubicBezTo>
                    <a:pt x="15410" y="10848"/>
                    <a:pt x="16227" y="10913"/>
                    <a:pt x="17038" y="11055"/>
                  </a:cubicBezTo>
                  <a:cubicBezTo>
                    <a:pt x="17599" y="11156"/>
                    <a:pt x="18209" y="11291"/>
                    <a:pt x="18760" y="11523"/>
                  </a:cubicBezTo>
                  <a:cubicBezTo>
                    <a:pt x="18528" y="11863"/>
                    <a:pt x="18365" y="12278"/>
                    <a:pt x="18244" y="12659"/>
                  </a:cubicBezTo>
                  <a:cubicBezTo>
                    <a:pt x="17908" y="13709"/>
                    <a:pt x="17856" y="14828"/>
                    <a:pt x="17544" y="15881"/>
                  </a:cubicBezTo>
                  <a:cubicBezTo>
                    <a:pt x="17521" y="15957"/>
                    <a:pt x="17584" y="16007"/>
                    <a:pt x="17645" y="16007"/>
                  </a:cubicBezTo>
                  <a:cubicBezTo>
                    <a:pt x="17685" y="16007"/>
                    <a:pt x="17724" y="15985"/>
                    <a:pt x="17738" y="15936"/>
                  </a:cubicBezTo>
                  <a:cubicBezTo>
                    <a:pt x="17998" y="15060"/>
                    <a:pt x="18081" y="14142"/>
                    <a:pt x="18292" y="13255"/>
                  </a:cubicBezTo>
                  <a:cubicBezTo>
                    <a:pt x="18413" y="12753"/>
                    <a:pt x="18590" y="12081"/>
                    <a:pt x="18936" y="11603"/>
                  </a:cubicBezTo>
                  <a:cubicBezTo>
                    <a:pt x="19186" y="11717"/>
                    <a:pt x="19414" y="11863"/>
                    <a:pt x="19622" y="12029"/>
                  </a:cubicBezTo>
                  <a:cubicBezTo>
                    <a:pt x="19588" y="12115"/>
                    <a:pt x="19543" y="12202"/>
                    <a:pt x="19487" y="12285"/>
                  </a:cubicBezTo>
                  <a:cubicBezTo>
                    <a:pt x="19442" y="12356"/>
                    <a:pt x="19506" y="12436"/>
                    <a:pt x="19578" y="12436"/>
                  </a:cubicBezTo>
                  <a:cubicBezTo>
                    <a:pt x="19594" y="12436"/>
                    <a:pt x="19610" y="12433"/>
                    <a:pt x="19626" y="12424"/>
                  </a:cubicBezTo>
                  <a:cubicBezTo>
                    <a:pt x="19726" y="12386"/>
                    <a:pt x="19802" y="12334"/>
                    <a:pt x="19882" y="12278"/>
                  </a:cubicBezTo>
                  <a:cubicBezTo>
                    <a:pt x="19896" y="12289"/>
                    <a:pt x="19906" y="12303"/>
                    <a:pt x="19920" y="12320"/>
                  </a:cubicBezTo>
                  <a:cubicBezTo>
                    <a:pt x="19942" y="12344"/>
                    <a:pt x="19966" y="12353"/>
                    <a:pt x="19990" y="12353"/>
                  </a:cubicBezTo>
                  <a:cubicBezTo>
                    <a:pt x="20000" y="12353"/>
                    <a:pt x="20011" y="12351"/>
                    <a:pt x="20021" y="12348"/>
                  </a:cubicBezTo>
                  <a:lnTo>
                    <a:pt x="20021" y="12348"/>
                  </a:lnTo>
                  <a:cubicBezTo>
                    <a:pt x="20249" y="12978"/>
                    <a:pt x="20159" y="13872"/>
                    <a:pt x="19903" y="14436"/>
                  </a:cubicBezTo>
                  <a:cubicBezTo>
                    <a:pt x="19705" y="14880"/>
                    <a:pt x="19466" y="15205"/>
                    <a:pt x="19013" y="15386"/>
                  </a:cubicBezTo>
                  <a:cubicBezTo>
                    <a:pt x="18746" y="15489"/>
                    <a:pt x="18503" y="15586"/>
                    <a:pt x="18275" y="15763"/>
                  </a:cubicBezTo>
                  <a:cubicBezTo>
                    <a:pt x="17007" y="16757"/>
                    <a:pt x="17876" y="18853"/>
                    <a:pt x="17447" y="20166"/>
                  </a:cubicBezTo>
                  <a:cubicBezTo>
                    <a:pt x="17426" y="20235"/>
                    <a:pt x="17478" y="20284"/>
                    <a:pt x="17533" y="20287"/>
                  </a:cubicBezTo>
                  <a:cubicBezTo>
                    <a:pt x="17481" y="21482"/>
                    <a:pt x="17468" y="22681"/>
                    <a:pt x="17520" y="23876"/>
                  </a:cubicBezTo>
                  <a:cubicBezTo>
                    <a:pt x="17537" y="24267"/>
                    <a:pt x="17568" y="24652"/>
                    <a:pt x="17606" y="25043"/>
                  </a:cubicBezTo>
                  <a:cubicBezTo>
                    <a:pt x="16933" y="24930"/>
                    <a:pt x="16248" y="24895"/>
                    <a:pt x="15559" y="24895"/>
                  </a:cubicBezTo>
                  <a:cubicBezTo>
                    <a:pt x="14837" y="24895"/>
                    <a:pt x="14110" y="24934"/>
                    <a:pt x="13390" y="24960"/>
                  </a:cubicBezTo>
                  <a:cubicBezTo>
                    <a:pt x="14089" y="24809"/>
                    <a:pt x="14785" y="24689"/>
                    <a:pt x="15495" y="24689"/>
                  </a:cubicBezTo>
                  <a:cubicBezTo>
                    <a:pt x="15827" y="24689"/>
                    <a:pt x="16161" y="24715"/>
                    <a:pt x="16501" y="24777"/>
                  </a:cubicBezTo>
                  <a:cubicBezTo>
                    <a:pt x="16508" y="24778"/>
                    <a:pt x="16515" y="24779"/>
                    <a:pt x="16521" y="24779"/>
                  </a:cubicBezTo>
                  <a:cubicBezTo>
                    <a:pt x="16618" y="24779"/>
                    <a:pt x="16678" y="24645"/>
                    <a:pt x="16577" y="24593"/>
                  </a:cubicBezTo>
                  <a:cubicBezTo>
                    <a:pt x="15812" y="24198"/>
                    <a:pt x="15109" y="23699"/>
                    <a:pt x="14277" y="23450"/>
                  </a:cubicBezTo>
                  <a:cubicBezTo>
                    <a:pt x="14046" y="23380"/>
                    <a:pt x="13813" y="23350"/>
                    <a:pt x="13580" y="23350"/>
                  </a:cubicBezTo>
                  <a:cubicBezTo>
                    <a:pt x="12976" y="23350"/>
                    <a:pt x="12374" y="23551"/>
                    <a:pt x="11814" y="23769"/>
                  </a:cubicBezTo>
                  <a:cubicBezTo>
                    <a:pt x="10976" y="24094"/>
                    <a:pt x="10169" y="24579"/>
                    <a:pt x="9272" y="24742"/>
                  </a:cubicBezTo>
                  <a:cubicBezTo>
                    <a:pt x="8482" y="24884"/>
                    <a:pt x="7796" y="24950"/>
                    <a:pt x="7183" y="25528"/>
                  </a:cubicBezTo>
                  <a:cubicBezTo>
                    <a:pt x="7108" y="25598"/>
                    <a:pt x="7176" y="25699"/>
                    <a:pt x="7256" y="25699"/>
                  </a:cubicBezTo>
                  <a:cubicBezTo>
                    <a:pt x="7279" y="25699"/>
                    <a:pt x="7303" y="25691"/>
                    <a:pt x="7325" y="25670"/>
                  </a:cubicBezTo>
                  <a:cubicBezTo>
                    <a:pt x="7945" y="25088"/>
                    <a:pt x="8679" y="25054"/>
                    <a:pt x="9472" y="24912"/>
                  </a:cubicBezTo>
                  <a:cubicBezTo>
                    <a:pt x="10241" y="24773"/>
                    <a:pt x="10993" y="24326"/>
                    <a:pt x="11710" y="24028"/>
                  </a:cubicBezTo>
                  <a:cubicBezTo>
                    <a:pt x="12314" y="23780"/>
                    <a:pt x="12934" y="23570"/>
                    <a:pt x="13572" y="23570"/>
                  </a:cubicBezTo>
                  <a:cubicBezTo>
                    <a:pt x="13786" y="23570"/>
                    <a:pt x="14003" y="23593"/>
                    <a:pt x="14222" y="23647"/>
                  </a:cubicBezTo>
                  <a:cubicBezTo>
                    <a:pt x="14863" y="23807"/>
                    <a:pt x="15438" y="24177"/>
                    <a:pt x="16009" y="24513"/>
                  </a:cubicBezTo>
                  <a:cubicBezTo>
                    <a:pt x="15840" y="24499"/>
                    <a:pt x="15672" y="24493"/>
                    <a:pt x="15505" y="24493"/>
                  </a:cubicBezTo>
                  <a:cubicBezTo>
                    <a:pt x="14432" y="24493"/>
                    <a:pt x="13393" y="24758"/>
                    <a:pt x="12320" y="24995"/>
                  </a:cubicBezTo>
                  <a:cubicBezTo>
                    <a:pt x="12209" y="25019"/>
                    <a:pt x="12233" y="25192"/>
                    <a:pt x="12348" y="25192"/>
                  </a:cubicBezTo>
                  <a:cubicBezTo>
                    <a:pt x="13404" y="25190"/>
                    <a:pt x="14489" y="25104"/>
                    <a:pt x="15565" y="25104"/>
                  </a:cubicBezTo>
                  <a:cubicBezTo>
                    <a:pt x="16260" y="25104"/>
                    <a:pt x="16952" y="25140"/>
                    <a:pt x="17630" y="25258"/>
                  </a:cubicBezTo>
                  <a:cubicBezTo>
                    <a:pt x="17648" y="25407"/>
                    <a:pt x="17655" y="25549"/>
                    <a:pt x="17679" y="25695"/>
                  </a:cubicBezTo>
                  <a:cubicBezTo>
                    <a:pt x="17707" y="25930"/>
                    <a:pt x="17804" y="26142"/>
                    <a:pt x="17561" y="26273"/>
                  </a:cubicBezTo>
                  <a:cubicBezTo>
                    <a:pt x="17374" y="26370"/>
                    <a:pt x="17163" y="26419"/>
                    <a:pt x="16955" y="26419"/>
                  </a:cubicBezTo>
                  <a:lnTo>
                    <a:pt x="16955" y="26415"/>
                  </a:lnTo>
                  <a:cubicBezTo>
                    <a:pt x="17031" y="26398"/>
                    <a:pt x="17080" y="26280"/>
                    <a:pt x="16990" y="26228"/>
                  </a:cubicBezTo>
                  <a:cubicBezTo>
                    <a:pt x="16972" y="26221"/>
                    <a:pt x="16951" y="26211"/>
                    <a:pt x="16934" y="26204"/>
                  </a:cubicBezTo>
                  <a:cubicBezTo>
                    <a:pt x="16924" y="26147"/>
                    <a:pt x="16876" y="26119"/>
                    <a:pt x="16829" y="26119"/>
                  </a:cubicBezTo>
                  <a:cubicBezTo>
                    <a:pt x="16814" y="26119"/>
                    <a:pt x="16799" y="26122"/>
                    <a:pt x="16785" y="26128"/>
                  </a:cubicBezTo>
                  <a:cubicBezTo>
                    <a:pt x="15613" y="25550"/>
                    <a:pt x="14189" y="25442"/>
                    <a:pt x="12866" y="25442"/>
                  </a:cubicBezTo>
                  <a:cubicBezTo>
                    <a:pt x="12602" y="25442"/>
                    <a:pt x="12341" y="25446"/>
                    <a:pt x="12088" y="25452"/>
                  </a:cubicBezTo>
                  <a:cubicBezTo>
                    <a:pt x="10806" y="25480"/>
                    <a:pt x="9417" y="25570"/>
                    <a:pt x="8142" y="25920"/>
                  </a:cubicBezTo>
                  <a:cubicBezTo>
                    <a:pt x="8191" y="25761"/>
                    <a:pt x="8232" y="25601"/>
                    <a:pt x="8274" y="25431"/>
                  </a:cubicBezTo>
                  <a:cubicBezTo>
                    <a:pt x="8289" y="25354"/>
                    <a:pt x="8224" y="25303"/>
                    <a:pt x="8164" y="25303"/>
                  </a:cubicBezTo>
                  <a:cubicBezTo>
                    <a:pt x="8125" y="25303"/>
                    <a:pt x="8087" y="25325"/>
                    <a:pt x="8076" y="25376"/>
                  </a:cubicBezTo>
                  <a:cubicBezTo>
                    <a:pt x="8035" y="25584"/>
                    <a:pt x="7979" y="25788"/>
                    <a:pt x="7914" y="25982"/>
                  </a:cubicBezTo>
                  <a:cubicBezTo>
                    <a:pt x="7900" y="25986"/>
                    <a:pt x="7882" y="25989"/>
                    <a:pt x="7865" y="25996"/>
                  </a:cubicBezTo>
                  <a:cubicBezTo>
                    <a:pt x="7857" y="25941"/>
                    <a:pt x="7811" y="25913"/>
                    <a:pt x="7765" y="25913"/>
                  </a:cubicBezTo>
                  <a:cubicBezTo>
                    <a:pt x="7716" y="25913"/>
                    <a:pt x="7668" y="25945"/>
                    <a:pt x="7668" y="26010"/>
                  </a:cubicBezTo>
                  <a:lnTo>
                    <a:pt x="7668" y="26065"/>
                  </a:lnTo>
                  <a:cubicBezTo>
                    <a:pt x="7519" y="26110"/>
                    <a:pt x="7377" y="26162"/>
                    <a:pt x="7235" y="26221"/>
                  </a:cubicBezTo>
                  <a:cubicBezTo>
                    <a:pt x="7221" y="26225"/>
                    <a:pt x="7210" y="26232"/>
                    <a:pt x="7203" y="26239"/>
                  </a:cubicBezTo>
                  <a:cubicBezTo>
                    <a:pt x="7152" y="26194"/>
                    <a:pt x="7103" y="26145"/>
                    <a:pt x="7055" y="26093"/>
                  </a:cubicBezTo>
                  <a:cubicBezTo>
                    <a:pt x="6760" y="25771"/>
                    <a:pt x="6940" y="24981"/>
                    <a:pt x="6964" y="24600"/>
                  </a:cubicBezTo>
                  <a:cubicBezTo>
                    <a:pt x="7082" y="22930"/>
                    <a:pt x="7713" y="21354"/>
                    <a:pt x="7356" y="19664"/>
                  </a:cubicBezTo>
                  <a:cubicBezTo>
                    <a:pt x="7345" y="19613"/>
                    <a:pt x="7307" y="19591"/>
                    <a:pt x="7267" y="19591"/>
                  </a:cubicBezTo>
                  <a:cubicBezTo>
                    <a:pt x="7207" y="19591"/>
                    <a:pt x="7142" y="19642"/>
                    <a:pt x="7158" y="19719"/>
                  </a:cubicBezTo>
                  <a:cubicBezTo>
                    <a:pt x="7550" y="21552"/>
                    <a:pt x="6812" y="23388"/>
                    <a:pt x="6725" y="25220"/>
                  </a:cubicBezTo>
                  <a:cubicBezTo>
                    <a:pt x="6715" y="25532"/>
                    <a:pt x="6680" y="25934"/>
                    <a:pt x="6881" y="26197"/>
                  </a:cubicBezTo>
                  <a:cubicBezTo>
                    <a:pt x="7061" y="26433"/>
                    <a:pt x="7332" y="26606"/>
                    <a:pt x="7588" y="26779"/>
                  </a:cubicBezTo>
                  <a:cubicBezTo>
                    <a:pt x="6500" y="29062"/>
                    <a:pt x="4266" y="30731"/>
                    <a:pt x="3306" y="33108"/>
                  </a:cubicBezTo>
                  <a:cubicBezTo>
                    <a:pt x="2894" y="33132"/>
                    <a:pt x="2465" y="33229"/>
                    <a:pt x="2063" y="33246"/>
                  </a:cubicBezTo>
                  <a:cubicBezTo>
                    <a:pt x="1936" y="33253"/>
                    <a:pt x="1935" y="33451"/>
                    <a:pt x="2060" y="33451"/>
                  </a:cubicBezTo>
                  <a:cubicBezTo>
                    <a:pt x="2061" y="33451"/>
                    <a:pt x="2062" y="33451"/>
                    <a:pt x="2063" y="33451"/>
                  </a:cubicBezTo>
                  <a:cubicBezTo>
                    <a:pt x="2440" y="33437"/>
                    <a:pt x="2842" y="33340"/>
                    <a:pt x="3234" y="33309"/>
                  </a:cubicBezTo>
                  <a:lnTo>
                    <a:pt x="3234" y="33309"/>
                  </a:lnTo>
                  <a:cubicBezTo>
                    <a:pt x="3220" y="33347"/>
                    <a:pt x="3202" y="33385"/>
                    <a:pt x="3189" y="33427"/>
                  </a:cubicBezTo>
                  <a:cubicBezTo>
                    <a:pt x="3164" y="33501"/>
                    <a:pt x="3224" y="33550"/>
                    <a:pt x="3284" y="33550"/>
                  </a:cubicBezTo>
                  <a:cubicBezTo>
                    <a:pt x="3325" y="33550"/>
                    <a:pt x="3366" y="33528"/>
                    <a:pt x="3383" y="33478"/>
                  </a:cubicBezTo>
                  <a:cubicBezTo>
                    <a:pt x="3407" y="33416"/>
                    <a:pt x="3428" y="33361"/>
                    <a:pt x="3448" y="33298"/>
                  </a:cubicBezTo>
                  <a:cubicBezTo>
                    <a:pt x="3739" y="33305"/>
                    <a:pt x="4017" y="33364"/>
                    <a:pt x="4259" y="33558"/>
                  </a:cubicBezTo>
                  <a:cubicBezTo>
                    <a:pt x="3469" y="33589"/>
                    <a:pt x="2697" y="33773"/>
                    <a:pt x="2281" y="34521"/>
                  </a:cubicBezTo>
                  <a:cubicBezTo>
                    <a:pt x="2239" y="34587"/>
                    <a:pt x="2288" y="34674"/>
                    <a:pt x="2368" y="34674"/>
                  </a:cubicBezTo>
                  <a:lnTo>
                    <a:pt x="5018" y="34674"/>
                  </a:lnTo>
                  <a:cubicBezTo>
                    <a:pt x="5146" y="34674"/>
                    <a:pt x="5146" y="34469"/>
                    <a:pt x="5018" y="34469"/>
                  </a:cubicBezTo>
                  <a:lnTo>
                    <a:pt x="2551" y="34469"/>
                  </a:lnTo>
                  <a:cubicBezTo>
                    <a:pt x="2998" y="33846"/>
                    <a:pt x="3771" y="33763"/>
                    <a:pt x="4505" y="33756"/>
                  </a:cubicBezTo>
                  <a:cubicBezTo>
                    <a:pt x="4602" y="33756"/>
                    <a:pt x="4630" y="33645"/>
                    <a:pt x="4578" y="33582"/>
                  </a:cubicBezTo>
                  <a:cubicBezTo>
                    <a:pt x="4276" y="33226"/>
                    <a:pt x="3913" y="33115"/>
                    <a:pt x="3528" y="33104"/>
                  </a:cubicBezTo>
                  <a:cubicBezTo>
                    <a:pt x="4446" y="30891"/>
                    <a:pt x="6462" y="29290"/>
                    <a:pt x="7591" y="27215"/>
                  </a:cubicBezTo>
                  <a:lnTo>
                    <a:pt x="7591" y="27215"/>
                  </a:lnTo>
                  <a:cubicBezTo>
                    <a:pt x="7546" y="27676"/>
                    <a:pt x="7481" y="28130"/>
                    <a:pt x="7397" y="28584"/>
                  </a:cubicBezTo>
                  <a:cubicBezTo>
                    <a:pt x="7356" y="28615"/>
                    <a:pt x="7349" y="28663"/>
                    <a:pt x="7377" y="28702"/>
                  </a:cubicBezTo>
                  <a:cubicBezTo>
                    <a:pt x="7203" y="29602"/>
                    <a:pt x="6968" y="30492"/>
                    <a:pt x="6722" y="31383"/>
                  </a:cubicBezTo>
                  <a:cubicBezTo>
                    <a:pt x="6317" y="32865"/>
                    <a:pt x="5988" y="34345"/>
                    <a:pt x="5769" y="35862"/>
                  </a:cubicBezTo>
                  <a:cubicBezTo>
                    <a:pt x="5766" y="35491"/>
                    <a:pt x="5544" y="35107"/>
                    <a:pt x="5295" y="34802"/>
                  </a:cubicBezTo>
                  <a:cubicBezTo>
                    <a:pt x="5275" y="34778"/>
                    <a:pt x="5251" y="34768"/>
                    <a:pt x="5228" y="34768"/>
                  </a:cubicBezTo>
                  <a:cubicBezTo>
                    <a:pt x="5154" y="34768"/>
                    <a:pt x="5083" y="34870"/>
                    <a:pt x="5149" y="34944"/>
                  </a:cubicBezTo>
                  <a:cubicBezTo>
                    <a:pt x="5669" y="35574"/>
                    <a:pt x="5717" y="36205"/>
                    <a:pt x="4976" y="36648"/>
                  </a:cubicBezTo>
                  <a:cubicBezTo>
                    <a:pt x="4432" y="36970"/>
                    <a:pt x="3729" y="37074"/>
                    <a:pt x="3105" y="37105"/>
                  </a:cubicBezTo>
                  <a:cubicBezTo>
                    <a:pt x="3020" y="37110"/>
                    <a:pt x="2934" y="37112"/>
                    <a:pt x="2848" y="37112"/>
                  </a:cubicBezTo>
                  <a:cubicBezTo>
                    <a:pt x="2258" y="37112"/>
                    <a:pt x="1658" y="36998"/>
                    <a:pt x="1190" y="36620"/>
                  </a:cubicBezTo>
                  <a:cubicBezTo>
                    <a:pt x="798" y="36309"/>
                    <a:pt x="566" y="35838"/>
                    <a:pt x="383" y="35370"/>
                  </a:cubicBezTo>
                  <a:lnTo>
                    <a:pt x="383" y="35370"/>
                  </a:lnTo>
                  <a:cubicBezTo>
                    <a:pt x="394" y="35374"/>
                    <a:pt x="406" y="35376"/>
                    <a:pt x="419" y="35376"/>
                  </a:cubicBezTo>
                  <a:cubicBezTo>
                    <a:pt x="470" y="35376"/>
                    <a:pt x="527" y="35343"/>
                    <a:pt x="535" y="35280"/>
                  </a:cubicBezTo>
                  <a:cubicBezTo>
                    <a:pt x="968" y="31798"/>
                    <a:pt x="3417" y="29013"/>
                    <a:pt x="4446" y="25726"/>
                  </a:cubicBezTo>
                  <a:cubicBezTo>
                    <a:pt x="5641" y="21881"/>
                    <a:pt x="4124" y="17980"/>
                    <a:pt x="4207" y="14087"/>
                  </a:cubicBezTo>
                  <a:cubicBezTo>
                    <a:pt x="4207" y="14062"/>
                    <a:pt x="4197" y="14038"/>
                    <a:pt x="4186" y="14028"/>
                  </a:cubicBezTo>
                  <a:lnTo>
                    <a:pt x="4862" y="12947"/>
                  </a:lnTo>
                  <a:lnTo>
                    <a:pt x="4862" y="12947"/>
                  </a:lnTo>
                  <a:cubicBezTo>
                    <a:pt x="4838" y="13016"/>
                    <a:pt x="4827" y="13092"/>
                    <a:pt x="4817" y="13172"/>
                  </a:cubicBezTo>
                  <a:cubicBezTo>
                    <a:pt x="4812" y="13237"/>
                    <a:pt x="4864" y="13270"/>
                    <a:pt x="4917" y="13270"/>
                  </a:cubicBezTo>
                  <a:cubicBezTo>
                    <a:pt x="4935" y="13270"/>
                    <a:pt x="4953" y="13267"/>
                    <a:pt x="4969" y="13259"/>
                  </a:cubicBezTo>
                  <a:cubicBezTo>
                    <a:pt x="5139" y="13182"/>
                    <a:pt x="5312" y="13117"/>
                    <a:pt x="5471" y="13023"/>
                  </a:cubicBezTo>
                  <a:lnTo>
                    <a:pt x="5471" y="13023"/>
                  </a:lnTo>
                  <a:cubicBezTo>
                    <a:pt x="5600" y="13456"/>
                    <a:pt x="5527" y="13789"/>
                    <a:pt x="5149" y="14118"/>
                  </a:cubicBezTo>
                  <a:cubicBezTo>
                    <a:pt x="5104" y="14159"/>
                    <a:pt x="5115" y="14246"/>
                    <a:pt x="5174" y="14277"/>
                  </a:cubicBezTo>
                  <a:cubicBezTo>
                    <a:pt x="5852" y="14610"/>
                    <a:pt x="6015" y="15320"/>
                    <a:pt x="5939" y="16023"/>
                  </a:cubicBezTo>
                  <a:cubicBezTo>
                    <a:pt x="5932" y="16087"/>
                    <a:pt x="5980" y="16119"/>
                    <a:pt x="6031" y="16119"/>
                  </a:cubicBezTo>
                  <a:cubicBezTo>
                    <a:pt x="6082" y="16119"/>
                    <a:pt x="6137" y="16087"/>
                    <a:pt x="6143" y="16023"/>
                  </a:cubicBezTo>
                  <a:cubicBezTo>
                    <a:pt x="6223" y="15292"/>
                    <a:pt x="6040" y="14551"/>
                    <a:pt x="5392" y="14166"/>
                  </a:cubicBezTo>
                  <a:cubicBezTo>
                    <a:pt x="5769" y="13778"/>
                    <a:pt x="5825" y="13369"/>
                    <a:pt x="5627" y="12836"/>
                  </a:cubicBezTo>
                  <a:cubicBezTo>
                    <a:pt x="5612" y="12795"/>
                    <a:pt x="5570" y="12758"/>
                    <a:pt x="5524" y="12758"/>
                  </a:cubicBezTo>
                  <a:cubicBezTo>
                    <a:pt x="5508" y="12758"/>
                    <a:pt x="5491" y="12763"/>
                    <a:pt x="5475" y="12774"/>
                  </a:cubicBezTo>
                  <a:cubicBezTo>
                    <a:pt x="5357" y="12860"/>
                    <a:pt x="5225" y="12923"/>
                    <a:pt x="5094" y="12978"/>
                  </a:cubicBezTo>
                  <a:cubicBezTo>
                    <a:pt x="5128" y="12895"/>
                    <a:pt x="5160" y="12815"/>
                    <a:pt x="5194" y="12729"/>
                  </a:cubicBezTo>
                  <a:cubicBezTo>
                    <a:pt x="5225" y="12687"/>
                    <a:pt x="5243" y="12618"/>
                    <a:pt x="5194" y="12583"/>
                  </a:cubicBezTo>
                  <a:cubicBezTo>
                    <a:pt x="5080" y="12493"/>
                    <a:pt x="4948" y="12386"/>
                    <a:pt x="4848" y="12261"/>
                  </a:cubicBezTo>
                  <a:cubicBezTo>
                    <a:pt x="5070" y="12161"/>
                    <a:pt x="5336" y="12008"/>
                    <a:pt x="5454" y="11970"/>
                  </a:cubicBezTo>
                  <a:cubicBezTo>
                    <a:pt x="5658" y="11897"/>
                    <a:pt x="5866" y="11821"/>
                    <a:pt x="6074" y="11759"/>
                  </a:cubicBezTo>
                  <a:cubicBezTo>
                    <a:pt x="6272" y="12961"/>
                    <a:pt x="6493" y="14156"/>
                    <a:pt x="6691" y="15361"/>
                  </a:cubicBezTo>
                  <a:cubicBezTo>
                    <a:pt x="6909" y="16650"/>
                    <a:pt x="7152" y="17966"/>
                    <a:pt x="7158" y="19283"/>
                  </a:cubicBezTo>
                  <a:cubicBezTo>
                    <a:pt x="7158" y="19348"/>
                    <a:pt x="7210" y="19381"/>
                    <a:pt x="7261" y="19381"/>
                  </a:cubicBezTo>
                  <a:cubicBezTo>
                    <a:pt x="7312" y="19381"/>
                    <a:pt x="7363" y="19348"/>
                    <a:pt x="7363" y="19283"/>
                  </a:cubicBezTo>
                  <a:cubicBezTo>
                    <a:pt x="7356" y="18001"/>
                    <a:pt x="7120" y="16719"/>
                    <a:pt x="6913" y="15458"/>
                  </a:cubicBezTo>
                  <a:cubicBezTo>
                    <a:pt x="6705" y="14204"/>
                    <a:pt x="6476" y="12954"/>
                    <a:pt x="6268" y="11696"/>
                  </a:cubicBezTo>
                  <a:cubicBezTo>
                    <a:pt x="6428" y="11648"/>
                    <a:pt x="6594" y="11596"/>
                    <a:pt x="6753" y="11554"/>
                  </a:cubicBezTo>
                  <a:cubicBezTo>
                    <a:pt x="7470" y="11367"/>
                    <a:pt x="8208" y="11291"/>
                    <a:pt x="8942" y="11194"/>
                  </a:cubicBezTo>
                  <a:cubicBezTo>
                    <a:pt x="9364" y="11477"/>
                    <a:pt x="9832" y="11654"/>
                    <a:pt x="10347" y="11654"/>
                  </a:cubicBezTo>
                  <a:cubicBezTo>
                    <a:pt x="10437" y="11654"/>
                    <a:pt x="10529" y="11649"/>
                    <a:pt x="10623" y="11637"/>
                  </a:cubicBezTo>
                  <a:cubicBezTo>
                    <a:pt x="10749" y="11621"/>
                    <a:pt x="10754" y="11432"/>
                    <a:pt x="10638" y="11432"/>
                  </a:cubicBezTo>
                  <a:cubicBezTo>
                    <a:pt x="10633" y="11432"/>
                    <a:pt x="10628" y="11432"/>
                    <a:pt x="10623" y="11433"/>
                  </a:cubicBezTo>
                  <a:lnTo>
                    <a:pt x="10612" y="11433"/>
                  </a:lnTo>
                  <a:cubicBezTo>
                    <a:pt x="10605" y="11388"/>
                    <a:pt x="10598" y="11343"/>
                    <a:pt x="10595" y="11298"/>
                  </a:cubicBezTo>
                  <a:cubicBezTo>
                    <a:pt x="10612" y="11281"/>
                    <a:pt x="10629" y="11256"/>
                    <a:pt x="10623" y="11229"/>
                  </a:cubicBezTo>
                  <a:cubicBezTo>
                    <a:pt x="10605" y="11104"/>
                    <a:pt x="10605" y="10983"/>
                    <a:pt x="10612" y="10865"/>
                  </a:cubicBezTo>
                  <a:cubicBezTo>
                    <a:pt x="10619" y="10844"/>
                    <a:pt x="10619" y="10823"/>
                    <a:pt x="10616" y="10799"/>
                  </a:cubicBezTo>
                  <a:cubicBezTo>
                    <a:pt x="10650" y="10470"/>
                    <a:pt x="10796" y="10189"/>
                    <a:pt x="11080" y="9964"/>
                  </a:cubicBezTo>
                  <a:close/>
                  <a:moveTo>
                    <a:pt x="19163" y="0"/>
                  </a:moveTo>
                  <a:cubicBezTo>
                    <a:pt x="17542" y="0"/>
                    <a:pt x="15798" y="1067"/>
                    <a:pt x="14187" y="1238"/>
                  </a:cubicBezTo>
                  <a:cubicBezTo>
                    <a:pt x="14146" y="1245"/>
                    <a:pt x="14114" y="1269"/>
                    <a:pt x="14101" y="1304"/>
                  </a:cubicBezTo>
                  <a:cubicBezTo>
                    <a:pt x="12874" y="1508"/>
                    <a:pt x="11714" y="2742"/>
                    <a:pt x="10900" y="3483"/>
                  </a:cubicBezTo>
                  <a:cubicBezTo>
                    <a:pt x="10252" y="4072"/>
                    <a:pt x="9497" y="4775"/>
                    <a:pt x="8679" y="5291"/>
                  </a:cubicBezTo>
                  <a:cubicBezTo>
                    <a:pt x="8669" y="5248"/>
                    <a:pt x="8633" y="5208"/>
                    <a:pt x="8586" y="5208"/>
                  </a:cubicBezTo>
                  <a:cubicBezTo>
                    <a:pt x="8570" y="5208"/>
                    <a:pt x="8552" y="5213"/>
                    <a:pt x="8534" y="5225"/>
                  </a:cubicBezTo>
                  <a:cubicBezTo>
                    <a:pt x="8173" y="5478"/>
                    <a:pt x="7775" y="5700"/>
                    <a:pt x="7363" y="5897"/>
                  </a:cubicBezTo>
                  <a:cubicBezTo>
                    <a:pt x="7098" y="5969"/>
                    <a:pt x="6830" y="6009"/>
                    <a:pt x="6558" y="6009"/>
                  </a:cubicBezTo>
                  <a:cubicBezTo>
                    <a:pt x="6104" y="6009"/>
                    <a:pt x="5642" y="5898"/>
                    <a:pt x="5174" y="5638"/>
                  </a:cubicBezTo>
                  <a:cubicBezTo>
                    <a:pt x="5156" y="5628"/>
                    <a:pt x="5138" y="5623"/>
                    <a:pt x="5122" y="5623"/>
                  </a:cubicBezTo>
                  <a:cubicBezTo>
                    <a:pt x="5030" y="5623"/>
                    <a:pt x="4972" y="5761"/>
                    <a:pt x="5070" y="5814"/>
                  </a:cubicBezTo>
                  <a:cubicBezTo>
                    <a:pt x="5566" y="6092"/>
                    <a:pt x="6059" y="6209"/>
                    <a:pt x="6541" y="6209"/>
                  </a:cubicBezTo>
                  <a:cubicBezTo>
                    <a:pt x="6588" y="6209"/>
                    <a:pt x="6634" y="6208"/>
                    <a:pt x="6680" y="6206"/>
                  </a:cubicBezTo>
                  <a:lnTo>
                    <a:pt x="6680" y="6206"/>
                  </a:lnTo>
                  <a:cubicBezTo>
                    <a:pt x="6185" y="6414"/>
                    <a:pt x="5679" y="6594"/>
                    <a:pt x="5198" y="6767"/>
                  </a:cubicBezTo>
                  <a:cubicBezTo>
                    <a:pt x="4839" y="6894"/>
                    <a:pt x="3777" y="7284"/>
                    <a:pt x="3009" y="7284"/>
                  </a:cubicBezTo>
                  <a:cubicBezTo>
                    <a:pt x="2519" y="7284"/>
                    <a:pt x="2149" y="7124"/>
                    <a:pt x="2160" y="6635"/>
                  </a:cubicBezTo>
                  <a:cubicBezTo>
                    <a:pt x="3649" y="6507"/>
                    <a:pt x="4654" y="5295"/>
                    <a:pt x="5537" y="4204"/>
                  </a:cubicBezTo>
                  <a:cubicBezTo>
                    <a:pt x="6390" y="3153"/>
                    <a:pt x="7384" y="1782"/>
                    <a:pt x="8817" y="1782"/>
                  </a:cubicBezTo>
                  <a:cubicBezTo>
                    <a:pt x="8989" y="1782"/>
                    <a:pt x="9169" y="1802"/>
                    <a:pt x="9355" y="1844"/>
                  </a:cubicBezTo>
                  <a:cubicBezTo>
                    <a:pt x="9369" y="1848"/>
                    <a:pt x="9382" y="1855"/>
                    <a:pt x="9403" y="1855"/>
                  </a:cubicBezTo>
                  <a:cubicBezTo>
                    <a:pt x="11187" y="1723"/>
                    <a:pt x="12711" y="746"/>
                    <a:pt x="14423" y="320"/>
                  </a:cubicBezTo>
                  <a:cubicBezTo>
                    <a:pt x="14537" y="292"/>
                    <a:pt x="14503" y="122"/>
                    <a:pt x="14394" y="122"/>
                  </a:cubicBezTo>
                  <a:cubicBezTo>
                    <a:pt x="14384" y="122"/>
                    <a:pt x="14374" y="124"/>
                    <a:pt x="14364" y="126"/>
                  </a:cubicBezTo>
                  <a:cubicBezTo>
                    <a:pt x="12677" y="545"/>
                    <a:pt x="11166" y="1519"/>
                    <a:pt x="9403" y="1650"/>
                  </a:cubicBezTo>
                  <a:cubicBezTo>
                    <a:pt x="9173" y="1597"/>
                    <a:pt x="8954" y="1572"/>
                    <a:pt x="8746" y="1572"/>
                  </a:cubicBezTo>
                  <a:cubicBezTo>
                    <a:pt x="5889" y="1572"/>
                    <a:pt x="5021" y="6289"/>
                    <a:pt x="2063" y="6438"/>
                  </a:cubicBezTo>
                  <a:cubicBezTo>
                    <a:pt x="2004" y="6445"/>
                    <a:pt x="1969" y="6483"/>
                    <a:pt x="1959" y="6542"/>
                  </a:cubicBezTo>
                  <a:cubicBezTo>
                    <a:pt x="1887" y="7203"/>
                    <a:pt x="2313" y="7450"/>
                    <a:pt x="2983" y="7450"/>
                  </a:cubicBezTo>
                  <a:cubicBezTo>
                    <a:pt x="3918" y="7450"/>
                    <a:pt x="5326" y="6970"/>
                    <a:pt x="6514" y="6466"/>
                  </a:cubicBezTo>
                  <a:lnTo>
                    <a:pt x="6514" y="6466"/>
                  </a:lnTo>
                  <a:cubicBezTo>
                    <a:pt x="6171" y="6954"/>
                    <a:pt x="7013" y="8717"/>
                    <a:pt x="7141" y="8977"/>
                  </a:cubicBezTo>
                  <a:cubicBezTo>
                    <a:pt x="7501" y="9691"/>
                    <a:pt x="8035" y="10491"/>
                    <a:pt x="8714" y="11035"/>
                  </a:cubicBezTo>
                  <a:cubicBezTo>
                    <a:pt x="8464" y="11069"/>
                    <a:pt x="8215" y="11101"/>
                    <a:pt x="7966" y="11132"/>
                  </a:cubicBezTo>
                  <a:cubicBezTo>
                    <a:pt x="7363" y="11215"/>
                    <a:pt x="6802" y="11360"/>
                    <a:pt x="6234" y="11520"/>
                  </a:cubicBezTo>
                  <a:cubicBezTo>
                    <a:pt x="6199" y="11312"/>
                    <a:pt x="6164" y="11107"/>
                    <a:pt x="6133" y="10900"/>
                  </a:cubicBezTo>
                  <a:cubicBezTo>
                    <a:pt x="6125" y="10848"/>
                    <a:pt x="6090" y="10825"/>
                    <a:pt x="6051" y="10825"/>
                  </a:cubicBezTo>
                  <a:cubicBezTo>
                    <a:pt x="5993" y="10825"/>
                    <a:pt x="5927" y="10877"/>
                    <a:pt x="5939" y="10955"/>
                  </a:cubicBezTo>
                  <a:cubicBezTo>
                    <a:pt x="5970" y="11163"/>
                    <a:pt x="6005" y="11371"/>
                    <a:pt x="6040" y="11575"/>
                  </a:cubicBezTo>
                  <a:cubicBezTo>
                    <a:pt x="5911" y="11610"/>
                    <a:pt x="5790" y="11648"/>
                    <a:pt x="5665" y="11682"/>
                  </a:cubicBezTo>
                  <a:cubicBezTo>
                    <a:pt x="5593" y="11703"/>
                    <a:pt x="5090" y="11883"/>
                    <a:pt x="4727" y="12077"/>
                  </a:cubicBezTo>
                  <a:cubicBezTo>
                    <a:pt x="4675" y="11956"/>
                    <a:pt x="4664" y="11821"/>
                    <a:pt x="4734" y="11679"/>
                  </a:cubicBezTo>
                  <a:cubicBezTo>
                    <a:pt x="4827" y="11489"/>
                    <a:pt x="5025" y="11429"/>
                    <a:pt x="5236" y="11429"/>
                  </a:cubicBezTo>
                  <a:cubicBezTo>
                    <a:pt x="5442" y="11429"/>
                    <a:pt x="5659" y="11486"/>
                    <a:pt x="5804" y="11537"/>
                  </a:cubicBezTo>
                  <a:cubicBezTo>
                    <a:pt x="5816" y="11541"/>
                    <a:pt x="5827" y="11543"/>
                    <a:pt x="5837" y="11543"/>
                  </a:cubicBezTo>
                  <a:cubicBezTo>
                    <a:pt x="5937" y="11543"/>
                    <a:pt x="5969" y="11377"/>
                    <a:pt x="5859" y="11340"/>
                  </a:cubicBezTo>
                  <a:cubicBezTo>
                    <a:pt x="5705" y="11285"/>
                    <a:pt x="5485" y="11240"/>
                    <a:pt x="5267" y="11240"/>
                  </a:cubicBezTo>
                  <a:cubicBezTo>
                    <a:pt x="4932" y="11240"/>
                    <a:pt x="4601" y="11345"/>
                    <a:pt x="4508" y="11682"/>
                  </a:cubicBezTo>
                  <a:cubicBezTo>
                    <a:pt x="4463" y="11870"/>
                    <a:pt x="4488" y="12025"/>
                    <a:pt x="4557" y="12181"/>
                  </a:cubicBezTo>
                  <a:cubicBezTo>
                    <a:pt x="4335" y="12323"/>
                    <a:pt x="4242" y="12465"/>
                    <a:pt x="4481" y="12559"/>
                  </a:cubicBezTo>
                  <a:cubicBezTo>
                    <a:pt x="4493" y="12563"/>
                    <a:pt x="4505" y="12566"/>
                    <a:pt x="4516" y="12566"/>
                  </a:cubicBezTo>
                  <a:cubicBezTo>
                    <a:pt x="4613" y="12566"/>
                    <a:pt x="4644" y="12407"/>
                    <a:pt x="4541" y="12363"/>
                  </a:cubicBezTo>
                  <a:lnTo>
                    <a:pt x="4541" y="12363"/>
                  </a:lnTo>
                  <a:cubicBezTo>
                    <a:pt x="4546" y="12365"/>
                    <a:pt x="4552" y="12366"/>
                    <a:pt x="4558" y="12366"/>
                  </a:cubicBezTo>
                  <a:cubicBezTo>
                    <a:pt x="4582" y="12366"/>
                    <a:pt x="4614" y="12357"/>
                    <a:pt x="4647" y="12344"/>
                  </a:cubicBezTo>
                  <a:cubicBezTo>
                    <a:pt x="4654" y="12354"/>
                    <a:pt x="4657" y="12361"/>
                    <a:pt x="4664" y="12372"/>
                  </a:cubicBezTo>
                  <a:cubicBezTo>
                    <a:pt x="4692" y="12410"/>
                    <a:pt x="4796" y="12497"/>
                    <a:pt x="4869" y="12576"/>
                  </a:cubicBezTo>
                  <a:cubicBezTo>
                    <a:pt x="4851" y="12583"/>
                    <a:pt x="4838" y="12594"/>
                    <a:pt x="4827" y="12614"/>
                  </a:cubicBezTo>
                  <a:cubicBezTo>
                    <a:pt x="4491" y="13165"/>
                    <a:pt x="4138" y="13699"/>
                    <a:pt x="3809" y="14246"/>
                  </a:cubicBezTo>
                  <a:cubicBezTo>
                    <a:pt x="3761" y="14325"/>
                    <a:pt x="3831" y="14399"/>
                    <a:pt x="3901" y="14399"/>
                  </a:cubicBezTo>
                  <a:cubicBezTo>
                    <a:pt x="3933" y="14399"/>
                    <a:pt x="3964" y="14385"/>
                    <a:pt x="3985" y="14350"/>
                  </a:cubicBezTo>
                  <a:cubicBezTo>
                    <a:pt x="3989" y="14346"/>
                    <a:pt x="3996" y="14339"/>
                    <a:pt x="3999" y="14332"/>
                  </a:cubicBezTo>
                  <a:lnTo>
                    <a:pt x="3999" y="14332"/>
                  </a:lnTo>
                  <a:cubicBezTo>
                    <a:pt x="3978" y="18261"/>
                    <a:pt x="5416" y="22106"/>
                    <a:pt x="4152" y="25986"/>
                  </a:cubicBezTo>
                  <a:cubicBezTo>
                    <a:pt x="3112" y="29176"/>
                    <a:pt x="774" y="31861"/>
                    <a:pt x="334" y="35262"/>
                  </a:cubicBezTo>
                  <a:cubicBezTo>
                    <a:pt x="296" y="35162"/>
                    <a:pt x="261" y="35058"/>
                    <a:pt x="223" y="34961"/>
                  </a:cubicBezTo>
                  <a:cubicBezTo>
                    <a:pt x="206" y="34913"/>
                    <a:pt x="164" y="34892"/>
                    <a:pt x="123" y="34892"/>
                  </a:cubicBezTo>
                  <a:cubicBezTo>
                    <a:pt x="61" y="34892"/>
                    <a:pt x="0" y="34941"/>
                    <a:pt x="29" y="35017"/>
                  </a:cubicBezTo>
                  <a:cubicBezTo>
                    <a:pt x="265" y="35682"/>
                    <a:pt x="549" y="36433"/>
                    <a:pt x="1141" y="36863"/>
                  </a:cubicBezTo>
                  <a:cubicBezTo>
                    <a:pt x="1643" y="37225"/>
                    <a:pt x="2245" y="37336"/>
                    <a:pt x="2847" y="37336"/>
                  </a:cubicBezTo>
                  <a:cubicBezTo>
                    <a:pt x="3052" y="37336"/>
                    <a:pt x="3257" y="37323"/>
                    <a:pt x="3459" y="37303"/>
                  </a:cubicBezTo>
                  <a:cubicBezTo>
                    <a:pt x="4162" y="37237"/>
                    <a:pt x="4959" y="37043"/>
                    <a:pt x="5485" y="36534"/>
                  </a:cubicBezTo>
                  <a:cubicBezTo>
                    <a:pt x="5613" y="36409"/>
                    <a:pt x="5693" y="36271"/>
                    <a:pt x="5731" y="36125"/>
                  </a:cubicBezTo>
                  <a:lnTo>
                    <a:pt x="5731" y="36125"/>
                  </a:lnTo>
                  <a:cubicBezTo>
                    <a:pt x="5721" y="36205"/>
                    <a:pt x="5710" y="36288"/>
                    <a:pt x="5700" y="36364"/>
                  </a:cubicBezTo>
                  <a:cubicBezTo>
                    <a:pt x="5510" y="37916"/>
                    <a:pt x="5340" y="39551"/>
                    <a:pt x="5676" y="41093"/>
                  </a:cubicBezTo>
                  <a:cubicBezTo>
                    <a:pt x="6008" y="42627"/>
                    <a:pt x="6736" y="44120"/>
                    <a:pt x="7574" y="45437"/>
                  </a:cubicBezTo>
                  <a:cubicBezTo>
                    <a:pt x="7595" y="45470"/>
                    <a:pt x="7627" y="45485"/>
                    <a:pt x="7659" y="45485"/>
                  </a:cubicBezTo>
                  <a:cubicBezTo>
                    <a:pt x="7730" y="45485"/>
                    <a:pt x="7802" y="45412"/>
                    <a:pt x="7754" y="45333"/>
                  </a:cubicBezTo>
                  <a:cubicBezTo>
                    <a:pt x="6916" y="44016"/>
                    <a:pt x="6237" y="42561"/>
                    <a:pt x="5873" y="41041"/>
                  </a:cubicBezTo>
                  <a:cubicBezTo>
                    <a:pt x="5506" y="39482"/>
                    <a:pt x="5731" y="37767"/>
                    <a:pt x="5925" y="36201"/>
                  </a:cubicBezTo>
                  <a:cubicBezTo>
                    <a:pt x="6137" y="34466"/>
                    <a:pt x="6549" y="32800"/>
                    <a:pt x="7009" y="31116"/>
                  </a:cubicBezTo>
                  <a:cubicBezTo>
                    <a:pt x="7224" y="30330"/>
                    <a:pt x="7425" y="29536"/>
                    <a:pt x="7574" y="28740"/>
                  </a:cubicBezTo>
                  <a:cubicBezTo>
                    <a:pt x="8620" y="28307"/>
                    <a:pt x="9722" y="28102"/>
                    <a:pt x="10841" y="27964"/>
                  </a:cubicBezTo>
                  <a:cubicBezTo>
                    <a:pt x="11004" y="27943"/>
                    <a:pt x="11173" y="27922"/>
                    <a:pt x="11340" y="27898"/>
                  </a:cubicBezTo>
                  <a:cubicBezTo>
                    <a:pt x="11343" y="27912"/>
                    <a:pt x="11350" y="27926"/>
                    <a:pt x="11360" y="27939"/>
                  </a:cubicBezTo>
                  <a:cubicBezTo>
                    <a:pt x="12192" y="28885"/>
                    <a:pt x="12140" y="30454"/>
                    <a:pt x="12119" y="31632"/>
                  </a:cubicBezTo>
                  <a:cubicBezTo>
                    <a:pt x="12091" y="32879"/>
                    <a:pt x="11929" y="34112"/>
                    <a:pt x="11849" y="35353"/>
                  </a:cubicBezTo>
                  <a:lnTo>
                    <a:pt x="11811" y="35335"/>
                  </a:lnTo>
                  <a:cubicBezTo>
                    <a:pt x="11789" y="35316"/>
                    <a:pt x="11762" y="35306"/>
                    <a:pt x="11736" y="35306"/>
                  </a:cubicBezTo>
                  <a:cubicBezTo>
                    <a:pt x="11684" y="35306"/>
                    <a:pt x="11635" y="35343"/>
                    <a:pt x="11638" y="35408"/>
                  </a:cubicBezTo>
                  <a:cubicBezTo>
                    <a:pt x="11651" y="35766"/>
                    <a:pt x="11765" y="36610"/>
                    <a:pt x="12247" y="36610"/>
                  </a:cubicBezTo>
                  <a:cubicBezTo>
                    <a:pt x="12264" y="36610"/>
                    <a:pt x="12281" y="36609"/>
                    <a:pt x="12299" y="36607"/>
                  </a:cubicBezTo>
                  <a:cubicBezTo>
                    <a:pt x="12909" y="36541"/>
                    <a:pt x="12850" y="35422"/>
                    <a:pt x="12847" y="35023"/>
                  </a:cubicBezTo>
                  <a:cubicBezTo>
                    <a:pt x="12833" y="33970"/>
                    <a:pt x="12750" y="32945"/>
                    <a:pt x="12795" y="31888"/>
                  </a:cubicBezTo>
                  <a:cubicBezTo>
                    <a:pt x="12819" y="31286"/>
                    <a:pt x="12850" y="30683"/>
                    <a:pt x="12885" y="30080"/>
                  </a:cubicBezTo>
                  <a:cubicBezTo>
                    <a:pt x="12943" y="31057"/>
                    <a:pt x="13027" y="32034"/>
                    <a:pt x="13151" y="33004"/>
                  </a:cubicBezTo>
                  <a:cubicBezTo>
                    <a:pt x="13252" y="33780"/>
                    <a:pt x="13383" y="34545"/>
                    <a:pt x="13487" y="35321"/>
                  </a:cubicBezTo>
                  <a:cubicBezTo>
                    <a:pt x="13591" y="36070"/>
                    <a:pt x="13737" y="36877"/>
                    <a:pt x="13577" y="37625"/>
                  </a:cubicBezTo>
                  <a:cubicBezTo>
                    <a:pt x="13561" y="37702"/>
                    <a:pt x="13625" y="37751"/>
                    <a:pt x="13684" y="37751"/>
                  </a:cubicBezTo>
                  <a:cubicBezTo>
                    <a:pt x="13724" y="37751"/>
                    <a:pt x="13762" y="37729"/>
                    <a:pt x="13771" y="37677"/>
                  </a:cubicBezTo>
                  <a:cubicBezTo>
                    <a:pt x="13907" y="37050"/>
                    <a:pt x="13827" y="36402"/>
                    <a:pt x="13751" y="35775"/>
                  </a:cubicBezTo>
                  <a:cubicBezTo>
                    <a:pt x="13661" y="35041"/>
                    <a:pt x="13550" y="34306"/>
                    <a:pt x="13439" y="33572"/>
                  </a:cubicBezTo>
                  <a:cubicBezTo>
                    <a:pt x="13141" y="31639"/>
                    <a:pt x="13054" y="29682"/>
                    <a:pt x="12968" y="27735"/>
                  </a:cubicBezTo>
                  <a:cubicBezTo>
                    <a:pt x="13066" y="27733"/>
                    <a:pt x="13165" y="27729"/>
                    <a:pt x="13266" y="27729"/>
                  </a:cubicBezTo>
                  <a:cubicBezTo>
                    <a:pt x="13311" y="27729"/>
                    <a:pt x="13356" y="27729"/>
                    <a:pt x="13401" y="27732"/>
                  </a:cubicBezTo>
                  <a:cubicBezTo>
                    <a:pt x="14101" y="27749"/>
                    <a:pt x="14807" y="27860"/>
                    <a:pt x="15500" y="27960"/>
                  </a:cubicBezTo>
                  <a:cubicBezTo>
                    <a:pt x="15749" y="27997"/>
                    <a:pt x="16107" y="28102"/>
                    <a:pt x="16407" y="28102"/>
                  </a:cubicBezTo>
                  <a:cubicBezTo>
                    <a:pt x="16498" y="28102"/>
                    <a:pt x="16584" y="28092"/>
                    <a:pt x="16660" y="28068"/>
                  </a:cubicBezTo>
                  <a:cubicBezTo>
                    <a:pt x="16773" y="28033"/>
                    <a:pt x="16739" y="27867"/>
                    <a:pt x="16640" y="27867"/>
                  </a:cubicBezTo>
                  <a:cubicBezTo>
                    <a:pt x="16629" y="27867"/>
                    <a:pt x="16617" y="27869"/>
                    <a:pt x="16605" y="27874"/>
                  </a:cubicBezTo>
                  <a:cubicBezTo>
                    <a:pt x="16566" y="27887"/>
                    <a:pt x="16522" y="27892"/>
                    <a:pt x="16476" y="27892"/>
                  </a:cubicBezTo>
                  <a:cubicBezTo>
                    <a:pt x="16352" y="27892"/>
                    <a:pt x="16213" y="27855"/>
                    <a:pt x="16110" y="27842"/>
                  </a:cubicBezTo>
                  <a:cubicBezTo>
                    <a:pt x="15774" y="27801"/>
                    <a:pt x="15434" y="27749"/>
                    <a:pt x="15098" y="27700"/>
                  </a:cubicBezTo>
                  <a:cubicBezTo>
                    <a:pt x="14455" y="27607"/>
                    <a:pt x="13808" y="27523"/>
                    <a:pt x="13165" y="27523"/>
                  </a:cubicBezTo>
                  <a:cubicBezTo>
                    <a:pt x="13139" y="27523"/>
                    <a:pt x="13114" y="27523"/>
                    <a:pt x="13089" y="27524"/>
                  </a:cubicBezTo>
                  <a:cubicBezTo>
                    <a:pt x="12216" y="27531"/>
                    <a:pt x="11308" y="27697"/>
                    <a:pt x="10449" y="27818"/>
                  </a:cubicBezTo>
                  <a:cubicBezTo>
                    <a:pt x="9479" y="27957"/>
                    <a:pt x="8534" y="28154"/>
                    <a:pt x="7623" y="28511"/>
                  </a:cubicBezTo>
                  <a:cubicBezTo>
                    <a:pt x="7713" y="27998"/>
                    <a:pt x="7782" y="27482"/>
                    <a:pt x="7824" y="26963"/>
                  </a:cubicBezTo>
                  <a:cubicBezTo>
                    <a:pt x="7848" y="26987"/>
                    <a:pt x="7876" y="27004"/>
                    <a:pt x="7900" y="27025"/>
                  </a:cubicBezTo>
                  <a:cubicBezTo>
                    <a:pt x="7921" y="27042"/>
                    <a:pt x="7944" y="27050"/>
                    <a:pt x="7966" y="27050"/>
                  </a:cubicBezTo>
                  <a:cubicBezTo>
                    <a:pt x="8050" y="27050"/>
                    <a:pt x="8124" y="26946"/>
                    <a:pt x="8042" y="26883"/>
                  </a:cubicBezTo>
                  <a:cubicBezTo>
                    <a:pt x="7979" y="26831"/>
                    <a:pt x="7914" y="26782"/>
                    <a:pt x="7844" y="26734"/>
                  </a:cubicBezTo>
                  <a:cubicBezTo>
                    <a:pt x="7927" y="26554"/>
                    <a:pt x="8000" y="26367"/>
                    <a:pt x="8070" y="26176"/>
                  </a:cubicBezTo>
                  <a:cubicBezTo>
                    <a:pt x="9320" y="25816"/>
                    <a:pt x="10685" y="25726"/>
                    <a:pt x="11953" y="25681"/>
                  </a:cubicBezTo>
                  <a:cubicBezTo>
                    <a:pt x="12267" y="25670"/>
                    <a:pt x="12593" y="25662"/>
                    <a:pt x="12924" y="25662"/>
                  </a:cubicBezTo>
                  <a:cubicBezTo>
                    <a:pt x="14224" y="25662"/>
                    <a:pt x="15615" y="25785"/>
                    <a:pt x="16744" y="26356"/>
                  </a:cubicBezTo>
                  <a:cubicBezTo>
                    <a:pt x="16744" y="26381"/>
                    <a:pt x="16747" y="26405"/>
                    <a:pt x="16751" y="26426"/>
                  </a:cubicBezTo>
                  <a:cubicBezTo>
                    <a:pt x="16650" y="26408"/>
                    <a:pt x="16553" y="26384"/>
                    <a:pt x="16456" y="26346"/>
                  </a:cubicBezTo>
                  <a:cubicBezTo>
                    <a:pt x="16442" y="26340"/>
                    <a:pt x="16429" y="26337"/>
                    <a:pt x="16417" y="26337"/>
                  </a:cubicBezTo>
                  <a:cubicBezTo>
                    <a:pt x="16325" y="26337"/>
                    <a:pt x="16297" y="26497"/>
                    <a:pt x="16404" y="26540"/>
                  </a:cubicBezTo>
                  <a:cubicBezTo>
                    <a:pt x="16525" y="26592"/>
                    <a:pt x="16650" y="26623"/>
                    <a:pt x="16771" y="26633"/>
                  </a:cubicBezTo>
                  <a:cubicBezTo>
                    <a:pt x="16993" y="28764"/>
                    <a:pt x="18036" y="30749"/>
                    <a:pt x="18988" y="32644"/>
                  </a:cubicBezTo>
                  <a:cubicBezTo>
                    <a:pt x="18874" y="32914"/>
                    <a:pt x="18739" y="33174"/>
                    <a:pt x="18587" y="33420"/>
                  </a:cubicBezTo>
                  <a:cubicBezTo>
                    <a:pt x="18538" y="33499"/>
                    <a:pt x="18609" y="33570"/>
                    <a:pt x="18680" y="33570"/>
                  </a:cubicBezTo>
                  <a:cubicBezTo>
                    <a:pt x="18711" y="33570"/>
                    <a:pt x="18742" y="33556"/>
                    <a:pt x="18763" y="33524"/>
                  </a:cubicBezTo>
                  <a:cubicBezTo>
                    <a:pt x="18895" y="33316"/>
                    <a:pt x="19006" y="33104"/>
                    <a:pt x="19110" y="32883"/>
                  </a:cubicBezTo>
                  <a:lnTo>
                    <a:pt x="19227" y="33118"/>
                  </a:lnTo>
                  <a:cubicBezTo>
                    <a:pt x="20312" y="35304"/>
                    <a:pt x="21631" y="37864"/>
                    <a:pt x="21025" y="40379"/>
                  </a:cubicBezTo>
                  <a:cubicBezTo>
                    <a:pt x="21008" y="40452"/>
                    <a:pt x="21067" y="40500"/>
                    <a:pt x="21126" y="40504"/>
                  </a:cubicBezTo>
                  <a:cubicBezTo>
                    <a:pt x="21008" y="42599"/>
                    <a:pt x="19608" y="44467"/>
                    <a:pt x="19186" y="46521"/>
                  </a:cubicBezTo>
                  <a:cubicBezTo>
                    <a:pt x="18462" y="46555"/>
                    <a:pt x="18361" y="47006"/>
                    <a:pt x="18053" y="47570"/>
                  </a:cubicBezTo>
                  <a:cubicBezTo>
                    <a:pt x="17804" y="48028"/>
                    <a:pt x="17443" y="48447"/>
                    <a:pt x="17152" y="48880"/>
                  </a:cubicBezTo>
                  <a:cubicBezTo>
                    <a:pt x="16813" y="49386"/>
                    <a:pt x="16487" y="49905"/>
                    <a:pt x="16172" y="50425"/>
                  </a:cubicBezTo>
                  <a:cubicBezTo>
                    <a:pt x="15005" y="52327"/>
                    <a:pt x="13965" y="54301"/>
                    <a:pt x="12885" y="56255"/>
                  </a:cubicBezTo>
                  <a:cubicBezTo>
                    <a:pt x="12839" y="56332"/>
                    <a:pt x="12911" y="56406"/>
                    <a:pt x="12981" y="56406"/>
                  </a:cubicBezTo>
                  <a:cubicBezTo>
                    <a:pt x="13011" y="56406"/>
                    <a:pt x="13041" y="56392"/>
                    <a:pt x="13061" y="56359"/>
                  </a:cubicBezTo>
                  <a:cubicBezTo>
                    <a:pt x="14024" y="54620"/>
                    <a:pt x="14960" y="52870"/>
                    <a:pt x="15968" y="51163"/>
                  </a:cubicBezTo>
                  <a:cubicBezTo>
                    <a:pt x="16466" y="50317"/>
                    <a:pt x="16986" y="49489"/>
                    <a:pt x="17533" y="48679"/>
                  </a:cubicBezTo>
                  <a:cubicBezTo>
                    <a:pt x="17786" y="48308"/>
                    <a:pt x="18081" y="47951"/>
                    <a:pt x="18296" y="47560"/>
                  </a:cubicBezTo>
                  <a:cubicBezTo>
                    <a:pt x="18531" y="47130"/>
                    <a:pt x="18597" y="46774"/>
                    <a:pt x="19144" y="46732"/>
                  </a:cubicBezTo>
                  <a:lnTo>
                    <a:pt x="19144" y="46732"/>
                  </a:lnTo>
                  <a:cubicBezTo>
                    <a:pt x="19123" y="46867"/>
                    <a:pt x="19103" y="46999"/>
                    <a:pt x="19089" y="47134"/>
                  </a:cubicBezTo>
                  <a:cubicBezTo>
                    <a:pt x="19082" y="47200"/>
                    <a:pt x="19130" y="47233"/>
                    <a:pt x="19181" y="47233"/>
                  </a:cubicBezTo>
                  <a:cubicBezTo>
                    <a:pt x="19232" y="47233"/>
                    <a:pt x="19286" y="47200"/>
                    <a:pt x="19293" y="47134"/>
                  </a:cubicBezTo>
                  <a:cubicBezTo>
                    <a:pt x="19550" y="44633"/>
                    <a:pt x="21514" y="42468"/>
                    <a:pt x="21334" y="39897"/>
                  </a:cubicBezTo>
                  <a:cubicBezTo>
                    <a:pt x="21334" y="39894"/>
                    <a:pt x="21327" y="39887"/>
                    <a:pt x="21327" y="39880"/>
                  </a:cubicBezTo>
                  <a:cubicBezTo>
                    <a:pt x="21621" y="37729"/>
                    <a:pt x="20648" y="35585"/>
                    <a:pt x="19733" y="33686"/>
                  </a:cubicBezTo>
                  <a:cubicBezTo>
                    <a:pt x="19570" y="33343"/>
                    <a:pt x="19397" y="33000"/>
                    <a:pt x="19224" y="32654"/>
                  </a:cubicBezTo>
                  <a:cubicBezTo>
                    <a:pt x="19764" y="31355"/>
                    <a:pt x="19906" y="29869"/>
                    <a:pt x="20045" y="28501"/>
                  </a:cubicBezTo>
                  <a:cubicBezTo>
                    <a:pt x="20270" y="26280"/>
                    <a:pt x="20509" y="24067"/>
                    <a:pt x="20814" y="21856"/>
                  </a:cubicBezTo>
                  <a:cubicBezTo>
                    <a:pt x="21150" y="19425"/>
                    <a:pt x="21656" y="17007"/>
                    <a:pt x="21895" y="14568"/>
                  </a:cubicBezTo>
                  <a:cubicBezTo>
                    <a:pt x="21940" y="14114"/>
                    <a:pt x="21985" y="13546"/>
                    <a:pt x="21611" y="13214"/>
                  </a:cubicBezTo>
                  <a:cubicBezTo>
                    <a:pt x="21458" y="13078"/>
                    <a:pt x="21264" y="12995"/>
                    <a:pt x="21091" y="12902"/>
                  </a:cubicBezTo>
                  <a:cubicBezTo>
                    <a:pt x="20755" y="12718"/>
                    <a:pt x="20468" y="12490"/>
                    <a:pt x="20194" y="12230"/>
                  </a:cubicBezTo>
                  <a:cubicBezTo>
                    <a:pt x="20163" y="12164"/>
                    <a:pt x="20132" y="12098"/>
                    <a:pt x="20097" y="12036"/>
                  </a:cubicBezTo>
                  <a:cubicBezTo>
                    <a:pt x="20077" y="12002"/>
                    <a:pt x="20043" y="11985"/>
                    <a:pt x="20009" y="11985"/>
                  </a:cubicBezTo>
                  <a:cubicBezTo>
                    <a:pt x="19983" y="11985"/>
                    <a:pt x="19958" y="11994"/>
                    <a:pt x="19938" y="12012"/>
                  </a:cubicBezTo>
                  <a:cubicBezTo>
                    <a:pt x="19924" y="12025"/>
                    <a:pt x="19917" y="12029"/>
                    <a:pt x="19903" y="12043"/>
                  </a:cubicBezTo>
                  <a:lnTo>
                    <a:pt x="19886" y="12025"/>
                  </a:lnTo>
                  <a:cubicBezTo>
                    <a:pt x="19917" y="11932"/>
                    <a:pt x="19938" y="11835"/>
                    <a:pt x="19955" y="11741"/>
                  </a:cubicBezTo>
                  <a:cubicBezTo>
                    <a:pt x="20322" y="11915"/>
                    <a:pt x="20713" y="12036"/>
                    <a:pt x="21133" y="12088"/>
                  </a:cubicBezTo>
                  <a:cubicBezTo>
                    <a:pt x="21138" y="12088"/>
                    <a:pt x="21143" y="12089"/>
                    <a:pt x="21148" y="12089"/>
                  </a:cubicBezTo>
                  <a:cubicBezTo>
                    <a:pt x="21264" y="12089"/>
                    <a:pt x="21259" y="11900"/>
                    <a:pt x="21133" y="11883"/>
                  </a:cubicBezTo>
                  <a:cubicBezTo>
                    <a:pt x="20720" y="11831"/>
                    <a:pt x="20346" y="11707"/>
                    <a:pt x="19986" y="11534"/>
                  </a:cubicBezTo>
                  <a:cubicBezTo>
                    <a:pt x="20007" y="11346"/>
                    <a:pt x="20010" y="11156"/>
                    <a:pt x="20010" y="10965"/>
                  </a:cubicBezTo>
                  <a:cubicBezTo>
                    <a:pt x="20010" y="10915"/>
                    <a:pt x="19968" y="10861"/>
                    <a:pt x="19912" y="10861"/>
                  </a:cubicBezTo>
                  <a:cubicBezTo>
                    <a:pt x="19910" y="10861"/>
                    <a:pt x="19908" y="10861"/>
                    <a:pt x="19906" y="10861"/>
                  </a:cubicBezTo>
                  <a:cubicBezTo>
                    <a:pt x="19785" y="10875"/>
                    <a:pt x="19671" y="10900"/>
                    <a:pt x="19567" y="10938"/>
                  </a:cubicBezTo>
                  <a:cubicBezTo>
                    <a:pt x="19418" y="10865"/>
                    <a:pt x="19265" y="10796"/>
                    <a:pt x="19117" y="10726"/>
                  </a:cubicBezTo>
                  <a:cubicBezTo>
                    <a:pt x="19141" y="10570"/>
                    <a:pt x="19300" y="10397"/>
                    <a:pt x="19366" y="10325"/>
                  </a:cubicBezTo>
                  <a:cubicBezTo>
                    <a:pt x="19418" y="10269"/>
                    <a:pt x="19394" y="10165"/>
                    <a:pt x="19383" y="10072"/>
                  </a:cubicBezTo>
                  <a:lnTo>
                    <a:pt x="19383" y="10072"/>
                  </a:lnTo>
                  <a:cubicBezTo>
                    <a:pt x="19785" y="10172"/>
                    <a:pt x="20190" y="10269"/>
                    <a:pt x="20565" y="10442"/>
                  </a:cubicBezTo>
                  <a:cubicBezTo>
                    <a:pt x="20580" y="10450"/>
                    <a:pt x="20596" y="10453"/>
                    <a:pt x="20610" y="10453"/>
                  </a:cubicBezTo>
                  <a:cubicBezTo>
                    <a:pt x="20706" y="10453"/>
                    <a:pt x="20771" y="10313"/>
                    <a:pt x="20668" y="10262"/>
                  </a:cubicBezTo>
                  <a:cubicBezTo>
                    <a:pt x="20073" y="9985"/>
                    <a:pt x="19636" y="9542"/>
                    <a:pt x="19255" y="9026"/>
                  </a:cubicBezTo>
                  <a:lnTo>
                    <a:pt x="19255" y="9026"/>
                  </a:lnTo>
                  <a:cubicBezTo>
                    <a:pt x="19747" y="9199"/>
                    <a:pt x="20246" y="9344"/>
                    <a:pt x="20748" y="9459"/>
                  </a:cubicBezTo>
                  <a:cubicBezTo>
                    <a:pt x="21120" y="9584"/>
                    <a:pt x="21523" y="9648"/>
                    <a:pt x="21956" y="9648"/>
                  </a:cubicBezTo>
                  <a:cubicBezTo>
                    <a:pt x="22051" y="9648"/>
                    <a:pt x="22147" y="9645"/>
                    <a:pt x="22245" y="9639"/>
                  </a:cubicBezTo>
                  <a:cubicBezTo>
                    <a:pt x="22366" y="9587"/>
                    <a:pt x="22366" y="9396"/>
                    <a:pt x="22238" y="9393"/>
                  </a:cubicBezTo>
                  <a:cubicBezTo>
                    <a:pt x="21673" y="9382"/>
                    <a:pt x="21136" y="9306"/>
                    <a:pt x="20610" y="9181"/>
                  </a:cubicBezTo>
                  <a:cubicBezTo>
                    <a:pt x="20350" y="9081"/>
                    <a:pt x="20104" y="8946"/>
                    <a:pt x="19872" y="8759"/>
                  </a:cubicBezTo>
                  <a:cubicBezTo>
                    <a:pt x="19307" y="8302"/>
                    <a:pt x="18954" y="7623"/>
                    <a:pt x="18687" y="6954"/>
                  </a:cubicBezTo>
                  <a:cubicBezTo>
                    <a:pt x="18157" y="5638"/>
                    <a:pt x="17956" y="4200"/>
                    <a:pt x="17333" y="2922"/>
                  </a:cubicBezTo>
                  <a:cubicBezTo>
                    <a:pt x="17314" y="2887"/>
                    <a:pt x="17285" y="2872"/>
                    <a:pt x="17255" y="2872"/>
                  </a:cubicBezTo>
                  <a:cubicBezTo>
                    <a:pt x="17187" y="2872"/>
                    <a:pt x="17114" y="2946"/>
                    <a:pt x="17152" y="3026"/>
                  </a:cubicBezTo>
                  <a:cubicBezTo>
                    <a:pt x="17852" y="4453"/>
                    <a:pt x="18032" y="6067"/>
                    <a:pt x="18704" y="7505"/>
                  </a:cubicBezTo>
                  <a:cubicBezTo>
                    <a:pt x="18999" y="8135"/>
                    <a:pt x="19397" y="8634"/>
                    <a:pt x="19886" y="8984"/>
                  </a:cubicBezTo>
                  <a:cubicBezTo>
                    <a:pt x="19591" y="8894"/>
                    <a:pt x="19297" y="8793"/>
                    <a:pt x="19002" y="8686"/>
                  </a:cubicBezTo>
                  <a:cubicBezTo>
                    <a:pt x="18992" y="8682"/>
                    <a:pt x="18983" y="8681"/>
                    <a:pt x="18973" y="8681"/>
                  </a:cubicBezTo>
                  <a:cubicBezTo>
                    <a:pt x="18902" y="8681"/>
                    <a:pt x="18845" y="8774"/>
                    <a:pt x="18884" y="8838"/>
                  </a:cubicBezTo>
                  <a:cubicBezTo>
                    <a:pt x="19168" y="9251"/>
                    <a:pt x="19473" y="9635"/>
                    <a:pt x="19844" y="9947"/>
                  </a:cubicBezTo>
                  <a:cubicBezTo>
                    <a:pt x="19664" y="9898"/>
                    <a:pt x="19487" y="9857"/>
                    <a:pt x="19307" y="9808"/>
                  </a:cubicBezTo>
                  <a:cubicBezTo>
                    <a:pt x="19298" y="9806"/>
                    <a:pt x="19288" y="9805"/>
                    <a:pt x="19280" y="9805"/>
                  </a:cubicBezTo>
                  <a:cubicBezTo>
                    <a:pt x="19234" y="9805"/>
                    <a:pt x="19199" y="9834"/>
                    <a:pt x="19179" y="9878"/>
                  </a:cubicBezTo>
                  <a:cubicBezTo>
                    <a:pt x="19137" y="10002"/>
                    <a:pt x="19175" y="10158"/>
                    <a:pt x="19099" y="10259"/>
                  </a:cubicBezTo>
                  <a:cubicBezTo>
                    <a:pt x="19013" y="10370"/>
                    <a:pt x="18947" y="10480"/>
                    <a:pt x="18919" y="10605"/>
                  </a:cubicBezTo>
                  <a:cubicBezTo>
                    <a:pt x="18777" y="10539"/>
                    <a:pt x="18635" y="10474"/>
                    <a:pt x="18493" y="10418"/>
                  </a:cubicBezTo>
                  <a:cubicBezTo>
                    <a:pt x="18481" y="10414"/>
                    <a:pt x="18470" y="10412"/>
                    <a:pt x="18460" y="10412"/>
                  </a:cubicBezTo>
                  <a:cubicBezTo>
                    <a:pt x="18378" y="10412"/>
                    <a:pt x="18331" y="10530"/>
                    <a:pt x="18393" y="10588"/>
                  </a:cubicBezTo>
                  <a:cubicBezTo>
                    <a:pt x="18607" y="10799"/>
                    <a:pt x="18839" y="11000"/>
                    <a:pt x="19082" y="11177"/>
                  </a:cubicBezTo>
                  <a:cubicBezTo>
                    <a:pt x="19016" y="11236"/>
                    <a:pt x="18950" y="11298"/>
                    <a:pt x="18895" y="11371"/>
                  </a:cubicBezTo>
                  <a:cubicBezTo>
                    <a:pt x="18399" y="11159"/>
                    <a:pt x="17869" y="11021"/>
                    <a:pt x="17360" y="10917"/>
                  </a:cubicBezTo>
                  <a:cubicBezTo>
                    <a:pt x="16536" y="10744"/>
                    <a:pt x="15680" y="10661"/>
                    <a:pt x="14831" y="10629"/>
                  </a:cubicBezTo>
                  <a:cubicBezTo>
                    <a:pt x="15029" y="10432"/>
                    <a:pt x="15167" y="10193"/>
                    <a:pt x="15206" y="9902"/>
                  </a:cubicBezTo>
                  <a:cubicBezTo>
                    <a:pt x="15215" y="9837"/>
                    <a:pt x="15159" y="9805"/>
                    <a:pt x="15105" y="9805"/>
                  </a:cubicBezTo>
                  <a:cubicBezTo>
                    <a:pt x="15078" y="9805"/>
                    <a:pt x="15051" y="9813"/>
                    <a:pt x="15032" y="9829"/>
                  </a:cubicBezTo>
                  <a:cubicBezTo>
                    <a:pt x="14821" y="10006"/>
                    <a:pt x="14561" y="10106"/>
                    <a:pt x="14336" y="10259"/>
                  </a:cubicBezTo>
                  <a:cubicBezTo>
                    <a:pt x="14277" y="10134"/>
                    <a:pt x="14208" y="10051"/>
                    <a:pt x="14132" y="9999"/>
                  </a:cubicBezTo>
                  <a:cubicBezTo>
                    <a:pt x="13907" y="9355"/>
                    <a:pt x="13609" y="8724"/>
                    <a:pt x="13383" y="8090"/>
                  </a:cubicBezTo>
                  <a:cubicBezTo>
                    <a:pt x="13751" y="8076"/>
                    <a:pt x="14111" y="8014"/>
                    <a:pt x="14440" y="7848"/>
                  </a:cubicBezTo>
                  <a:cubicBezTo>
                    <a:pt x="14446" y="7844"/>
                    <a:pt x="14452" y="7840"/>
                    <a:pt x="14457" y="7835"/>
                  </a:cubicBezTo>
                  <a:lnTo>
                    <a:pt x="14457" y="7835"/>
                  </a:lnTo>
                  <a:cubicBezTo>
                    <a:pt x="14341" y="8013"/>
                    <a:pt x="14201" y="8165"/>
                    <a:pt x="14028" y="8284"/>
                  </a:cubicBezTo>
                  <a:cubicBezTo>
                    <a:pt x="13938" y="8345"/>
                    <a:pt x="13991" y="8478"/>
                    <a:pt x="14077" y="8478"/>
                  </a:cubicBezTo>
                  <a:cubicBezTo>
                    <a:pt x="14094" y="8478"/>
                    <a:pt x="14113" y="8473"/>
                    <a:pt x="14132" y="8461"/>
                  </a:cubicBezTo>
                  <a:cubicBezTo>
                    <a:pt x="14897" y="7952"/>
                    <a:pt x="15039" y="6871"/>
                    <a:pt x="15150" y="6036"/>
                  </a:cubicBezTo>
                  <a:cubicBezTo>
                    <a:pt x="15289" y="4945"/>
                    <a:pt x="15174" y="3750"/>
                    <a:pt x="15503" y="2697"/>
                  </a:cubicBezTo>
                  <a:cubicBezTo>
                    <a:pt x="15526" y="2622"/>
                    <a:pt x="15466" y="2573"/>
                    <a:pt x="15405" y="2573"/>
                  </a:cubicBezTo>
                  <a:cubicBezTo>
                    <a:pt x="15365" y="2573"/>
                    <a:pt x="15325" y="2595"/>
                    <a:pt x="15309" y="2645"/>
                  </a:cubicBezTo>
                  <a:cubicBezTo>
                    <a:pt x="15046" y="3490"/>
                    <a:pt x="15088" y="4443"/>
                    <a:pt x="15018" y="5312"/>
                  </a:cubicBezTo>
                  <a:cubicBezTo>
                    <a:pt x="14963" y="6039"/>
                    <a:pt x="14918" y="7096"/>
                    <a:pt x="14485" y="7803"/>
                  </a:cubicBezTo>
                  <a:cubicBezTo>
                    <a:pt x="14508" y="7743"/>
                    <a:pt x="14456" y="7666"/>
                    <a:pt x="14386" y="7666"/>
                  </a:cubicBezTo>
                  <a:cubicBezTo>
                    <a:pt x="14371" y="7666"/>
                    <a:pt x="14355" y="7670"/>
                    <a:pt x="14340" y="7678"/>
                  </a:cubicBezTo>
                  <a:cubicBezTo>
                    <a:pt x="14002" y="7847"/>
                    <a:pt x="13625" y="7900"/>
                    <a:pt x="13236" y="7900"/>
                  </a:cubicBezTo>
                  <a:cubicBezTo>
                    <a:pt x="12630" y="7900"/>
                    <a:pt x="11994" y="7773"/>
                    <a:pt x="11433" y="7765"/>
                  </a:cubicBezTo>
                  <a:cubicBezTo>
                    <a:pt x="11305" y="7765"/>
                    <a:pt x="11305" y="7969"/>
                    <a:pt x="11433" y="7969"/>
                  </a:cubicBezTo>
                  <a:cubicBezTo>
                    <a:pt x="11984" y="7976"/>
                    <a:pt x="12587" y="8083"/>
                    <a:pt x="13169" y="8094"/>
                  </a:cubicBezTo>
                  <a:lnTo>
                    <a:pt x="13169" y="8097"/>
                  </a:lnTo>
                  <a:cubicBezTo>
                    <a:pt x="13383" y="8714"/>
                    <a:pt x="13667" y="9323"/>
                    <a:pt x="13893" y="9943"/>
                  </a:cubicBezTo>
                  <a:cubicBezTo>
                    <a:pt x="13577" y="9968"/>
                    <a:pt x="13214" y="10325"/>
                    <a:pt x="12995" y="10654"/>
                  </a:cubicBezTo>
                  <a:cubicBezTo>
                    <a:pt x="12943" y="10498"/>
                    <a:pt x="12881" y="10345"/>
                    <a:pt x="12853" y="10179"/>
                  </a:cubicBezTo>
                  <a:cubicBezTo>
                    <a:pt x="12845" y="10133"/>
                    <a:pt x="12796" y="10106"/>
                    <a:pt x="12749" y="10106"/>
                  </a:cubicBezTo>
                  <a:cubicBezTo>
                    <a:pt x="12715" y="10106"/>
                    <a:pt x="12681" y="10121"/>
                    <a:pt x="12666" y="10155"/>
                  </a:cubicBezTo>
                  <a:cubicBezTo>
                    <a:pt x="12559" y="10411"/>
                    <a:pt x="12382" y="10619"/>
                    <a:pt x="12251" y="10855"/>
                  </a:cubicBezTo>
                  <a:cubicBezTo>
                    <a:pt x="12129" y="10581"/>
                    <a:pt x="11970" y="10325"/>
                    <a:pt x="11825" y="10054"/>
                  </a:cubicBezTo>
                  <a:cubicBezTo>
                    <a:pt x="11805" y="10020"/>
                    <a:pt x="11775" y="10005"/>
                    <a:pt x="11744" y="10005"/>
                  </a:cubicBezTo>
                  <a:cubicBezTo>
                    <a:pt x="11692" y="10005"/>
                    <a:pt x="11638" y="10047"/>
                    <a:pt x="11634" y="10106"/>
                  </a:cubicBezTo>
                  <a:cubicBezTo>
                    <a:pt x="11617" y="10269"/>
                    <a:pt x="11572" y="10418"/>
                    <a:pt x="11530" y="10570"/>
                  </a:cubicBezTo>
                  <a:cubicBezTo>
                    <a:pt x="11437" y="10300"/>
                    <a:pt x="11308" y="10051"/>
                    <a:pt x="11222" y="9774"/>
                  </a:cubicBezTo>
                  <a:cubicBezTo>
                    <a:pt x="11209" y="9731"/>
                    <a:pt x="11165" y="9698"/>
                    <a:pt x="11120" y="9698"/>
                  </a:cubicBezTo>
                  <a:cubicBezTo>
                    <a:pt x="11103" y="9698"/>
                    <a:pt x="11085" y="9703"/>
                    <a:pt x="11069" y="9715"/>
                  </a:cubicBezTo>
                  <a:cubicBezTo>
                    <a:pt x="10761" y="9923"/>
                    <a:pt x="10567" y="10176"/>
                    <a:pt x="10467" y="10480"/>
                  </a:cubicBezTo>
                  <a:cubicBezTo>
                    <a:pt x="10179" y="8665"/>
                    <a:pt x="9722" y="6857"/>
                    <a:pt x="9902" y="5011"/>
                  </a:cubicBezTo>
                  <a:cubicBezTo>
                    <a:pt x="9907" y="4947"/>
                    <a:pt x="9860" y="4915"/>
                    <a:pt x="9809" y="4915"/>
                  </a:cubicBezTo>
                  <a:cubicBezTo>
                    <a:pt x="9758" y="4915"/>
                    <a:pt x="9705" y="4947"/>
                    <a:pt x="9698" y="5011"/>
                  </a:cubicBezTo>
                  <a:cubicBezTo>
                    <a:pt x="9514" y="6951"/>
                    <a:pt x="10027" y="8852"/>
                    <a:pt x="10311" y="10761"/>
                  </a:cubicBezTo>
                  <a:cubicBezTo>
                    <a:pt x="10221" y="10782"/>
                    <a:pt x="10134" y="10796"/>
                    <a:pt x="10044" y="10813"/>
                  </a:cubicBezTo>
                  <a:cubicBezTo>
                    <a:pt x="10013" y="10726"/>
                    <a:pt x="10016" y="10609"/>
                    <a:pt x="10006" y="10512"/>
                  </a:cubicBezTo>
                  <a:cubicBezTo>
                    <a:pt x="9998" y="10452"/>
                    <a:pt x="9942" y="10411"/>
                    <a:pt x="9891" y="10411"/>
                  </a:cubicBezTo>
                  <a:cubicBezTo>
                    <a:pt x="9854" y="10411"/>
                    <a:pt x="9818" y="10433"/>
                    <a:pt x="9805" y="10484"/>
                  </a:cubicBezTo>
                  <a:cubicBezTo>
                    <a:pt x="9791" y="10532"/>
                    <a:pt x="9784" y="10574"/>
                    <a:pt x="9770" y="10622"/>
                  </a:cubicBezTo>
                  <a:cubicBezTo>
                    <a:pt x="9701" y="10446"/>
                    <a:pt x="9660" y="10262"/>
                    <a:pt x="9614" y="10072"/>
                  </a:cubicBezTo>
                  <a:cubicBezTo>
                    <a:pt x="9643" y="10065"/>
                    <a:pt x="9670" y="10062"/>
                    <a:pt x="9695" y="10062"/>
                  </a:cubicBezTo>
                  <a:cubicBezTo>
                    <a:pt x="9831" y="10062"/>
                    <a:pt x="9916" y="10154"/>
                    <a:pt x="10034" y="10280"/>
                  </a:cubicBezTo>
                  <a:cubicBezTo>
                    <a:pt x="10054" y="10303"/>
                    <a:pt x="10078" y="10313"/>
                    <a:pt x="10102" y="10313"/>
                  </a:cubicBezTo>
                  <a:cubicBezTo>
                    <a:pt x="10176" y="10313"/>
                    <a:pt x="10245" y="10211"/>
                    <a:pt x="10179" y="10137"/>
                  </a:cubicBezTo>
                  <a:cubicBezTo>
                    <a:pt x="10008" y="9947"/>
                    <a:pt x="9910" y="9837"/>
                    <a:pt x="9747" y="9837"/>
                  </a:cubicBezTo>
                  <a:cubicBezTo>
                    <a:pt x="9672" y="9837"/>
                    <a:pt x="9584" y="9860"/>
                    <a:pt x="9469" y="9909"/>
                  </a:cubicBezTo>
                  <a:cubicBezTo>
                    <a:pt x="9417" y="9930"/>
                    <a:pt x="9382" y="9975"/>
                    <a:pt x="9400" y="10034"/>
                  </a:cubicBezTo>
                  <a:cubicBezTo>
                    <a:pt x="9469" y="10338"/>
                    <a:pt x="9528" y="10619"/>
                    <a:pt x="9670" y="10893"/>
                  </a:cubicBezTo>
                  <a:cubicBezTo>
                    <a:pt x="9452" y="10931"/>
                    <a:pt x="9230" y="10962"/>
                    <a:pt x="9005" y="10990"/>
                  </a:cubicBezTo>
                  <a:cubicBezTo>
                    <a:pt x="8402" y="10567"/>
                    <a:pt x="7917" y="9912"/>
                    <a:pt x="7553" y="9306"/>
                  </a:cubicBezTo>
                  <a:cubicBezTo>
                    <a:pt x="7453" y="9136"/>
                    <a:pt x="6258" y="6580"/>
                    <a:pt x="6743" y="6545"/>
                  </a:cubicBezTo>
                  <a:cubicBezTo>
                    <a:pt x="6857" y="6535"/>
                    <a:pt x="6874" y="6379"/>
                    <a:pt x="6788" y="6344"/>
                  </a:cubicBezTo>
                  <a:cubicBezTo>
                    <a:pt x="6961" y="6268"/>
                    <a:pt x="7131" y="6192"/>
                    <a:pt x="7290" y="6116"/>
                  </a:cubicBezTo>
                  <a:cubicBezTo>
                    <a:pt x="8347" y="5859"/>
                    <a:pt x="9330" y="5125"/>
                    <a:pt x="10179" y="4397"/>
                  </a:cubicBezTo>
                  <a:cubicBezTo>
                    <a:pt x="11011" y="3680"/>
                    <a:pt x="11790" y="2894"/>
                    <a:pt x="12673" y="2239"/>
                  </a:cubicBezTo>
                  <a:cubicBezTo>
                    <a:pt x="13192" y="1854"/>
                    <a:pt x="13823" y="1481"/>
                    <a:pt x="14470" y="1481"/>
                  </a:cubicBezTo>
                  <a:cubicBezTo>
                    <a:pt x="14696" y="1481"/>
                    <a:pt x="14924" y="1526"/>
                    <a:pt x="15150" y="1633"/>
                  </a:cubicBezTo>
                  <a:cubicBezTo>
                    <a:pt x="15165" y="1641"/>
                    <a:pt x="15180" y="1644"/>
                    <a:pt x="15195" y="1644"/>
                  </a:cubicBezTo>
                  <a:cubicBezTo>
                    <a:pt x="15288" y="1644"/>
                    <a:pt x="15353" y="1505"/>
                    <a:pt x="15254" y="1456"/>
                  </a:cubicBezTo>
                  <a:cubicBezTo>
                    <a:pt x="15126" y="1394"/>
                    <a:pt x="14998" y="1353"/>
                    <a:pt x="14873" y="1321"/>
                  </a:cubicBezTo>
                  <a:cubicBezTo>
                    <a:pt x="15749" y="1124"/>
                    <a:pt x="16595" y="764"/>
                    <a:pt x="17457" y="493"/>
                  </a:cubicBezTo>
                  <a:cubicBezTo>
                    <a:pt x="18029" y="317"/>
                    <a:pt x="18607" y="189"/>
                    <a:pt x="19210" y="189"/>
                  </a:cubicBezTo>
                  <a:cubicBezTo>
                    <a:pt x="19515" y="189"/>
                    <a:pt x="19809" y="244"/>
                    <a:pt x="20097" y="334"/>
                  </a:cubicBezTo>
                  <a:cubicBezTo>
                    <a:pt x="20305" y="400"/>
                    <a:pt x="21185" y="771"/>
                    <a:pt x="21056" y="1072"/>
                  </a:cubicBezTo>
                  <a:cubicBezTo>
                    <a:pt x="20648" y="2007"/>
                    <a:pt x="19418" y="2253"/>
                    <a:pt x="18517" y="2347"/>
                  </a:cubicBezTo>
                  <a:cubicBezTo>
                    <a:pt x="18202" y="2381"/>
                    <a:pt x="17884" y="2396"/>
                    <a:pt x="17564" y="2396"/>
                  </a:cubicBezTo>
                  <a:cubicBezTo>
                    <a:pt x="16946" y="2396"/>
                    <a:pt x="16324" y="2340"/>
                    <a:pt x="15715" y="2260"/>
                  </a:cubicBezTo>
                  <a:cubicBezTo>
                    <a:pt x="15710" y="2259"/>
                    <a:pt x="15705" y="2259"/>
                    <a:pt x="15700" y="2259"/>
                  </a:cubicBezTo>
                  <a:cubicBezTo>
                    <a:pt x="15587" y="2259"/>
                    <a:pt x="15592" y="2448"/>
                    <a:pt x="15715" y="2465"/>
                  </a:cubicBezTo>
                  <a:cubicBezTo>
                    <a:pt x="16281" y="2537"/>
                    <a:pt x="17019" y="2620"/>
                    <a:pt x="17776" y="2620"/>
                  </a:cubicBezTo>
                  <a:cubicBezTo>
                    <a:pt x="19263" y="2620"/>
                    <a:pt x="20825" y="2301"/>
                    <a:pt x="21316" y="961"/>
                  </a:cubicBezTo>
                  <a:cubicBezTo>
                    <a:pt x="21327" y="926"/>
                    <a:pt x="21316" y="888"/>
                    <a:pt x="21289" y="861"/>
                  </a:cubicBezTo>
                  <a:cubicBezTo>
                    <a:pt x="20622" y="224"/>
                    <a:pt x="19906" y="0"/>
                    <a:pt x="19163" y="0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9"/>
            <p:cNvSpPr/>
            <p:nvPr/>
          </p:nvSpPr>
          <p:spPr>
            <a:xfrm>
              <a:off x="7874874" y="1399572"/>
              <a:ext cx="100879" cy="18649"/>
            </a:xfrm>
            <a:custGeom>
              <a:rect b="b" l="l" r="r" t="t"/>
              <a:pathLst>
                <a:path extrusionOk="0" h="430" w="2326">
                  <a:moveTo>
                    <a:pt x="510" y="0"/>
                  </a:moveTo>
                  <a:cubicBezTo>
                    <a:pt x="386" y="0"/>
                    <a:pt x="261" y="6"/>
                    <a:pt x="136" y="20"/>
                  </a:cubicBezTo>
                  <a:cubicBezTo>
                    <a:pt x="11" y="33"/>
                    <a:pt x="0" y="224"/>
                    <a:pt x="136" y="224"/>
                  </a:cubicBezTo>
                  <a:lnTo>
                    <a:pt x="645" y="224"/>
                  </a:lnTo>
                  <a:cubicBezTo>
                    <a:pt x="669" y="224"/>
                    <a:pt x="686" y="221"/>
                    <a:pt x="697" y="210"/>
                  </a:cubicBezTo>
                  <a:cubicBezTo>
                    <a:pt x="1182" y="231"/>
                    <a:pt x="1663" y="342"/>
                    <a:pt x="2148" y="428"/>
                  </a:cubicBezTo>
                  <a:cubicBezTo>
                    <a:pt x="2154" y="429"/>
                    <a:pt x="2160" y="430"/>
                    <a:pt x="2166" y="430"/>
                  </a:cubicBezTo>
                  <a:cubicBezTo>
                    <a:pt x="2278" y="430"/>
                    <a:pt x="2325" y="247"/>
                    <a:pt x="2200" y="227"/>
                  </a:cubicBezTo>
                  <a:cubicBezTo>
                    <a:pt x="1633" y="128"/>
                    <a:pt x="1081" y="0"/>
                    <a:pt x="510" y="0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9"/>
            <p:cNvSpPr/>
            <p:nvPr/>
          </p:nvSpPr>
          <p:spPr>
            <a:xfrm>
              <a:off x="7951333" y="1249906"/>
              <a:ext cx="63320" cy="49268"/>
            </a:xfrm>
            <a:custGeom>
              <a:rect b="b" l="l" r="r" t="t"/>
              <a:pathLst>
                <a:path extrusionOk="0" h="1136" w="1460">
                  <a:moveTo>
                    <a:pt x="718" y="277"/>
                  </a:moveTo>
                  <a:lnTo>
                    <a:pt x="718" y="277"/>
                  </a:lnTo>
                  <a:cubicBezTo>
                    <a:pt x="572" y="391"/>
                    <a:pt x="437" y="530"/>
                    <a:pt x="299" y="679"/>
                  </a:cubicBezTo>
                  <a:cubicBezTo>
                    <a:pt x="396" y="492"/>
                    <a:pt x="538" y="356"/>
                    <a:pt x="718" y="277"/>
                  </a:cubicBezTo>
                  <a:close/>
                  <a:moveTo>
                    <a:pt x="1138" y="1"/>
                  </a:moveTo>
                  <a:cubicBezTo>
                    <a:pt x="587" y="1"/>
                    <a:pt x="128" y="313"/>
                    <a:pt x="15" y="904"/>
                  </a:cubicBezTo>
                  <a:cubicBezTo>
                    <a:pt x="1" y="970"/>
                    <a:pt x="42" y="1032"/>
                    <a:pt x="112" y="1032"/>
                  </a:cubicBezTo>
                  <a:cubicBezTo>
                    <a:pt x="524" y="1039"/>
                    <a:pt x="926" y="1129"/>
                    <a:pt x="1334" y="1136"/>
                  </a:cubicBezTo>
                  <a:cubicBezTo>
                    <a:pt x="1459" y="1129"/>
                    <a:pt x="1459" y="925"/>
                    <a:pt x="1331" y="925"/>
                  </a:cubicBezTo>
                  <a:cubicBezTo>
                    <a:pt x="1026" y="921"/>
                    <a:pt x="728" y="869"/>
                    <a:pt x="430" y="841"/>
                  </a:cubicBezTo>
                  <a:cubicBezTo>
                    <a:pt x="697" y="554"/>
                    <a:pt x="922" y="287"/>
                    <a:pt x="1359" y="211"/>
                  </a:cubicBezTo>
                  <a:cubicBezTo>
                    <a:pt x="1456" y="194"/>
                    <a:pt x="1459" y="27"/>
                    <a:pt x="1359" y="17"/>
                  </a:cubicBezTo>
                  <a:cubicBezTo>
                    <a:pt x="1284" y="6"/>
                    <a:pt x="1210" y="1"/>
                    <a:pt x="1138" y="1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9"/>
            <p:cNvSpPr/>
            <p:nvPr/>
          </p:nvSpPr>
          <p:spPr>
            <a:xfrm>
              <a:off x="7588813" y="1738196"/>
              <a:ext cx="7937" cy="1041"/>
            </a:xfrm>
            <a:custGeom>
              <a:rect b="b" l="l" r="r" t="t"/>
              <a:pathLst>
                <a:path extrusionOk="0" h="24" w="183">
                  <a:moveTo>
                    <a:pt x="162" y="1"/>
                  </a:moveTo>
                  <a:cubicBezTo>
                    <a:pt x="141" y="1"/>
                    <a:pt x="74" y="6"/>
                    <a:pt x="25" y="9"/>
                  </a:cubicBezTo>
                  <a:lnTo>
                    <a:pt x="1" y="16"/>
                  </a:lnTo>
                  <a:cubicBezTo>
                    <a:pt x="11" y="20"/>
                    <a:pt x="15" y="23"/>
                    <a:pt x="18" y="23"/>
                  </a:cubicBezTo>
                  <a:cubicBezTo>
                    <a:pt x="157" y="6"/>
                    <a:pt x="18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9"/>
            <p:cNvSpPr/>
            <p:nvPr/>
          </p:nvSpPr>
          <p:spPr>
            <a:xfrm>
              <a:off x="7588509" y="1738586"/>
              <a:ext cx="1561" cy="347"/>
            </a:xfrm>
            <a:custGeom>
              <a:rect b="b" l="l" r="r" t="t"/>
              <a:pathLst>
                <a:path extrusionOk="0" h="8" w="36">
                  <a:moveTo>
                    <a:pt x="1" y="0"/>
                  </a:moveTo>
                  <a:lnTo>
                    <a:pt x="8" y="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9"/>
            <p:cNvSpPr/>
            <p:nvPr/>
          </p:nvSpPr>
          <p:spPr>
            <a:xfrm>
              <a:off x="7583435" y="1738890"/>
              <a:ext cx="6202" cy="1084"/>
            </a:xfrm>
            <a:custGeom>
              <a:rect b="b" l="l" r="r" t="t"/>
              <a:pathLst>
                <a:path extrusionOk="0" h="25" w="143">
                  <a:moveTo>
                    <a:pt x="125" y="0"/>
                  </a:moveTo>
                  <a:cubicBezTo>
                    <a:pt x="97" y="7"/>
                    <a:pt x="56" y="18"/>
                    <a:pt x="0" y="24"/>
                  </a:cubicBezTo>
                  <a:lnTo>
                    <a:pt x="142" y="7"/>
                  </a:lnTo>
                  <a:cubicBezTo>
                    <a:pt x="139" y="4"/>
                    <a:pt x="135" y="4"/>
                    <a:pt x="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9"/>
            <p:cNvSpPr/>
            <p:nvPr/>
          </p:nvSpPr>
          <p:spPr>
            <a:xfrm>
              <a:off x="7587512" y="1738413"/>
              <a:ext cx="1041" cy="434"/>
            </a:xfrm>
            <a:custGeom>
              <a:rect b="b" l="l" r="r" t="t"/>
              <a:pathLst>
                <a:path extrusionOk="0" h="10" w="24">
                  <a:moveTo>
                    <a:pt x="13" y="1"/>
                  </a:moveTo>
                  <a:cubicBezTo>
                    <a:pt x="2" y="7"/>
                    <a:pt x="0" y="9"/>
                    <a:pt x="4" y="9"/>
                  </a:cubicBezTo>
                  <a:cubicBezTo>
                    <a:pt x="7" y="9"/>
                    <a:pt x="15" y="7"/>
                    <a:pt x="24" y="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9"/>
            <p:cNvSpPr/>
            <p:nvPr/>
          </p:nvSpPr>
          <p:spPr>
            <a:xfrm>
              <a:off x="7482603" y="1747693"/>
              <a:ext cx="24287" cy="3990"/>
            </a:xfrm>
            <a:custGeom>
              <a:rect b="b" l="l" r="r" t="t"/>
              <a:pathLst>
                <a:path extrusionOk="0" h="92" w="560">
                  <a:moveTo>
                    <a:pt x="534" y="0"/>
                  </a:moveTo>
                  <a:cubicBezTo>
                    <a:pt x="498" y="0"/>
                    <a:pt x="350" y="16"/>
                    <a:pt x="229" y="33"/>
                  </a:cubicBezTo>
                  <a:cubicBezTo>
                    <a:pt x="143" y="57"/>
                    <a:pt x="70" y="78"/>
                    <a:pt x="1" y="92"/>
                  </a:cubicBezTo>
                  <a:cubicBezTo>
                    <a:pt x="146" y="67"/>
                    <a:pt x="299" y="47"/>
                    <a:pt x="399" y="29"/>
                  </a:cubicBezTo>
                  <a:cubicBezTo>
                    <a:pt x="530" y="8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9"/>
            <p:cNvSpPr/>
            <p:nvPr/>
          </p:nvSpPr>
          <p:spPr>
            <a:xfrm>
              <a:off x="7477355" y="1752117"/>
              <a:ext cx="4597" cy="304"/>
            </a:xfrm>
            <a:custGeom>
              <a:rect b="b" l="l" r="r" t="t"/>
              <a:pathLst>
                <a:path extrusionOk="0" h="7" w="106">
                  <a:moveTo>
                    <a:pt x="52" y="0"/>
                  </a:moveTo>
                  <a:cubicBezTo>
                    <a:pt x="38" y="6"/>
                    <a:pt x="24" y="7"/>
                    <a:pt x="9" y="7"/>
                  </a:cubicBezTo>
                  <a:lnTo>
                    <a:pt x="9" y="7"/>
                  </a:lnTo>
                  <a:cubicBezTo>
                    <a:pt x="76" y="6"/>
                    <a:pt x="105" y="0"/>
                    <a:pt x="52" y="0"/>
                  </a:cubicBezTo>
                  <a:close/>
                  <a:moveTo>
                    <a:pt x="9" y="7"/>
                  </a:moveTo>
                  <a:cubicBezTo>
                    <a:pt x="6" y="7"/>
                    <a:pt x="3" y="7"/>
                    <a:pt x="0" y="7"/>
                  </a:cubicBezTo>
                  <a:cubicBezTo>
                    <a:pt x="3" y="7"/>
                    <a:pt x="6" y="7"/>
                    <a:pt x="9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9"/>
            <p:cNvSpPr/>
            <p:nvPr/>
          </p:nvSpPr>
          <p:spPr>
            <a:xfrm>
              <a:off x="7467901" y="1744441"/>
              <a:ext cx="57248" cy="17478"/>
            </a:xfrm>
            <a:custGeom>
              <a:rect b="b" l="l" r="r" t="t"/>
              <a:pathLst>
                <a:path extrusionOk="0" h="403" w="1320">
                  <a:moveTo>
                    <a:pt x="1137" y="0"/>
                  </a:moveTo>
                  <a:cubicBezTo>
                    <a:pt x="1093" y="0"/>
                    <a:pt x="959" y="19"/>
                    <a:pt x="926" y="19"/>
                  </a:cubicBezTo>
                  <a:cubicBezTo>
                    <a:pt x="921" y="19"/>
                    <a:pt x="918" y="19"/>
                    <a:pt x="918" y="18"/>
                  </a:cubicBezTo>
                  <a:lnTo>
                    <a:pt x="918" y="18"/>
                  </a:lnTo>
                  <a:lnTo>
                    <a:pt x="832" y="38"/>
                  </a:lnTo>
                  <a:cubicBezTo>
                    <a:pt x="762" y="63"/>
                    <a:pt x="703" y="84"/>
                    <a:pt x="641" y="97"/>
                  </a:cubicBezTo>
                  <a:cubicBezTo>
                    <a:pt x="758" y="80"/>
                    <a:pt x="902" y="63"/>
                    <a:pt x="944" y="63"/>
                  </a:cubicBezTo>
                  <a:cubicBezTo>
                    <a:pt x="975" y="63"/>
                    <a:pt x="949" y="72"/>
                    <a:pt x="811" y="97"/>
                  </a:cubicBezTo>
                  <a:cubicBezTo>
                    <a:pt x="710" y="115"/>
                    <a:pt x="561" y="135"/>
                    <a:pt x="412" y="156"/>
                  </a:cubicBezTo>
                  <a:cubicBezTo>
                    <a:pt x="360" y="170"/>
                    <a:pt x="308" y="177"/>
                    <a:pt x="270" y="184"/>
                  </a:cubicBezTo>
                  <a:cubicBezTo>
                    <a:pt x="288" y="182"/>
                    <a:pt x="296" y="181"/>
                    <a:pt x="298" y="181"/>
                  </a:cubicBezTo>
                  <a:lnTo>
                    <a:pt x="298" y="181"/>
                  </a:lnTo>
                  <a:cubicBezTo>
                    <a:pt x="301" y="181"/>
                    <a:pt x="269" y="185"/>
                    <a:pt x="218" y="187"/>
                  </a:cubicBezTo>
                  <a:cubicBezTo>
                    <a:pt x="66" y="219"/>
                    <a:pt x="0" y="271"/>
                    <a:pt x="0" y="357"/>
                  </a:cubicBezTo>
                  <a:cubicBezTo>
                    <a:pt x="0" y="361"/>
                    <a:pt x="132" y="392"/>
                    <a:pt x="347" y="395"/>
                  </a:cubicBezTo>
                  <a:lnTo>
                    <a:pt x="513" y="402"/>
                  </a:lnTo>
                  <a:lnTo>
                    <a:pt x="613" y="402"/>
                  </a:lnTo>
                  <a:cubicBezTo>
                    <a:pt x="620" y="395"/>
                    <a:pt x="665" y="385"/>
                    <a:pt x="603" y="378"/>
                  </a:cubicBezTo>
                  <a:cubicBezTo>
                    <a:pt x="603" y="374"/>
                    <a:pt x="496" y="364"/>
                    <a:pt x="496" y="361"/>
                  </a:cubicBezTo>
                  <a:cubicBezTo>
                    <a:pt x="496" y="340"/>
                    <a:pt x="603" y="312"/>
                    <a:pt x="388" y="291"/>
                  </a:cubicBezTo>
                  <a:cubicBezTo>
                    <a:pt x="277" y="288"/>
                    <a:pt x="717" y="271"/>
                    <a:pt x="606" y="264"/>
                  </a:cubicBezTo>
                  <a:cubicBezTo>
                    <a:pt x="499" y="243"/>
                    <a:pt x="935" y="208"/>
                    <a:pt x="825" y="191"/>
                  </a:cubicBezTo>
                  <a:cubicBezTo>
                    <a:pt x="717" y="177"/>
                    <a:pt x="496" y="184"/>
                    <a:pt x="603" y="167"/>
                  </a:cubicBezTo>
                  <a:cubicBezTo>
                    <a:pt x="603" y="164"/>
                    <a:pt x="591" y="164"/>
                    <a:pt x="575" y="164"/>
                  </a:cubicBezTo>
                  <a:cubicBezTo>
                    <a:pt x="543" y="164"/>
                    <a:pt x="496" y="167"/>
                    <a:pt x="496" y="167"/>
                  </a:cubicBezTo>
                  <a:cubicBezTo>
                    <a:pt x="603" y="156"/>
                    <a:pt x="710" y="132"/>
                    <a:pt x="929" y="84"/>
                  </a:cubicBezTo>
                  <a:cubicBezTo>
                    <a:pt x="929" y="80"/>
                    <a:pt x="1319" y="21"/>
                    <a:pt x="1266" y="21"/>
                  </a:cubicBezTo>
                  <a:cubicBezTo>
                    <a:pt x="1264" y="21"/>
                    <a:pt x="1260" y="21"/>
                    <a:pt x="1254" y="21"/>
                  </a:cubicBezTo>
                  <a:lnTo>
                    <a:pt x="814" y="70"/>
                  </a:lnTo>
                  <a:cubicBezTo>
                    <a:pt x="814" y="70"/>
                    <a:pt x="1140" y="14"/>
                    <a:pt x="1136" y="11"/>
                  </a:cubicBezTo>
                  <a:cubicBezTo>
                    <a:pt x="1157" y="3"/>
                    <a:pt x="1154" y="0"/>
                    <a:pt x="1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9"/>
            <p:cNvSpPr/>
            <p:nvPr/>
          </p:nvSpPr>
          <p:spPr>
            <a:xfrm>
              <a:off x="7508450" y="1739887"/>
              <a:ext cx="14486" cy="3990"/>
            </a:xfrm>
            <a:custGeom>
              <a:rect b="b" l="l" r="r" t="t"/>
              <a:pathLst>
                <a:path extrusionOk="0" h="92" w="334">
                  <a:moveTo>
                    <a:pt x="299" y="1"/>
                  </a:moveTo>
                  <a:cubicBezTo>
                    <a:pt x="282" y="1"/>
                    <a:pt x="243" y="6"/>
                    <a:pt x="181" y="19"/>
                  </a:cubicBezTo>
                  <a:cubicBezTo>
                    <a:pt x="118" y="46"/>
                    <a:pt x="63" y="67"/>
                    <a:pt x="0" y="92"/>
                  </a:cubicBezTo>
                  <a:lnTo>
                    <a:pt x="132" y="67"/>
                  </a:lnTo>
                  <a:cubicBezTo>
                    <a:pt x="275" y="25"/>
                    <a:pt x="33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9"/>
            <p:cNvSpPr/>
            <p:nvPr/>
          </p:nvSpPr>
          <p:spPr>
            <a:xfrm>
              <a:off x="7503637" y="1742359"/>
              <a:ext cx="13228" cy="3773"/>
            </a:xfrm>
            <a:custGeom>
              <a:rect b="b" l="l" r="r" t="t"/>
              <a:pathLst>
                <a:path extrusionOk="0" h="87" w="305">
                  <a:moveTo>
                    <a:pt x="296" y="0"/>
                  </a:moveTo>
                  <a:cubicBezTo>
                    <a:pt x="290" y="0"/>
                    <a:pt x="270" y="4"/>
                    <a:pt x="240" y="10"/>
                  </a:cubicBezTo>
                  <a:lnTo>
                    <a:pt x="181" y="28"/>
                  </a:lnTo>
                  <a:cubicBezTo>
                    <a:pt x="116" y="44"/>
                    <a:pt x="90" y="51"/>
                    <a:pt x="88" y="58"/>
                  </a:cubicBezTo>
                  <a:lnTo>
                    <a:pt x="88" y="58"/>
                  </a:lnTo>
                  <a:lnTo>
                    <a:pt x="1" y="86"/>
                  </a:lnTo>
                  <a:lnTo>
                    <a:pt x="87" y="66"/>
                  </a:lnTo>
                  <a:cubicBezTo>
                    <a:pt x="87" y="62"/>
                    <a:pt x="111" y="52"/>
                    <a:pt x="188" y="35"/>
                  </a:cubicBezTo>
                  <a:lnTo>
                    <a:pt x="243" y="24"/>
                  </a:lnTo>
                  <a:lnTo>
                    <a:pt x="146" y="41"/>
                  </a:lnTo>
                  <a:lnTo>
                    <a:pt x="181" y="31"/>
                  </a:lnTo>
                  <a:cubicBezTo>
                    <a:pt x="273" y="10"/>
                    <a:pt x="304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9"/>
            <p:cNvSpPr/>
            <p:nvPr/>
          </p:nvSpPr>
          <p:spPr>
            <a:xfrm>
              <a:off x="7619171" y="1716511"/>
              <a:ext cx="23463" cy="10105"/>
            </a:xfrm>
            <a:custGeom>
              <a:rect b="b" l="l" r="r" t="t"/>
              <a:pathLst>
                <a:path extrusionOk="0" h="233" w="541">
                  <a:moveTo>
                    <a:pt x="503" y="0"/>
                  </a:moveTo>
                  <a:lnTo>
                    <a:pt x="503" y="0"/>
                  </a:lnTo>
                  <a:cubicBezTo>
                    <a:pt x="444" y="14"/>
                    <a:pt x="385" y="24"/>
                    <a:pt x="312" y="38"/>
                  </a:cubicBezTo>
                  <a:cubicBezTo>
                    <a:pt x="1" y="142"/>
                    <a:pt x="541" y="55"/>
                    <a:pt x="333" y="139"/>
                  </a:cubicBezTo>
                  <a:cubicBezTo>
                    <a:pt x="201" y="191"/>
                    <a:pt x="226" y="215"/>
                    <a:pt x="281" y="232"/>
                  </a:cubicBezTo>
                  <a:cubicBezTo>
                    <a:pt x="409" y="152"/>
                    <a:pt x="527" y="59"/>
                    <a:pt x="5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9"/>
            <p:cNvSpPr/>
            <p:nvPr/>
          </p:nvSpPr>
          <p:spPr>
            <a:xfrm>
              <a:off x="7528443" y="1723147"/>
              <a:ext cx="70650" cy="39076"/>
            </a:xfrm>
            <a:custGeom>
              <a:rect b="b" l="l" r="r" t="t"/>
              <a:pathLst>
                <a:path extrusionOk="0" h="901" w="1629">
                  <a:moveTo>
                    <a:pt x="1468" y="1"/>
                  </a:moveTo>
                  <a:cubicBezTo>
                    <a:pt x="1397" y="1"/>
                    <a:pt x="1280" y="14"/>
                    <a:pt x="1109" y="45"/>
                  </a:cubicBezTo>
                  <a:lnTo>
                    <a:pt x="1008" y="76"/>
                  </a:lnTo>
                  <a:cubicBezTo>
                    <a:pt x="1104" y="55"/>
                    <a:pt x="1173" y="44"/>
                    <a:pt x="1200" y="44"/>
                  </a:cubicBezTo>
                  <a:cubicBezTo>
                    <a:pt x="1219" y="44"/>
                    <a:pt x="1219" y="49"/>
                    <a:pt x="1199" y="58"/>
                  </a:cubicBezTo>
                  <a:cubicBezTo>
                    <a:pt x="1098" y="107"/>
                    <a:pt x="787" y="197"/>
                    <a:pt x="793" y="214"/>
                  </a:cubicBezTo>
                  <a:cubicBezTo>
                    <a:pt x="745" y="249"/>
                    <a:pt x="939" y="232"/>
                    <a:pt x="1053" y="242"/>
                  </a:cubicBezTo>
                  <a:cubicBezTo>
                    <a:pt x="1164" y="245"/>
                    <a:pt x="1199" y="277"/>
                    <a:pt x="821" y="356"/>
                  </a:cubicBezTo>
                  <a:cubicBezTo>
                    <a:pt x="180" y="491"/>
                    <a:pt x="620" y="467"/>
                    <a:pt x="624" y="519"/>
                  </a:cubicBezTo>
                  <a:cubicBezTo>
                    <a:pt x="624" y="526"/>
                    <a:pt x="845" y="523"/>
                    <a:pt x="845" y="529"/>
                  </a:cubicBezTo>
                  <a:lnTo>
                    <a:pt x="849" y="623"/>
                  </a:lnTo>
                  <a:cubicBezTo>
                    <a:pt x="849" y="644"/>
                    <a:pt x="302" y="665"/>
                    <a:pt x="412" y="682"/>
                  </a:cubicBezTo>
                  <a:cubicBezTo>
                    <a:pt x="412" y="685"/>
                    <a:pt x="191" y="696"/>
                    <a:pt x="191" y="699"/>
                  </a:cubicBezTo>
                  <a:cubicBezTo>
                    <a:pt x="298" y="762"/>
                    <a:pt x="198" y="831"/>
                    <a:pt x="0" y="900"/>
                  </a:cubicBezTo>
                  <a:lnTo>
                    <a:pt x="690" y="900"/>
                  </a:lnTo>
                  <a:cubicBezTo>
                    <a:pt x="631" y="852"/>
                    <a:pt x="974" y="803"/>
                    <a:pt x="1071" y="751"/>
                  </a:cubicBezTo>
                  <a:cubicBezTo>
                    <a:pt x="1285" y="682"/>
                    <a:pt x="1071" y="623"/>
                    <a:pt x="1282" y="540"/>
                  </a:cubicBezTo>
                  <a:cubicBezTo>
                    <a:pt x="1372" y="502"/>
                    <a:pt x="1459" y="443"/>
                    <a:pt x="1417" y="408"/>
                  </a:cubicBezTo>
                  <a:lnTo>
                    <a:pt x="1417" y="408"/>
                  </a:lnTo>
                  <a:lnTo>
                    <a:pt x="1272" y="422"/>
                  </a:lnTo>
                  <a:cubicBezTo>
                    <a:pt x="1330" y="415"/>
                    <a:pt x="1369" y="405"/>
                    <a:pt x="1396" y="401"/>
                  </a:cubicBezTo>
                  <a:lnTo>
                    <a:pt x="1389" y="398"/>
                  </a:lnTo>
                  <a:cubicBezTo>
                    <a:pt x="1369" y="398"/>
                    <a:pt x="1358" y="398"/>
                    <a:pt x="1382" y="391"/>
                  </a:cubicBezTo>
                  <a:lnTo>
                    <a:pt x="1382" y="391"/>
                  </a:lnTo>
                  <a:lnTo>
                    <a:pt x="1389" y="398"/>
                  </a:lnTo>
                  <a:lnTo>
                    <a:pt x="1421" y="398"/>
                  </a:lnTo>
                  <a:cubicBezTo>
                    <a:pt x="1628" y="339"/>
                    <a:pt x="1074" y="374"/>
                    <a:pt x="1258" y="335"/>
                  </a:cubicBezTo>
                  <a:cubicBezTo>
                    <a:pt x="1580" y="263"/>
                    <a:pt x="1545" y="225"/>
                    <a:pt x="1472" y="200"/>
                  </a:cubicBezTo>
                  <a:cubicBezTo>
                    <a:pt x="1396" y="176"/>
                    <a:pt x="1282" y="166"/>
                    <a:pt x="1438" y="110"/>
                  </a:cubicBezTo>
                  <a:cubicBezTo>
                    <a:pt x="1572" y="45"/>
                    <a:pt x="1598" y="1"/>
                    <a:pt x="1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9"/>
            <p:cNvSpPr/>
            <p:nvPr/>
          </p:nvSpPr>
          <p:spPr>
            <a:xfrm>
              <a:off x="7493879" y="1725185"/>
              <a:ext cx="87304" cy="37168"/>
            </a:xfrm>
            <a:custGeom>
              <a:rect b="b" l="l" r="r" t="t"/>
              <a:pathLst>
                <a:path extrusionOk="0" h="857" w="2013">
                  <a:moveTo>
                    <a:pt x="1994" y="0"/>
                  </a:moveTo>
                  <a:cubicBezTo>
                    <a:pt x="1966" y="0"/>
                    <a:pt x="1898" y="11"/>
                    <a:pt x="1802" y="32"/>
                  </a:cubicBezTo>
                  <a:cubicBezTo>
                    <a:pt x="1542" y="105"/>
                    <a:pt x="1182" y="202"/>
                    <a:pt x="818" y="292"/>
                  </a:cubicBezTo>
                  <a:lnTo>
                    <a:pt x="821" y="285"/>
                  </a:lnTo>
                  <a:lnTo>
                    <a:pt x="662" y="327"/>
                  </a:lnTo>
                  <a:cubicBezTo>
                    <a:pt x="941" y="264"/>
                    <a:pt x="1083" y="244"/>
                    <a:pt x="1148" y="244"/>
                  </a:cubicBezTo>
                  <a:cubicBezTo>
                    <a:pt x="1217" y="244"/>
                    <a:pt x="1200" y="267"/>
                    <a:pt x="1168" y="288"/>
                  </a:cubicBezTo>
                  <a:cubicBezTo>
                    <a:pt x="1168" y="292"/>
                    <a:pt x="957" y="340"/>
                    <a:pt x="849" y="368"/>
                  </a:cubicBezTo>
                  <a:cubicBezTo>
                    <a:pt x="835" y="372"/>
                    <a:pt x="833" y="373"/>
                    <a:pt x="839" y="373"/>
                  </a:cubicBezTo>
                  <a:cubicBezTo>
                    <a:pt x="869" y="373"/>
                    <a:pt x="1136" y="329"/>
                    <a:pt x="1184" y="329"/>
                  </a:cubicBezTo>
                  <a:cubicBezTo>
                    <a:pt x="1195" y="329"/>
                    <a:pt x="1195" y="331"/>
                    <a:pt x="1178" y="337"/>
                  </a:cubicBezTo>
                  <a:cubicBezTo>
                    <a:pt x="759" y="458"/>
                    <a:pt x="707" y="486"/>
                    <a:pt x="776" y="517"/>
                  </a:cubicBezTo>
                  <a:cubicBezTo>
                    <a:pt x="846" y="541"/>
                    <a:pt x="1040" y="573"/>
                    <a:pt x="1095" y="621"/>
                  </a:cubicBezTo>
                  <a:cubicBezTo>
                    <a:pt x="1095" y="628"/>
                    <a:pt x="551" y="638"/>
                    <a:pt x="437" y="649"/>
                  </a:cubicBezTo>
                  <a:cubicBezTo>
                    <a:pt x="330" y="670"/>
                    <a:pt x="437" y="683"/>
                    <a:pt x="108" y="704"/>
                  </a:cubicBezTo>
                  <a:cubicBezTo>
                    <a:pt x="0" y="708"/>
                    <a:pt x="330" y="708"/>
                    <a:pt x="437" y="718"/>
                  </a:cubicBezTo>
                  <a:cubicBezTo>
                    <a:pt x="766" y="742"/>
                    <a:pt x="215" y="773"/>
                    <a:pt x="437" y="805"/>
                  </a:cubicBezTo>
                  <a:cubicBezTo>
                    <a:pt x="596" y="822"/>
                    <a:pt x="465" y="839"/>
                    <a:pt x="558" y="857"/>
                  </a:cubicBezTo>
                  <a:lnTo>
                    <a:pt x="794" y="857"/>
                  </a:lnTo>
                  <a:cubicBezTo>
                    <a:pt x="995" y="787"/>
                    <a:pt x="1092" y="718"/>
                    <a:pt x="984" y="656"/>
                  </a:cubicBezTo>
                  <a:cubicBezTo>
                    <a:pt x="984" y="652"/>
                    <a:pt x="1203" y="642"/>
                    <a:pt x="1203" y="638"/>
                  </a:cubicBezTo>
                  <a:cubicBezTo>
                    <a:pt x="1116" y="628"/>
                    <a:pt x="1642" y="604"/>
                    <a:pt x="1642" y="579"/>
                  </a:cubicBezTo>
                  <a:lnTo>
                    <a:pt x="1636" y="486"/>
                  </a:lnTo>
                  <a:cubicBezTo>
                    <a:pt x="1636" y="479"/>
                    <a:pt x="1417" y="482"/>
                    <a:pt x="1417" y="476"/>
                  </a:cubicBezTo>
                  <a:cubicBezTo>
                    <a:pt x="1410" y="424"/>
                    <a:pt x="974" y="448"/>
                    <a:pt x="1615" y="313"/>
                  </a:cubicBezTo>
                  <a:cubicBezTo>
                    <a:pt x="1992" y="233"/>
                    <a:pt x="1958" y="202"/>
                    <a:pt x="1843" y="198"/>
                  </a:cubicBezTo>
                  <a:cubicBezTo>
                    <a:pt x="1733" y="188"/>
                    <a:pt x="1539" y="205"/>
                    <a:pt x="1584" y="171"/>
                  </a:cubicBezTo>
                  <a:cubicBezTo>
                    <a:pt x="1580" y="157"/>
                    <a:pt x="1895" y="67"/>
                    <a:pt x="1992" y="15"/>
                  </a:cubicBezTo>
                  <a:cubicBezTo>
                    <a:pt x="2013" y="5"/>
                    <a:pt x="2012" y="0"/>
                    <a:pt x="19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9"/>
            <p:cNvSpPr/>
            <p:nvPr/>
          </p:nvSpPr>
          <p:spPr>
            <a:xfrm>
              <a:off x="7519206" y="1725359"/>
              <a:ext cx="55991" cy="14876"/>
            </a:xfrm>
            <a:custGeom>
              <a:rect b="b" l="l" r="r" t="t"/>
              <a:pathLst>
                <a:path extrusionOk="0" h="343" w="1291">
                  <a:moveTo>
                    <a:pt x="1291" y="0"/>
                  </a:moveTo>
                  <a:lnTo>
                    <a:pt x="1024" y="63"/>
                  </a:lnTo>
                  <a:cubicBezTo>
                    <a:pt x="366" y="243"/>
                    <a:pt x="1" y="342"/>
                    <a:pt x="1" y="342"/>
                  </a:cubicBezTo>
                  <a:cubicBezTo>
                    <a:pt x="2" y="342"/>
                    <a:pt x="100" y="316"/>
                    <a:pt x="307" y="260"/>
                  </a:cubicBezTo>
                  <a:lnTo>
                    <a:pt x="314" y="264"/>
                  </a:lnTo>
                  <a:cubicBezTo>
                    <a:pt x="670" y="174"/>
                    <a:pt x="1034" y="77"/>
                    <a:pt x="1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9"/>
            <p:cNvSpPr/>
            <p:nvPr/>
          </p:nvSpPr>
          <p:spPr>
            <a:xfrm>
              <a:off x="7479610" y="1735160"/>
              <a:ext cx="66703" cy="26586"/>
            </a:xfrm>
            <a:custGeom>
              <a:rect b="b" l="l" r="r" t="t"/>
              <a:pathLst>
                <a:path extrusionOk="0" h="613" w="1538">
                  <a:moveTo>
                    <a:pt x="1471" y="0"/>
                  </a:moveTo>
                  <a:cubicBezTo>
                    <a:pt x="1407" y="0"/>
                    <a:pt x="1266" y="22"/>
                    <a:pt x="984" y="86"/>
                  </a:cubicBezTo>
                  <a:lnTo>
                    <a:pt x="887" y="124"/>
                  </a:lnTo>
                  <a:lnTo>
                    <a:pt x="853" y="138"/>
                  </a:lnTo>
                  <a:cubicBezTo>
                    <a:pt x="913" y="127"/>
                    <a:pt x="951" y="122"/>
                    <a:pt x="968" y="122"/>
                  </a:cubicBezTo>
                  <a:cubicBezTo>
                    <a:pt x="1005" y="122"/>
                    <a:pt x="945" y="145"/>
                    <a:pt x="801" y="183"/>
                  </a:cubicBezTo>
                  <a:cubicBezTo>
                    <a:pt x="827" y="180"/>
                    <a:pt x="846" y="178"/>
                    <a:pt x="855" y="178"/>
                  </a:cubicBezTo>
                  <a:cubicBezTo>
                    <a:pt x="872" y="178"/>
                    <a:pt x="844" y="186"/>
                    <a:pt x="745" y="207"/>
                  </a:cubicBezTo>
                  <a:lnTo>
                    <a:pt x="641" y="228"/>
                  </a:lnTo>
                  <a:cubicBezTo>
                    <a:pt x="641" y="229"/>
                    <a:pt x="643" y="229"/>
                    <a:pt x="646" y="229"/>
                  </a:cubicBezTo>
                  <a:cubicBezTo>
                    <a:pt x="674" y="229"/>
                    <a:pt x="821" y="210"/>
                    <a:pt x="861" y="210"/>
                  </a:cubicBezTo>
                  <a:cubicBezTo>
                    <a:pt x="874" y="210"/>
                    <a:pt x="875" y="212"/>
                    <a:pt x="856" y="218"/>
                  </a:cubicBezTo>
                  <a:cubicBezTo>
                    <a:pt x="856" y="225"/>
                    <a:pt x="534" y="280"/>
                    <a:pt x="537" y="280"/>
                  </a:cubicBezTo>
                  <a:lnTo>
                    <a:pt x="974" y="232"/>
                  </a:lnTo>
                  <a:cubicBezTo>
                    <a:pt x="982" y="231"/>
                    <a:pt x="987" y="231"/>
                    <a:pt x="989" y="231"/>
                  </a:cubicBezTo>
                  <a:cubicBezTo>
                    <a:pt x="1020" y="231"/>
                    <a:pt x="648" y="287"/>
                    <a:pt x="648" y="291"/>
                  </a:cubicBezTo>
                  <a:cubicBezTo>
                    <a:pt x="433" y="339"/>
                    <a:pt x="329" y="360"/>
                    <a:pt x="215" y="374"/>
                  </a:cubicBezTo>
                  <a:cubicBezTo>
                    <a:pt x="215" y="374"/>
                    <a:pt x="264" y="372"/>
                    <a:pt x="297" y="372"/>
                  </a:cubicBezTo>
                  <a:cubicBezTo>
                    <a:pt x="314" y="372"/>
                    <a:pt x="326" y="373"/>
                    <a:pt x="326" y="374"/>
                  </a:cubicBezTo>
                  <a:cubicBezTo>
                    <a:pt x="215" y="391"/>
                    <a:pt x="433" y="388"/>
                    <a:pt x="544" y="401"/>
                  </a:cubicBezTo>
                  <a:cubicBezTo>
                    <a:pt x="655" y="419"/>
                    <a:pt x="215" y="453"/>
                    <a:pt x="329" y="474"/>
                  </a:cubicBezTo>
                  <a:cubicBezTo>
                    <a:pt x="437" y="478"/>
                    <a:pt x="0" y="495"/>
                    <a:pt x="108" y="498"/>
                  </a:cubicBezTo>
                  <a:cubicBezTo>
                    <a:pt x="329" y="523"/>
                    <a:pt x="215" y="543"/>
                    <a:pt x="215" y="571"/>
                  </a:cubicBezTo>
                  <a:cubicBezTo>
                    <a:pt x="215" y="575"/>
                    <a:pt x="326" y="582"/>
                    <a:pt x="326" y="585"/>
                  </a:cubicBezTo>
                  <a:cubicBezTo>
                    <a:pt x="385" y="595"/>
                    <a:pt x="347" y="602"/>
                    <a:pt x="333" y="613"/>
                  </a:cubicBezTo>
                  <a:lnTo>
                    <a:pt x="880" y="613"/>
                  </a:lnTo>
                  <a:cubicBezTo>
                    <a:pt x="783" y="595"/>
                    <a:pt x="922" y="578"/>
                    <a:pt x="759" y="561"/>
                  </a:cubicBezTo>
                  <a:cubicBezTo>
                    <a:pt x="537" y="530"/>
                    <a:pt x="1088" y="498"/>
                    <a:pt x="759" y="474"/>
                  </a:cubicBezTo>
                  <a:cubicBezTo>
                    <a:pt x="648" y="471"/>
                    <a:pt x="319" y="464"/>
                    <a:pt x="430" y="460"/>
                  </a:cubicBezTo>
                  <a:cubicBezTo>
                    <a:pt x="759" y="440"/>
                    <a:pt x="645" y="426"/>
                    <a:pt x="759" y="405"/>
                  </a:cubicBezTo>
                  <a:cubicBezTo>
                    <a:pt x="866" y="398"/>
                    <a:pt x="1417" y="384"/>
                    <a:pt x="1417" y="381"/>
                  </a:cubicBezTo>
                  <a:cubicBezTo>
                    <a:pt x="1358" y="332"/>
                    <a:pt x="1164" y="301"/>
                    <a:pt x="1095" y="277"/>
                  </a:cubicBezTo>
                  <a:cubicBezTo>
                    <a:pt x="1022" y="246"/>
                    <a:pt x="1074" y="214"/>
                    <a:pt x="1497" y="93"/>
                  </a:cubicBezTo>
                  <a:cubicBezTo>
                    <a:pt x="1513" y="88"/>
                    <a:pt x="1514" y="86"/>
                    <a:pt x="1505" y="86"/>
                  </a:cubicBezTo>
                  <a:cubicBezTo>
                    <a:pt x="1461" y="86"/>
                    <a:pt x="1191" y="130"/>
                    <a:pt x="1158" y="130"/>
                  </a:cubicBezTo>
                  <a:cubicBezTo>
                    <a:pt x="1151" y="130"/>
                    <a:pt x="1154" y="128"/>
                    <a:pt x="1168" y="124"/>
                  </a:cubicBezTo>
                  <a:cubicBezTo>
                    <a:pt x="1279" y="97"/>
                    <a:pt x="1490" y="52"/>
                    <a:pt x="1490" y="45"/>
                  </a:cubicBezTo>
                  <a:cubicBezTo>
                    <a:pt x="1520" y="23"/>
                    <a:pt x="1537" y="0"/>
                    <a:pt x="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9"/>
            <p:cNvSpPr/>
            <p:nvPr/>
          </p:nvSpPr>
          <p:spPr>
            <a:xfrm>
              <a:off x="7610150" y="1740061"/>
              <a:ext cx="4857" cy="3817"/>
            </a:xfrm>
            <a:custGeom>
              <a:rect b="b" l="l" r="r" t="t"/>
              <a:pathLst>
                <a:path extrusionOk="0" h="88" w="112">
                  <a:moveTo>
                    <a:pt x="112" y="1"/>
                  </a:moveTo>
                  <a:lnTo>
                    <a:pt x="112" y="1"/>
                  </a:lnTo>
                  <a:cubicBezTo>
                    <a:pt x="60" y="36"/>
                    <a:pt x="1" y="67"/>
                    <a:pt x="63" y="88"/>
                  </a:cubicBezTo>
                  <a:cubicBezTo>
                    <a:pt x="70" y="70"/>
                    <a:pt x="80" y="42"/>
                    <a:pt x="105" y="15"/>
                  </a:cubicBezTo>
                  <a:cubicBezTo>
                    <a:pt x="105" y="15"/>
                    <a:pt x="108" y="11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9"/>
            <p:cNvSpPr/>
            <p:nvPr/>
          </p:nvSpPr>
          <p:spPr>
            <a:xfrm>
              <a:off x="7607158" y="1734813"/>
              <a:ext cx="12794" cy="3817"/>
            </a:xfrm>
            <a:custGeom>
              <a:rect b="b" l="l" r="r" t="t"/>
              <a:pathLst>
                <a:path extrusionOk="0" h="88" w="295">
                  <a:moveTo>
                    <a:pt x="295" y="1"/>
                  </a:moveTo>
                  <a:lnTo>
                    <a:pt x="295" y="1"/>
                  </a:lnTo>
                  <a:cubicBezTo>
                    <a:pt x="115" y="42"/>
                    <a:pt x="0" y="70"/>
                    <a:pt x="0" y="87"/>
                  </a:cubicBezTo>
                  <a:cubicBezTo>
                    <a:pt x="3" y="87"/>
                    <a:pt x="157" y="80"/>
                    <a:pt x="205" y="80"/>
                  </a:cubicBezTo>
                  <a:cubicBezTo>
                    <a:pt x="213" y="80"/>
                    <a:pt x="218" y="80"/>
                    <a:pt x="219" y="80"/>
                  </a:cubicBezTo>
                  <a:cubicBezTo>
                    <a:pt x="250" y="49"/>
                    <a:pt x="281" y="18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9"/>
            <p:cNvSpPr/>
            <p:nvPr/>
          </p:nvSpPr>
          <p:spPr>
            <a:xfrm>
              <a:off x="7617957" y="1713562"/>
              <a:ext cx="20948" cy="2125"/>
            </a:xfrm>
            <a:custGeom>
              <a:rect b="b" l="l" r="r" t="t"/>
              <a:pathLst>
                <a:path extrusionOk="0" h="49" w="483">
                  <a:moveTo>
                    <a:pt x="273" y="0"/>
                  </a:moveTo>
                  <a:cubicBezTo>
                    <a:pt x="205" y="0"/>
                    <a:pt x="121" y="5"/>
                    <a:pt x="18" y="16"/>
                  </a:cubicBezTo>
                  <a:cubicBezTo>
                    <a:pt x="1" y="40"/>
                    <a:pt x="43" y="49"/>
                    <a:pt x="127" y="49"/>
                  </a:cubicBezTo>
                  <a:cubicBezTo>
                    <a:pt x="210" y="49"/>
                    <a:pt x="335" y="40"/>
                    <a:pt x="482" y="30"/>
                  </a:cubicBezTo>
                  <a:cubicBezTo>
                    <a:pt x="443" y="11"/>
                    <a:pt x="376" y="0"/>
                    <a:pt x="273" y="0"/>
                  </a:cubicBezTo>
                  <a:close/>
                </a:path>
              </a:pathLst>
            </a:custGeom>
            <a:solidFill>
              <a:srgbClr val="EAD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9"/>
            <p:cNvSpPr/>
            <p:nvPr/>
          </p:nvSpPr>
          <p:spPr>
            <a:xfrm>
              <a:off x="7555766" y="1715904"/>
              <a:ext cx="87651" cy="46319"/>
            </a:xfrm>
            <a:custGeom>
              <a:rect b="b" l="l" r="r" t="t"/>
              <a:pathLst>
                <a:path extrusionOk="0" h="1068" w="2021">
                  <a:moveTo>
                    <a:pt x="1476" y="0"/>
                  </a:moveTo>
                  <a:cubicBezTo>
                    <a:pt x="1414" y="4"/>
                    <a:pt x="1338" y="14"/>
                    <a:pt x="1258" y="28"/>
                  </a:cubicBezTo>
                  <a:cubicBezTo>
                    <a:pt x="1109" y="45"/>
                    <a:pt x="877" y="101"/>
                    <a:pt x="617" y="166"/>
                  </a:cubicBezTo>
                  <a:lnTo>
                    <a:pt x="482" y="212"/>
                  </a:lnTo>
                  <a:cubicBezTo>
                    <a:pt x="657" y="179"/>
                    <a:pt x="776" y="165"/>
                    <a:pt x="847" y="165"/>
                  </a:cubicBezTo>
                  <a:cubicBezTo>
                    <a:pt x="974" y="165"/>
                    <a:pt x="947" y="211"/>
                    <a:pt x="811" y="277"/>
                  </a:cubicBezTo>
                  <a:cubicBezTo>
                    <a:pt x="655" y="340"/>
                    <a:pt x="773" y="347"/>
                    <a:pt x="846" y="367"/>
                  </a:cubicBezTo>
                  <a:cubicBezTo>
                    <a:pt x="919" y="392"/>
                    <a:pt x="953" y="430"/>
                    <a:pt x="635" y="502"/>
                  </a:cubicBezTo>
                  <a:cubicBezTo>
                    <a:pt x="448" y="541"/>
                    <a:pt x="1002" y="506"/>
                    <a:pt x="794" y="565"/>
                  </a:cubicBezTo>
                  <a:cubicBezTo>
                    <a:pt x="844" y="561"/>
                    <a:pt x="913" y="557"/>
                    <a:pt x="934" y="557"/>
                  </a:cubicBezTo>
                  <a:cubicBezTo>
                    <a:pt x="955" y="557"/>
                    <a:pt x="929" y="561"/>
                    <a:pt x="791" y="575"/>
                  </a:cubicBezTo>
                  <a:cubicBezTo>
                    <a:pt x="839" y="610"/>
                    <a:pt x="745" y="669"/>
                    <a:pt x="655" y="707"/>
                  </a:cubicBezTo>
                  <a:cubicBezTo>
                    <a:pt x="441" y="790"/>
                    <a:pt x="659" y="849"/>
                    <a:pt x="444" y="918"/>
                  </a:cubicBezTo>
                  <a:cubicBezTo>
                    <a:pt x="347" y="967"/>
                    <a:pt x="1" y="1019"/>
                    <a:pt x="63" y="1067"/>
                  </a:cubicBezTo>
                  <a:cubicBezTo>
                    <a:pt x="690" y="1067"/>
                    <a:pt x="1158" y="1057"/>
                    <a:pt x="1158" y="1039"/>
                  </a:cubicBezTo>
                  <a:cubicBezTo>
                    <a:pt x="1497" y="974"/>
                    <a:pt x="1487" y="915"/>
                    <a:pt x="1428" y="845"/>
                  </a:cubicBezTo>
                  <a:cubicBezTo>
                    <a:pt x="1289" y="825"/>
                    <a:pt x="1220" y="797"/>
                    <a:pt x="1275" y="769"/>
                  </a:cubicBezTo>
                  <a:lnTo>
                    <a:pt x="1275" y="769"/>
                  </a:lnTo>
                  <a:cubicBezTo>
                    <a:pt x="1300" y="783"/>
                    <a:pt x="1352" y="793"/>
                    <a:pt x="1421" y="804"/>
                  </a:cubicBezTo>
                  <a:cubicBezTo>
                    <a:pt x="1397" y="776"/>
                    <a:pt x="1359" y="742"/>
                    <a:pt x="1334" y="707"/>
                  </a:cubicBezTo>
                  <a:lnTo>
                    <a:pt x="1321" y="710"/>
                  </a:lnTo>
                  <a:cubicBezTo>
                    <a:pt x="1321" y="700"/>
                    <a:pt x="1317" y="693"/>
                    <a:pt x="1321" y="683"/>
                  </a:cubicBezTo>
                  <a:cubicBezTo>
                    <a:pt x="1258" y="662"/>
                    <a:pt x="1321" y="641"/>
                    <a:pt x="1369" y="606"/>
                  </a:cubicBezTo>
                  <a:lnTo>
                    <a:pt x="1414" y="565"/>
                  </a:lnTo>
                  <a:cubicBezTo>
                    <a:pt x="1404" y="558"/>
                    <a:pt x="1314" y="520"/>
                    <a:pt x="1490" y="485"/>
                  </a:cubicBezTo>
                  <a:cubicBezTo>
                    <a:pt x="1497" y="482"/>
                    <a:pt x="1501" y="478"/>
                    <a:pt x="1501" y="471"/>
                  </a:cubicBezTo>
                  <a:cubicBezTo>
                    <a:pt x="1553" y="419"/>
                    <a:pt x="1657" y="360"/>
                    <a:pt x="1754" y="295"/>
                  </a:cubicBezTo>
                  <a:cubicBezTo>
                    <a:pt x="1698" y="274"/>
                    <a:pt x="1677" y="253"/>
                    <a:pt x="1812" y="201"/>
                  </a:cubicBezTo>
                  <a:cubicBezTo>
                    <a:pt x="2020" y="121"/>
                    <a:pt x="1927" y="73"/>
                    <a:pt x="1979" y="63"/>
                  </a:cubicBezTo>
                  <a:cubicBezTo>
                    <a:pt x="1975" y="49"/>
                    <a:pt x="1958" y="35"/>
                    <a:pt x="1937" y="21"/>
                  </a:cubicBezTo>
                  <a:cubicBezTo>
                    <a:pt x="1797" y="29"/>
                    <a:pt x="1678" y="37"/>
                    <a:pt x="1595" y="37"/>
                  </a:cubicBezTo>
                  <a:cubicBezTo>
                    <a:pt x="1503" y="37"/>
                    <a:pt x="1456" y="28"/>
                    <a:pt x="1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9"/>
            <p:cNvSpPr/>
            <p:nvPr/>
          </p:nvSpPr>
          <p:spPr>
            <a:xfrm>
              <a:off x="7808172" y="2539608"/>
              <a:ext cx="14616" cy="43327"/>
            </a:xfrm>
            <a:custGeom>
              <a:rect b="b" l="l" r="r" t="t"/>
              <a:pathLst>
                <a:path extrusionOk="0" h="999" w="337">
                  <a:moveTo>
                    <a:pt x="0" y="1"/>
                  </a:moveTo>
                  <a:lnTo>
                    <a:pt x="101" y="998"/>
                  </a:lnTo>
                  <a:cubicBezTo>
                    <a:pt x="118" y="732"/>
                    <a:pt x="336" y="461"/>
                    <a:pt x="181" y="2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9"/>
            <p:cNvSpPr/>
            <p:nvPr/>
          </p:nvSpPr>
          <p:spPr>
            <a:xfrm>
              <a:off x="7813116" y="2589179"/>
              <a:ext cx="9194" cy="33395"/>
            </a:xfrm>
            <a:custGeom>
              <a:rect b="b" l="l" r="r" t="t"/>
              <a:pathLst>
                <a:path extrusionOk="0" h="770" w="212">
                  <a:moveTo>
                    <a:pt x="1" y="1"/>
                  </a:moveTo>
                  <a:lnTo>
                    <a:pt x="1" y="1"/>
                  </a:lnTo>
                  <a:cubicBezTo>
                    <a:pt x="21" y="254"/>
                    <a:pt x="42" y="510"/>
                    <a:pt x="60" y="770"/>
                  </a:cubicBezTo>
                  <a:cubicBezTo>
                    <a:pt x="212" y="524"/>
                    <a:pt x="139" y="288"/>
                    <a:pt x="18" y="53"/>
                  </a:cubicBezTo>
                  <a:cubicBezTo>
                    <a:pt x="8" y="32"/>
                    <a:pt x="4" y="1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9"/>
            <p:cNvSpPr/>
            <p:nvPr/>
          </p:nvSpPr>
          <p:spPr>
            <a:xfrm>
              <a:off x="7821400" y="2723492"/>
              <a:ext cx="102960" cy="68134"/>
            </a:xfrm>
            <a:custGeom>
              <a:rect b="b" l="l" r="r" t="t"/>
              <a:pathLst>
                <a:path extrusionOk="0" h="1571" w="2374">
                  <a:moveTo>
                    <a:pt x="1251" y="1"/>
                  </a:moveTo>
                  <a:cubicBezTo>
                    <a:pt x="1123" y="15"/>
                    <a:pt x="1071" y="198"/>
                    <a:pt x="1012" y="292"/>
                  </a:cubicBezTo>
                  <a:cubicBezTo>
                    <a:pt x="627" y="236"/>
                    <a:pt x="291" y="150"/>
                    <a:pt x="0" y="42"/>
                  </a:cubicBezTo>
                  <a:lnTo>
                    <a:pt x="0" y="42"/>
                  </a:lnTo>
                  <a:cubicBezTo>
                    <a:pt x="7" y="267"/>
                    <a:pt x="107" y="704"/>
                    <a:pt x="135" y="704"/>
                  </a:cubicBezTo>
                  <a:cubicBezTo>
                    <a:pt x="135" y="704"/>
                    <a:pt x="135" y="704"/>
                    <a:pt x="135" y="704"/>
                  </a:cubicBezTo>
                  <a:cubicBezTo>
                    <a:pt x="139" y="766"/>
                    <a:pt x="239" y="839"/>
                    <a:pt x="281" y="908"/>
                  </a:cubicBezTo>
                  <a:cubicBezTo>
                    <a:pt x="884" y="1140"/>
                    <a:pt x="1479" y="1393"/>
                    <a:pt x="2186" y="1570"/>
                  </a:cubicBezTo>
                  <a:cubicBezTo>
                    <a:pt x="2065" y="1172"/>
                    <a:pt x="2356" y="375"/>
                    <a:pt x="2373" y="320"/>
                  </a:cubicBezTo>
                  <a:cubicBezTo>
                    <a:pt x="2068" y="157"/>
                    <a:pt x="1750" y="8"/>
                    <a:pt x="1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9"/>
            <p:cNvSpPr/>
            <p:nvPr/>
          </p:nvSpPr>
          <p:spPr>
            <a:xfrm>
              <a:off x="7836579" y="2813048"/>
              <a:ext cx="80538" cy="59677"/>
            </a:xfrm>
            <a:custGeom>
              <a:rect b="b" l="l" r="r" t="t"/>
              <a:pathLst>
                <a:path extrusionOk="0" h="1376" w="1857">
                  <a:moveTo>
                    <a:pt x="0" y="0"/>
                  </a:moveTo>
                  <a:lnTo>
                    <a:pt x="0" y="0"/>
                  </a:lnTo>
                  <a:cubicBezTo>
                    <a:pt x="114" y="440"/>
                    <a:pt x="236" y="884"/>
                    <a:pt x="333" y="1324"/>
                  </a:cubicBezTo>
                  <a:lnTo>
                    <a:pt x="482" y="1376"/>
                  </a:lnTo>
                  <a:cubicBezTo>
                    <a:pt x="537" y="1282"/>
                    <a:pt x="658" y="1202"/>
                    <a:pt x="776" y="1099"/>
                  </a:cubicBezTo>
                  <a:cubicBezTo>
                    <a:pt x="1025" y="1175"/>
                    <a:pt x="1320" y="1234"/>
                    <a:pt x="1621" y="1282"/>
                  </a:cubicBezTo>
                  <a:cubicBezTo>
                    <a:pt x="1666" y="1126"/>
                    <a:pt x="1853" y="749"/>
                    <a:pt x="1857" y="478"/>
                  </a:cubicBezTo>
                  <a:cubicBezTo>
                    <a:pt x="1320" y="423"/>
                    <a:pt x="177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9"/>
            <p:cNvSpPr/>
            <p:nvPr/>
          </p:nvSpPr>
          <p:spPr>
            <a:xfrm>
              <a:off x="7824999" y="2759401"/>
              <a:ext cx="93202" cy="74423"/>
            </a:xfrm>
            <a:custGeom>
              <a:rect b="b" l="l" r="r" t="t"/>
              <a:pathLst>
                <a:path extrusionOk="0" h="1716" w="2149">
                  <a:moveTo>
                    <a:pt x="0" y="1"/>
                  </a:moveTo>
                  <a:cubicBezTo>
                    <a:pt x="63" y="416"/>
                    <a:pt x="163" y="825"/>
                    <a:pt x="267" y="1234"/>
                  </a:cubicBezTo>
                  <a:cubicBezTo>
                    <a:pt x="444" y="1248"/>
                    <a:pt x="420" y="1352"/>
                    <a:pt x="558" y="1483"/>
                  </a:cubicBezTo>
                  <a:cubicBezTo>
                    <a:pt x="555" y="1452"/>
                    <a:pt x="735" y="1404"/>
                    <a:pt x="731" y="1373"/>
                  </a:cubicBezTo>
                  <a:lnTo>
                    <a:pt x="731" y="1373"/>
                  </a:lnTo>
                  <a:cubicBezTo>
                    <a:pt x="1102" y="1542"/>
                    <a:pt x="1587" y="1660"/>
                    <a:pt x="2124" y="1715"/>
                  </a:cubicBezTo>
                  <a:cubicBezTo>
                    <a:pt x="2148" y="1542"/>
                    <a:pt x="2141" y="1369"/>
                    <a:pt x="2134" y="1199"/>
                  </a:cubicBezTo>
                  <a:cubicBezTo>
                    <a:pt x="2086" y="1120"/>
                    <a:pt x="2037" y="1033"/>
                    <a:pt x="1992" y="936"/>
                  </a:cubicBezTo>
                  <a:cubicBezTo>
                    <a:pt x="1951" y="894"/>
                    <a:pt x="2030" y="863"/>
                    <a:pt x="2107" y="829"/>
                  </a:cubicBezTo>
                  <a:lnTo>
                    <a:pt x="2103" y="742"/>
                  </a:lnTo>
                  <a:cubicBezTo>
                    <a:pt x="1396" y="569"/>
                    <a:pt x="801" y="316"/>
                    <a:pt x="198" y="80"/>
                  </a:cubicBezTo>
                  <a:lnTo>
                    <a:pt x="198" y="80"/>
                  </a:lnTo>
                  <a:cubicBezTo>
                    <a:pt x="243" y="143"/>
                    <a:pt x="243" y="209"/>
                    <a:pt x="90" y="264"/>
                  </a:cubicBezTo>
                  <a:cubicBezTo>
                    <a:pt x="80" y="174"/>
                    <a:pt x="139" y="8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9"/>
            <p:cNvSpPr/>
            <p:nvPr/>
          </p:nvSpPr>
          <p:spPr>
            <a:xfrm>
              <a:off x="7823178" y="2601365"/>
              <a:ext cx="80798" cy="72385"/>
            </a:xfrm>
            <a:custGeom>
              <a:rect b="b" l="l" r="r" t="t"/>
              <a:pathLst>
                <a:path extrusionOk="0" h="1669" w="1863">
                  <a:moveTo>
                    <a:pt x="8" y="1"/>
                  </a:moveTo>
                  <a:lnTo>
                    <a:pt x="1" y="4"/>
                  </a:lnTo>
                  <a:lnTo>
                    <a:pt x="8" y="125"/>
                  </a:lnTo>
                  <a:cubicBezTo>
                    <a:pt x="60" y="129"/>
                    <a:pt x="268" y="288"/>
                    <a:pt x="15" y="371"/>
                  </a:cubicBezTo>
                  <a:lnTo>
                    <a:pt x="25" y="801"/>
                  </a:lnTo>
                  <a:cubicBezTo>
                    <a:pt x="25" y="801"/>
                    <a:pt x="205" y="863"/>
                    <a:pt x="226" y="863"/>
                  </a:cubicBezTo>
                  <a:cubicBezTo>
                    <a:pt x="205" y="901"/>
                    <a:pt x="46" y="877"/>
                    <a:pt x="32" y="918"/>
                  </a:cubicBezTo>
                  <a:cubicBezTo>
                    <a:pt x="222" y="1029"/>
                    <a:pt x="434" y="1123"/>
                    <a:pt x="690" y="1126"/>
                  </a:cubicBezTo>
                  <a:cubicBezTo>
                    <a:pt x="992" y="1252"/>
                    <a:pt x="1567" y="1515"/>
                    <a:pt x="1776" y="1622"/>
                  </a:cubicBezTo>
                  <a:lnTo>
                    <a:pt x="1776" y="1622"/>
                  </a:lnTo>
                  <a:cubicBezTo>
                    <a:pt x="1686" y="1501"/>
                    <a:pt x="1750" y="1172"/>
                    <a:pt x="1750" y="1009"/>
                  </a:cubicBezTo>
                  <a:cubicBezTo>
                    <a:pt x="1629" y="908"/>
                    <a:pt x="1729" y="763"/>
                    <a:pt x="1767" y="683"/>
                  </a:cubicBezTo>
                  <a:cubicBezTo>
                    <a:pt x="1279" y="572"/>
                    <a:pt x="839" y="416"/>
                    <a:pt x="517" y="170"/>
                  </a:cubicBezTo>
                  <a:cubicBezTo>
                    <a:pt x="517" y="170"/>
                    <a:pt x="491" y="171"/>
                    <a:pt x="455" y="171"/>
                  </a:cubicBezTo>
                  <a:cubicBezTo>
                    <a:pt x="392" y="171"/>
                    <a:pt x="298" y="168"/>
                    <a:pt x="254" y="153"/>
                  </a:cubicBezTo>
                  <a:lnTo>
                    <a:pt x="8" y="1"/>
                  </a:lnTo>
                  <a:close/>
                  <a:moveTo>
                    <a:pt x="1776" y="1622"/>
                  </a:moveTo>
                  <a:lnTo>
                    <a:pt x="1776" y="1622"/>
                  </a:lnTo>
                  <a:cubicBezTo>
                    <a:pt x="1791" y="1642"/>
                    <a:pt x="1810" y="1656"/>
                    <a:pt x="1833" y="1663"/>
                  </a:cubicBezTo>
                  <a:cubicBezTo>
                    <a:pt x="1844" y="1667"/>
                    <a:pt x="1850" y="1668"/>
                    <a:pt x="1853" y="1668"/>
                  </a:cubicBezTo>
                  <a:cubicBezTo>
                    <a:pt x="1863" y="1668"/>
                    <a:pt x="1833" y="1651"/>
                    <a:pt x="1776" y="16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9"/>
            <p:cNvSpPr/>
            <p:nvPr/>
          </p:nvSpPr>
          <p:spPr>
            <a:xfrm>
              <a:off x="7814461" y="2641048"/>
              <a:ext cx="112892" cy="96325"/>
            </a:xfrm>
            <a:custGeom>
              <a:rect b="b" l="l" r="r" t="t"/>
              <a:pathLst>
                <a:path extrusionOk="0" h="2221" w="2603">
                  <a:moveTo>
                    <a:pt x="233" y="0"/>
                  </a:moveTo>
                  <a:cubicBezTo>
                    <a:pt x="229" y="7"/>
                    <a:pt x="219" y="350"/>
                    <a:pt x="216" y="513"/>
                  </a:cubicBezTo>
                  <a:cubicBezTo>
                    <a:pt x="264" y="506"/>
                    <a:pt x="365" y="437"/>
                    <a:pt x="382" y="419"/>
                  </a:cubicBezTo>
                  <a:lnTo>
                    <a:pt x="382" y="419"/>
                  </a:lnTo>
                  <a:cubicBezTo>
                    <a:pt x="382" y="440"/>
                    <a:pt x="236" y="613"/>
                    <a:pt x="209" y="679"/>
                  </a:cubicBezTo>
                  <a:cubicBezTo>
                    <a:pt x="202" y="783"/>
                    <a:pt x="212" y="1043"/>
                    <a:pt x="226" y="1064"/>
                  </a:cubicBezTo>
                  <a:cubicBezTo>
                    <a:pt x="226" y="1069"/>
                    <a:pt x="230" y="1072"/>
                    <a:pt x="238" y="1072"/>
                  </a:cubicBezTo>
                  <a:cubicBezTo>
                    <a:pt x="273" y="1072"/>
                    <a:pt x="378" y="1024"/>
                    <a:pt x="486" y="1015"/>
                  </a:cubicBezTo>
                  <a:lnTo>
                    <a:pt x="486" y="1015"/>
                  </a:lnTo>
                  <a:cubicBezTo>
                    <a:pt x="316" y="1154"/>
                    <a:pt x="212" y="1299"/>
                    <a:pt x="157" y="1441"/>
                  </a:cubicBezTo>
                  <a:lnTo>
                    <a:pt x="150" y="1552"/>
                  </a:lnTo>
                  <a:cubicBezTo>
                    <a:pt x="117" y="1564"/>
                    <a:pt x="92" y="1572"/>
                    <a:pt x="79" y="1572"/>
                  </a:cubicBezTo>
                  <a:cubicBezTo>
                    <a:pt x="73" y="1572"/>
                    <a:pt x="70" y="1570"/>
                    <a:pt x="70" y="1566"/>
                  </a:cubicBezTo>
                  <a:cubicBezTo>
                    <a:pt x="53" y="1545"/>
                    <a:pt x="39" y="1524"/>
                    <a:pt x="29" y="1497"/>
                  </a:cubicBezTo>
                  <a:lnTo>
                    <a:pt x="1" y="1943"/>
                  </a:lnTo>
                  <a:cubicBezTo>
                    <a:pt x="29" y="1860"/>
                    <a:pt x="81" y="1777"/>
                    <a:pt x="150" y="1697"/>
                  </a:cubicBezTo>
                  <a:cubicBezTo>
                    <a:pt x="150" y="1777"/>
                    <a:pt x="150" y="1857"/>
                    <a:pt x="157" y="1940"/>
                  </a:cubicBezTo>
                  <a:lnTo>
                    <a:pt x="160" y="1947"/>
                  </a:lnTo>
                  <a:cubicBezTo>
                    <a:pt x="451" y="2054"/>
                    <a:pt x="787" y="2141"/>
                    <a:pt x="1168" y="2200"/>
                  </a:cubicBezTo>
                  <a:cubicBezTo>
                    <a:pt x="1231" y="2099"/>
                    <a:pt x="1276" y="1912"/>
                    <a:pt x="1407" y="1905"/>
                  </a:cubicBezTo>
                  <a:cubicBezTo>
                    <a:pt x="1906" y="1909"/>
                    <a:pt x="2225" y="2061"/>
                    <a:pt x="2530" y="2221"/>
                  </a:cubicBezTo>
                  <a:lnTo>
                    <a:pt x="2602" y="1933"/>
                  </a:lnTo>
                  <a:lnTo>
                    <a:pt x="2602" y="1933"/>
                  </a:lnTo>
                  <a:cubicBezTo>
                    <a:pt x="2523" y="1956"/>
                    <a:pt x="2438" y="1989"/>
                    <a:pt x="2378" y="1989"/>
                  </a:cubicBezTo>
                  <a:cubicBezTo>
                    <a:pt x="2357" y="1989"/>
                    <a:pt x="2339" y="1984"/>
                    <a:pt x="2325" y="1975"/>
                  </a:cubicBezTo>
                  <a:cubicBezTo>
                    <a:pt x="2253" y="1860"/>
                    <a:pt x="2173" y="1722"/>
                    <a:pt x="2166" y="1632"/>
                  </a:cubicBezTo>
                  <a:cubicBezTo>
                    <a:pt x="2190" y="1514"/>
                    <a:pt x="2332" y="1386"/>
                    <a:pt x="2401" y="1257"/>
                  </a:cubicBezTo>
                  <a:cubicBezTo>
                    <a:pt x="2356" y="1164"/>
                    <a:pt x="2304" y="1067"/>
                    <a:pt x="2246" y="977"/>
                  </a:cubicBezTo>
                  <a:cubicBezTo>
                    <a:pt x="2242" y="974"/>
                    <a:pt x="2097" y="937"/>
                    <a:pt x="2010" y="937"/>
                  </a:cubicBezTo>
                  <a:cubicBezTo>
                    <a:pt x="2000" y="937"/>
                    <a:pt x="1991" y="938"/>
                    <a:pt x="1982" y="939"/>
                  </a:cubicBezTo>
                  <a:cubicBezTo>
                    <a:pt x="1979" y="870"/>
                    <a:pt x="2000" y="807"/>
                    <a:pt x="2034" y="745"/>
                  </a:cubicBezTo>
                  <a:cubicBezTo>
                    <a:pt x="1996" y="738"/>
                    <a:pt x="1348" y="243"/>
                    <a:pt x="891" y="208"/>
                  </a:cubicBezTo>
                  <a:cubicBezTo>
                    <a:pt x="635" y="201"/>
                    <a:pt x="423" y="111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9"/>
            <p:cNvSpPr/>
            <p:nvPr/>
          </p:nvSpPr>
          <p:spPr>
            <a:xfrm>
              <a:off x="7814764" y="2355724"/>
              <a:ext cx="109900" cy="92161"/>
            </a:xfrm>
            <a:custGeom>
              <a:rect b="b" l="l" r="r" t="t"/>
              <a:pathLst>
                <a:path extrusionOk="0" h="2125" w="2534">
                  <a:moveTo>
                    <a:pt x="973" y="1"/>
                  </a:moveTo>
                  <a:cubicBezTo>
                    <a:pt x="824" y="1"/>
                    <a:pt x="689" y="62"/>
                    <a:pt x="569" y="146"/>
                  </a:cubicBezTo>
                  <a:cubicBezTo>
                    <a:pt x="413" y="254"/>
                    <a:pt x="288" y="399"/>
                    <a:pt x="125" y="503"/>
                  </a:cubicBezTo>
                  <a:cubicBezTo>
                    <a:pt x="67" y="728"/>
                    <a:pt x="119" y="908"/>
                    <a:pt x="11" y="995"/>
                  </a:cubicBezTo>
                  <a:lnTo>
                    <a:pt x="1" y="1092"/>
                  </a:lnTo>
                  <a:cubicBezTo>
                    <a:pt x="205" y="1081"/>
                    <a:pt x="385" y="1049"/>
                    <a:pt x="548" y="1049"/>
                  </a:cubicBezTo>
                  <a:cubicBezTo>
                    <a:pt x="593" y="1049"/>
                    <a:pt x="637" y="1051"/>
                    <a:pt x="680" y="1057"/>
                  </a:cubicBezTo>
                  <a:cubicBezTo>
                    <a:pt x="1002" y="1102"/>
                    <a:pt x="1043" y="1411"/>
                    <a:pt x="1244" y="1584"/>
                  </a:cubicBezTo>
                  <a:cubicBezTo>
                    <a:pt x="1310" y="1553"/>
                    <a:pt x="1373" y="1497"/>
                    <a:pt x="1438" y="1497"/>
                  </a:cubicBezTo>
                  <a:cubicBezTo>
                    <a:pt x="1906" y="1646"/>
                    <a:pt x="1754" y="1899"/>
                    <a:pt x="2045" y="2124"/>
                  </a:cubicBezTo>
                  <a:lnTo>
                    <a:pt x="2048" y="2072"/>
                  </a:lnTo>
                  <a:lnTo>
                    <a:pt x="2055" y="2038"/>
                  </a:lnTo>
                  <a:lnTo>
                    <a:pt x="2062" y="1968"/>
                  </a:lnTo>
                  <a:lnTo>
                    <a:pt x="2076" y="1837"/>
                  </a:lnTo>
                  <a:cubicBezTo>
                    <a:pt x="2083" y="1750"/>
                    <a:pt x="2097" y="1667"/>
                    <a:pt x="2110" y="1587"/>
                  </a:cubicBezTo>
                  <a:cubicBezTo>
                    <a:pt x="2142" y="1431"/>
                    <a:pt x="2176" y="1300"/>
                    <a:pt x="2228" y="1220"/>
                  </a:cubicBezTo>
                  <a:cubicBezTo>
                    <a:pt x="2252" y="1182"/>
                    <a:pt x="2273" y="1172"/>
                    <a:pt x="2301" y="1165"/>
                  </a:cubicBezTo>
                  <a:cubicBezTo>
                    <a:pt x="2319" y="1157"/>
                    <a:pt x="2339" y="1153"/>
                    <a:pt x="2361" y="1153"/>
                  </a:cubicBezTo>
                  <a:cubicBezTo>
                    <a:pt x="2369" y="1153"/>
                    <a:pt x="2376" y="1153"/>
                    <a:pt x="2384" y="1154"/>
                  </a:cubicBezTo>
                  <a:cubicBezTo>
                    <a:pt x="2440" y="1161"/>
                    <a:pt x="2495" y="1196"/>
                    <a:pt x="2533" y="1237"/>
                  </a:cubicBezTo>
                  <a:cubicBezTo>
                    <a:pt x="2336" y="1009"/>
                    <a:pt x="2124" y="784"/>
                    <a:pt x="1910" y="565"/>
                  </a:cubicBezTo>
                  <a:cubicBezTo>
                    <a:pt x="1799" y="455"/>
                    <a:pt x="1698" y="364"/>
                    <a:pt x="1560" y="254"/>
                  </a:cubicBezTo>
                  <a:cubicBezTo>
                    <a:pt x="1421" y="153"/>
                    <a:pt x="1269" y="60"/>
                    <a:pt x="1095" y="15"/>
                  </a:cubicBezTo>
                  <a:cubicBezTo>
                    <a:pt x="1054" y="5"/>
                    <a:pt x="1013" y="1"/>
                    <a:pt x="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9"/>
            <p:cNvSpPr/>
            <p:nvPr/>
          </p:nvSpPr>
          <p:spPr>
            <a:xfrm>
              <a:off x="7802014" y="2426329"/>
              <a:ext cx="10409" cy="21858"/>
            </a:xfrm>
            <a:custGeom>
              <a:rect b="b" l="l" r="r" t="t"/>
              <a:pathLst>
                <a:path extrusionOk="0" h="504" w="240">
                  <a:moveTo>
                    <a:pt x="177" y="1"/>
                  </a:moveTo>
                  <a:cubicBezTo>
                    <a:pt x="122" y="4"/>
                    <a:pt x="59" y="8"/>
                    <a:pt x="0" y="11"/>
                  </a:cubicBezTo>
                  <a:lnTo>
                    <a:pt x="28" y="268"/>
                  </a:lnTo>
                  <a:lnTo>
                    <a:pt x="38" y="385"/>
                  </a:lnTo>
                  <a:cubicBezTo>
                    <a:pt x="45" y="413"/>
                    <a:pt x="48" y="460"/>
                    <a:pt x="51" y="460"/>
                  </a:cubicBezTo>
                  <a:cubicBezTo>
                    <a:pt x="52" y="460"/>
                    <a:pt x="52" y="460"/>
                    <a:pt x="52" y="458"/>
                  </a:cubicBezTo>
                  <a:cubicBezTo>
                    <a:pt x="87" y="458"/>
                    <a:pt x="122" y="458"/>
                    <a:pt x="149" y="462"/>
                  </a:cubicBezTo>
                  <a:cubicBezTo>
                    <a:pt x="177" y="469"/>
                    <a:pt x="208" y="489"/>
                    <a:pt x="239" y="503"/>
                  </a:cubicBezTo>
                  <a:cubicBezTo>
                    <a:pt x="239" y="489"/>
                    <a:pt x="236" y="475"/>
                    <a:pt x="236" y="469"/>
                  </a:cubicBezTo>
                  <a:lnTo>
                    <a:pt x="229" y="469"/>
                  </a:lnTo>
                  <a:lnTo>
                    <a:pt x="226" y="465"/>
                  </a:lnTo>
                  <a:cubicBezTo>
                    <a:pt x="226" y="458"/>
                    <a:pt x="222" y="441"/>
                    <a:pt x="222" y="434"/>
                  </a:cubicBezTo>
                  <a:lnTo>
                    <a:pt x="201" y="299"/>
                  </a:lnTo>
                  <a:cubicBezTo>
                    <a:pt x="191" y="205"/>
                    <a:pt x="184" y="108"/>
                    <a:pt x="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9"/>
            <p:cNvSpPr/>
            <p:nvPr/>
          </p:nvSpPr>
          <p:spPr>
            <a:xfrm>
              <a:off x="7813420" y="2401565"/>
              <a:ext cx="90036" cy="89429"/>
            </a:xfrm>
            <a:custGeom>
              <a:rect b="b" l="l" r="r" t="t"/>
              <a:pathLst>
                <a:path extrusionOk="0" h="2062" w="2076">
                  <a:moveTo>
                    <a:pt x="573" y="0"/>
                  </a:moveTo>
                  <a:cubicBezTo>
                    <a:pt x="409" y="0"/>
                    <a:pt x="224" y="31"/>
                    <a:pt x="18" y="42"/>
                  </a:cubicBezTo>
                  <a:cubicBezTo>
                    <a:pt x="1" y="312"/>
                    <a:pt x="28" y="527"/>
                    <a:pt x="66" y="728"/>
                  </a:cubicBezTo>
                  <a:cubicBezTo>
                    <a:pt x="257" y="807"/>
                    <a:pt x="402" y="904"/>
                    <a:pt x="531" y="1005"/>
                  </a:cubicBezTo>
                  <a:cubicBezTo>
                    <a:pt x="593" y="1060"/>
                    <a:pt x="645" y="1064"/>
                    <a:pt x="693" y="1143"/>
                  </a:cubicBezTo>
                  <a:cubicBezTo>
                    <a:pt x="742" y="1202"/>
                    <a:pt x="784" y="1265"/>
                    <a:pt x="829" y="1327"/>
                  </a:cubicBezTo>
                  <a:cubicBezTo>
                    <a:pt x="998" y="1580"/>
                    <a:pt x="1130" y="1840"/>
                    <a:pt x="1362" y="2061"/>
                  </a:cubicBezTo>
                  <a:cubicBezTo>
                    <a:pt x="1365" y="1912"/>
                    <a:pt x="1823" y="1902"/>
                    <a:pt x="1830" y="1753"/>
                  </a:cubicBezTo>
                  <a:lnTo>
                    <a:pt x="1986" y="1892"/>
                  </a:lnTo>
                  <a:cubicBezTo>
                    <a:pt x="1992" y="1764"/>
                    <a:pt x="2006" y="1632"/>
                    <a:pt x="2020" y="1504"/>
                  </a:cubicBezTo>
                  <a:lnTo>
                    <a:pt x="2076" y="1074"/>
                  </a:lnTo>
                  <a:cubicBezTo>
                    <a:pt x="1785" y="846"/>
                    <a:pt x="1937" y="589"/>
                    <a:pt x="1469" y="447"/>
                  </a:cubicBezTo>
                  <a:cubicBezTo>
                    <a:pt x="1404" y="447"/>
                    <a:pt x="1341" y="503"/>
                    <a:pt x="1275" y="534"/>
                  </a:cubicBezTo>
                  <a:cubicBezTo>
                    <a:pt x="1074" y="354"/>
                    <a:pt x="1033" y="49"/>
                    <a:pt x="697" y="7"/>
                  </a:cubicBezTo>
                  <a:cubicBezTo>
                    <a:pt x="657" y="2"/>
                    <a:pt x="616" y="0"/>
                    <a:pt x="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9"/>
            <p:cNvSpPr/>
            <p:nvPr/>
          </p:nvSpPr>
          <p:spPr>
            <a:xfrm>
              <a:off x="7811468" y="2432487"/>
              <a:ext cx="88388" cy="121002"/>
            </a:xfrm>
            <a:custGeom>
              <a:rect b="b" l="l" r="r" t="t"/>
              <a:pathLst>
                <a:path extrusionOk="0" h="2790" w="2038">
                  <a:moveTo>
                    <a:pt x="129" y="1"/>
                  </a:moveTo>
                  <a:lnTo>
                    <a:pt x="129" y="1"/>
                  </a:lnTo>
                  <a:cubicBezTo>
                    <a:pt x="143" y="70"/>
                    <a:pt x="156" y="136"/>
                    <a:pt x="174" y="195"/>
                  </a:cubicBezTo>
                  <a:cubicBezTo>
                    <a:pt x="184" y="256"/>
                    <a:pt x="201" y="330"/>
                    <a:pt x="218" y="330"/>
                  </a:cubicBezTo>
                  <a:cubicBezTo>
                    <a:pt x="218" y="330"/>
                    <a:pt x="218" y="330"/>
                    <a:pt x="219" y="330"/>
                  </a:cubicBezTo>
                  <a:lnTo>
                    <a:pt x="219" y="330"/>
                  </a:lnTo>
                  <a:cubicBezTo>
                    <a:pt x="219" y="344"/>
                    <a:pt x="80" y="392"/>
                    <a:pt x="1" y="417"/>
                  </a:cubicBezTo>
                  <a:cubicBezTo>
                    <a:pt x="28" y="905"/>
                    <a:pt x="73" y="1387"/>
                    <a:pt x="115" y="1865"/>
                  </a:cubicBezTo>
                  <a:cubicBezTo>
                    <a:pt x="180" y="1887"/>
                    <a:pt x="262" y="1897"/>
                    <a:pt x="356" y="1897"/>
                  </a:cubicBezTo>
                  <a:cubicBezTo>
                    <a:pt x="722" y="1897"/>
                    <a:pt x="1256" y="1743"/>
                    <a:pt x="1546" y="1577"/>
                  </a:cubicBezTo>
                  <a:cubicBezTo>
                    <a:pt x="1611" y="1522"/>
                    <a:pt x="1934" y="1556"/>
                    <a:pt x="2003" y="1442"/>
                  </a:cubicBezTo>
                  <a:lnTo>
                    <a:pt x="2003" y="1442"/>
                  </a:lnTo>
                  <a:cubicBezTo>
                    <a:pt x="1809" y="1768"/>
                    <a:pt x="1511" y="2065"/>
                    <a:pt x="1151" y="2353"/>
                  </a:cubicBezTo>
                  <a:cubicBezTo>
                    <a:pt x="1397" y="2505"/>
                    <a:pt x="1656" y="2647"/>
                    <a:pt x="1923" y="2789"/>
                  </a:cubicBezTo>
                  <a:cubicBezTo>
                    <a:pt x="1968" y="2575"/>
                    <a:pt x="1940" y="2377"/>
                    <a:pt x="1992" y="2145"/>
                  </a:cubicBezTo>
                  <a:cubicBezTo>
                    <a:pt x="1996" y="2124"/>
                    <a:pt x="2003" y="2107"/>
                    <a:pt x="2013" y="2083"/>
                  </a:cubicBezTo>
                  <a:cubicBezTo>
                    <a:pt x="2013" y="1781"/>
                    <a:pt x="2017" y="1477"/>
                    <a:pt x="2037" y="1175"/>
                  </a:cubicBezTo>
                  <a:lnTo>
                    <a:pt x="1882" y="1037"/>
                  </a:lnTo>
                  <a:cubicBezTo>
                    <a:pt x="1878" y="1179"/>
                    <a:pt x="1421" y="1196"/>
                    <a:pt x="1414" y="1345"/>
                  </a:cubicBezTo>
                  <a:cubicBezTo>
                    <a:pt x="1182" y="1123"/>
                    <a:pt x="1047" y="863"/>
                    <a:pt x="891" y="604"/>
                  </a:cubicBezTo>
                  <a:cubicBezTo>
                    <a:pt x="849" y="541"/>
                    <a:pt x="804" y="479"/>
                    <a:pt x="756" y="417"/>
                  </a:cubicBezTo>
                  <a:cubicBezTo>
                    <a:pt x="707" y="340"/>
                    <a:pt x="652" y="333"/>
                    <a:pt x="593" y="278"/>
                  </a:cubicBezTo>
                  <a:cubicBezTo>
                    <a:pt x="468" y="174"/>
                    <a:pt x="319" y="84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9"/>
            <p:cNvSpPr/>
            <p:nvPr/>
          </p:nvSpPr>
          <p:spPr>
            <a:xfrm>
              <a:off x="7816109" y="2493637"/>
              <a:ext cx="87217" cy="137353"/>
            </a:xfrm>
            <a:custGeom>
              <a:rect b="b" l="l" r="r" t="t"/>
              <a:pathLst>
                <a:path extrusionOk="0" h="3167" w="2011">
                  <a:moveTo>
                    <a:pt x="1835" y="1"/>
                  </a:moveTo>
                  <a:cubicBezTo>
                    <a:pt x="1724" y="1"/>
                    <a:pt x="1480" y="123"/>
                    <a:pt x="1428" y="167"/>
                  </a:cubicBezTo>
                  <a:cubicBezTo>
                    <a:pt x="1139" y="332"/>
                    <a:pt x="610" y="489"/>
                    <a:pt x="245" y="489"/>
                  </a:cubicBezTo>
                  <a:cubicBezTo>
                    <a:pt x="150" y="489"/>
                    <a:pt x="66" y="478"/>
                    <a:pt x="1" y="455"/>
                  </a:cubicBezTo>
                  <a:lnTo>
                    <a:pt x="1" y="455"/>
                  </a:lnTo>
                  <a:lnTo>
                    <a:pt x="8" y="565"/>
                  </a:lnTo>
                  <a:cubicBezTo>
                    <a:pt x="455" y="884"/>
                    <a:pt x="119" y="1293"/>
                    <a:pt x="101" y="1567"/>
                  </a:cubicBezTo>
                  <a:lnTo>
                    <a:pt x="112" y="1709"/>
                  </a:lnTo>
                  <a:cubicBezTo>
                    <a:pt x="119" y="1729"/>
                    <a:pt x="472" y="2142"/>
                    <a:pt x="171" y="2478"/>
                  </a:cubicBezTo>
                  <a:lnTo>
                    <a:pt x="417" y="2630"/>
                  </a:lnTo>
                  <a:cubicBezTo>
                    <a:pt x="456" y="2649"/>
                    <a:pt x="542" y="2652"/>
                    <a:pt x="604" y="2652"/>
                  </a:cubicBezTo>
                  <a:cubicBezTo>
                    <a:pt x="645" y="2652"/>
                    <a:pt x="676" y="2651"/>
                    <a:pt x="676" y="2651"/>
                  </a:cubicBezTo>
                  <a:cubicBezTo>
                    <a:pt x="995" y="2904"/>
                    <a:pt x="1439" y="3056"/>
                    <a:pt x="1927" y="3167"/>
                  </a:cubicBezTo>
                  <a:cubicBezTo>
                    <a:pt x="1948" y="3125"/>
                    <a:pt x="1979" y="3084"/>
                    <a:pt x="2010" y="3042"/>
                  </a:cubicBezTo>
                  <a:cubicBezTo>
                    <a:pt x="2007" y="2973"/>
                    <a:pt x="1816" y="2592"/>
                    <a:pt x="1965" y="2315"/>
                  </a:cubicBezTo>
                  <a:cubicBezTo>
                    <a:pt x="1952" y="2314"/>
                    <a:pt x="1938" y="2313"/>
                    <a:pt x="1923" y="2313"/>
                  </a:cubicBezTo>
                  <a:cubicBezTo>
                    <a:pt x="1892" y="2313"/>
                    <a:pt x="1860" y="2315"/>
                    <a:pt x="1837" y="2315"/>
                  </a:cubicBezTo>
                  <a:cubicBezTo>
                    <a:pt x="1837" y="2256"/>
                    <a:pt x="1962" y="2194"/>
                    <a:pt x="1833" y="2138"/>
                  </a:cubicBezTo>
                  <a:lnTo>
                    <a:pt x="1636" y="2142"/>
                  </a:lnTo>
                  <a:cubicBezTo>
                    <a:pt x="1775" y="2107"/>
                    <a:pt x="1875" y="2055"/>
                    <a:pt x="1948" y="1989"/>
                  </a:cubicBezTo>
                  <a:lnTo>
                    <a:pt x="1941" y="1816"/>
                  </a:lnTo>
                  <a:cubicBezTo>
                    <a:pt x="1698" y="1750"/>
                    <a:pt x="1896" y="1705"/>
                    <a:pt x="1930" y="1653"/>
                  </a:cubicBezTo>
                  <a:lnTo>
                    <a:pt x="1927" y="1532"/>
                  </a:lnTo>
                  <a:cubicBezTo>
                    <a:pt x="1868" y="1553"/>
                    <a:pt x="1809" y="1553"/>
                    <a:pt x="1754" y="1553"/>
                  </a:cubicBezTo>
                  <a:cubicBezTo>
                    <a:pt x="1782" y="1490"/>
                    <a:pt x="1799" y="1435"/>
                    <a:pt x="1809" y="1379"/>
                  </a:cubicBezTo>
                  <a:cubicBezTo>
                    <a:pt x="1549" y="1237"/>
                    <a:pt x="1286" y="1095"/>
                    <a:pt x="1040" y="943"/>
                  </a:cubicBezTo>
                  <a:cubicBezTo>
                    <a:pt x="1040" y="943"/>
                    <a:pt x="1040" y="943"/>
                    <a:pt x="1040" y="943"/>
                  </a:cubicBezTo>
                  <a:cubicBezTo>
                    <a:pt x="1036" y="943"/>
                    <a:pt x="1821" y="387"/>
                    <a:pt x="1889" y="32"/>
                  </a:cubicBezTo>
                  <a:cubicBezTo>
                    <a:pt x="1885" y="10"/>
                    <a:pt x="1865" y="1"/>
                    <a:pt x="18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9"/>
            <p:cNvSpPr/>
            <p:nvPr/>
          </p:nvSpPr>
          <p:spPr>
            <a:xfrm>
              <a:off x="7886149" y="2915182"/>
              <a:ext cx="8284" cy="18996"/>
            </a:xfrm>
            <a:custGeom>
              <a:rect b="b" l="l" r="r" t="t"/>
              <a:pathLst>
                <a:path extrusionOk="0" h="438" w="191">
                  <a:moveTo>
                    <a:pt x="28" y="1"/>
                  </a:moveTo>
                  <a:cubicBezTo>
                    <a:pt x="35" y="56"/>
                    <a:pt x="45" y="112"/>
                    <a:pt x="0" y="167"/>
                  </a:cubicBezTo>
                  <a:cubicBezTo>
                    <a:pt x="156" y="202"/>
                    <a:pt x="104" y="323"/>
                    <a:pt x="121" y="437"/>
                  </a:cubicBezTo>
                  <a:lnTo>
                    <a:pt x="191" y="115"/>
                  </a:lnTo>
                  <a:cubicBezTo>
                    <a:pt x="149" y="74"/>
                    <a:pt x="97" y="36"/>
                    <a:pt x="28" y="1"/>
                  </a:cubicBezTo>
                  <a:close/>
                </a:path>
              </a:pathLst>
            </a:custGeom>
            <a:solidFill>
              <a:srgbClr val="F9F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9"/>
            <p:cNvSpPr/>
            <p:nvPr/>
          </p:nvSpPr>
          <p:spPr>
            <a:xfrm>
              <a:off x="7845730" y="2913100"/>
              <a:ext cx="26369" cy="4554"/>
            </a:xfrm>
            <a:custGeom>
              <a:rect b="b" l="l" r="r" t="t"/>
              <a:pathLst>
                <a:path extrusionOk="0" h="105" w="608">
                  <a:moveTo>
                    <a:pt x="220" y="0"/>
                  </a:moveTo>
                  <a:cubicBezTo>
                    <a:pt x="201" y="0"/>
                    <a:pt x="182" y="1"/>
                    <a:pt x="163" y="4"/>
                  </a:cubicBezTo>
                  <a:lnTo>
                    <a:pt x="174" y="94"/>
                  </a:lnTo>
                  <a:cubicBezTo>
                    <a:pt x="101" y="91"/>
                    <a:pt x="63" y="42"/>
                    <a:pt x="0" y="7"/>
                  </a:cubicBezTo>
                  <a:lnTo>
                    <a:pt x="0" y="7"/>
                  </a:lnTo>
                  <a:lnTo>
                    <a:pt x="11" y="70"/>
                  </a:lnTo>
                  <a:cubicBezTo>
                    <a:pt x="13" y="92"/>
                    <a:pt x="100" y="105"/>
                    <a:pt x="226" y="105"/>
                  </a:cubicBezTo>
                  <a:cubicBezTo>
                    <a:pt x="332" y="105"/>
                    <a:pt x="466" y="96"/>
                    <a:pt x="600" y="77"/>
                  </a:cubicBezTo>
                  <a:cubicBezTo>
                    <a:pt x="608" y="44"/>
                    <a:pt x="605" y="18"/>
                    <a:pt x="521" y="18"/>
                  </a:cubicBezTo>
                  <a:cubicBezTo>
                    <a:pt x="498" y="18"/>
                    <a:pt x="468" y="20"/>
                    <a:pt x="430" y="25"/>
                  </a:cubicBezTo>
                  <a:cubicBezTo>
                    <a:pt x="364" y="35"/>
                    <a:pt x="503" y="77"/>
                    <a:pt x="375" y="94"/>
                  </a:cubicBezTo>
                  <a:cubicBezTo>
                    <a:pt x="422" y="41"/>
                    <a:pt x="328" y="0"/>
                    <a:pt x="220" y="0"/>
                  </a:cubicBezTo>
                  <a:close/>
                </a:path>
              </a:pathLst>
            </a:custGeom>
            <a:solidFill>
              <a:srgbClr val="F9F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9"/>
            <p:cNvSpPr/>
            <p:nvPr/>
          </p:nvSpPr>
          <p:spPr>
            <a:xfrm>
              <a:off x="7850977" y="2860667"/>
              <a:ext cx="55947" cy="46753"/>
            </a:xfrm>
            <a:custGeom>
              <a:rect b="b" l="l" r="r" t="t"/>
              <a:pathLst>
                <a:path extrusionOk="0" h="1078" w="1290">
                  <a:moveTo>
                    <a:pt x="444" y="1"/>
                  </a:moveTo>
                  <a:cubicBezTo>
                    <a:pt x="323" y="104"/>
                    <a:pt x="202" y="177"/>
                    <a:pt x="150" y="278"/>
                  </a:cubicBezTo>
                  <a:lnTo>
                    <a:pt x="1" y="236"/>
                  </a:lnTo>
                  <a:lnTo>
                    <a:pt x="1" y="236"/>
                  </a:lnTo>
                  <a:cubicBezTo>
                    <a:pt x="56" y="485"/>
                    <a:pt x="108" y="742"/>
                    <a:pt x="143" y="998"/>
                  </a:cubicBezTo>
                  <a:cubicBezTo>
                    <a:pt x="208" y="1022"/>
                    <a:pt x="250" y="1071"/>
                    <a:pt x="323" y="1078"/>
                  </a:cubicBezTo>
                  <a:lnTo>
                    <a:pt x="309" y="988"/>
                  </a:lnTo>
                  <a:cubicBezTo>
                    <a:pt x="329" y="985"/>
                    <a:pt x="350" y="984"/>
                    <a:pt x="370" y="984"/>
                  </a:cubicBezTo>
                  <a:cubicBezTo>
                    <a:pt x="473" y="984"/>
                    <a:pt x="563" y="1020"/>
                    <a:pt x="517" y="1078"/>
                  </a:cubicBezTo>
                  <a:cubicBezTo>
                    <a:pt x="648" y="1061"/>
                    <a:pt x="510" y="1019"/>
                    <a:pt x="572" y="1009"/>
                  </a:cubicBezTo>
                  <a:cubicBezTo>
                    <a:pt x="612" y="1003"/>
                    <a:pt x="643" y="1001"/>
                    <a:pt x="668" y="1001"/>
                  </a:cubicBezTo>
                  <a:cubicBezTo>
                    <a:pt x="750" y="1001"/>
                    <a:pt x="755" y="1028"/>
                    <a:pt x="742" y="1061"/>
                  </a:cubicBezTo>
                  <a:lnTo>
                    <a:pt x="745" y="1061"/>
                  </a:lnTo>
                  <a:cubicBezTo>
                    <a:pt x="794" y="1061"/>
                    <a:pt x="832" y="1067"/>
                    <a:pt x="863" y="1074"/>
                  </a:cubicBezTo>
                  <a:cubicBezTo>
                    <a:pt x="901" y="1019"/>
                    <a:pt x="898" y="964"/>
                    <a:pt x="891" y="905"/>
                  </a:cubicBezTo>
                  <a:lnTo>
                    <a:pt x="891" y="905"/>
                  </a:lnTo>
                  <a:cubicBezTo>
                    <a:pt x="960" y="939"/>
                    <a:pt x="1012" y="981"/>
                    <a:pt x="1054" y="1022"/>
                  </a:cubicBezTo>
                  <a:cubicBezTo>
                    <a:pt x="1123" y="742"/>
                    <a:pt x="1196" y="465"/>
                    <a:pt x="1289" y="184"/>
                  </a:cubicBezTo>
                  <a:cubicBezTo>
                    <a:pt x="984" y="136"/>
                    <a:pt x="693" y="77"/>
                    <a:pt x="4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69"/>
            <p:cNvSpPr/>
            <p:nvPr/>
          </p:nvSpPr>
          <p:spPr>
            <a:xfrm>
              <a:off x="7884632" y="2572091"/>
              <a:ext cx="16741" cy="47360"/>
            </a:xfrm>
            <a:custGeom>
              <a:rect b="b" l="l" r="r" t="t"/>
              <a:pathLst>
                <a:path extrusionOk="0" h="1092" w="386">
                  <a:moveTo>
                    <a:pt x="1" y="0"/>
                  </a:moveTo>
                  <a:lnTo>
                    <a:pt x="1" y="0"/>
                  </a:lnTo>
                  <a:cubicBezTo>
                    <a:pt x="70" y="364"/>
                    <a:pt x="139" y="727"/>
                    <a:pt x="202" y="1091"/>
                  </a:cubicBezTo>
                  <a:cubicBezTo>
                    <a:pt x="191" y="793"/>
                    <a:pt x="385" y="482"/>
                    <a:pt x="202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9"/>
            <p:cNvSpPr/>
            <p:nvPr/>
          </p:nvSpPr>
          <p:spPr>
            <a:xfrm>
              <a:off x="7894390" y="2626172"/>
              <a:ext cx="11189" cy="36691"/>
            </a:xfrm>
            <a:custGeom>
              <a:rect b="b" l="l" r="r" t="t"/>
              <a:pathLst>
                <a:path extrusionOk="0" h="846" w="258">
                  <a:moveTo>
                    <a:pt x="1" y="0"/>
                  </a:moveTo>
                  <a:cubicBezTo>
                    <a:pt x="49" y="281"/>
                    <a:pt x="87" y="561"/>
                    <a:pt x="125" y="845"/>
                  </a:cubicBezTo>
                  <a:cubicBezTo>
                    <a:pt x="257" y="561"/>
                    <a:pt x="167" y="305"/>
                    <a:pt x="22" y="56"/>
                  </a:cubicBezTo>
                  <a:cubicBezTo>
                    <a:pt x="15" y="38"/>
                    <a:pt x="4" y="1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9"/>
            <p:cNvSpPr/>
            <p:nvPr/>
          </p:nvSpPr>
          <p:spPr>
            <a:xfrm>
              <a:off x="7911087" y="2773236"/>
              <a:ext cx="103568" cy="77112"/>
            </a:xfrm>
            <a:custGeom>
              <a:rect b="b" l="l" r="r" t="t"/>
              <a:pathLst>
                <a:path extrusionOk="0" h="1778" w="2388">
                  <a:moveTo>
                    <a:pt x="1280" y="0"/>
                  </a:moveTo>
                  <a:cubicBezTo>
                    <a:pt x="1270" y="0"/>
                    <a:pt x="1261" y="0"/>
                    <a:pt x="1251" y="0"/>
                  </a:cubicBezTo>
                  <a:cubicBezTo>
                    <a:pt x="1123" y="18"/>
                    <a:pt x="1078" y="219"/>
                    <a:pt x="1026" y="330"/>
                  </a:cubicBezTo>
                  <a:cubicBezTo>
                    <a:pt x="638" y="267"/>
                    <a:pt x="295" y="177"/>
                    <a:pt x="0" y="59"/>
                  </a:cubicBezTo>
                  <a:lnTo>
                    <a:pt x="0" y="59"/>
                  </a:lnTo>
                  <a:cubicBezTo>
                    <a:pt x="17" y="310"/>
                    <a:pt x="134" y="790"/>
                    <a:pt x="156" y="790"/>
                  </a:cubicBezTo>
                  <a:cubicBezTo>
                    <a:pt x="156" y="790"/>
                    <a:pt x="156" y="790"/>
                    <a:pt x="156" y="790"/>
                  </a:cubicBezTo>
                  <a:cubicBezTo>
                    <a:pt x="163" y="860"/>
                    <a:pt x="260" y="939"/>
                    <a:pt x="309" y="1015"/>
                  </a:cubicBezTo>
                  <a:cubicBezTo>
                    <a:pt x="918" y="1275"/>
                    <a:pt x="1521" y="1563"/>
                    <a:pt x="2228" y="1778"/>
                  </a:cubicBezTo>
                  <a:cubicBezTo>
                    <a:pt x="2106" y="1320"/>
                    <a:pt x="2373" y="409"/>
                    <a:pt x="2387" y="347"/>
                  </a:cubicBezTo>
                  <a:cubicBezTo>
                    <a:pt x="2085" y="167"/>
                    <a:pt x="1763" y="0"/>
                    <a:pt x="1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9"/>
            <p:cNvSpPr/>
            <p:nvPr/>
          </p:nvSpPr>
          <p:spPr>
            <a:xfrm>
              <a:off x="7928044" y="2872854"/>
              <a:ext cx="80581" cy="66443"/>
            </a:xfrm>
            <a:custGeom>
              <a:rect b="b" l="l" r="r" t="t"/>
              <a:pathLst>
                <a:path extrusionOk="0" h="1532" w="1858">
                  <a:moveTo>
                    <a:pt x="1" y="0"/>
                  </a:moveTo>
                  <a:lnTo>
                    <a:pt x="1" y="0"/>
                  </a:lnTo>
                  <a:cubicBezTo>
                    <a:pt x="112" y="485"/>
                    <a:pt x="226" y="977"/>
                    <a:pt x="309" y="1465"/>
                  </a:cubicBezTo>
                  <a:lnTo>
                    <a:pt x="455" y="1531"/>
                  </a:lnTo>
                  <a:cubicBezTo>
                    <a:pt x="510" y="1427"/>
                    <a:pt x="635" y="1348"/>
                    <a:pt x="756" y="1240"/>
                  </a:cubicBezTo>
                  <a:cubicBezTo>
                    <a:pt x="1005" y="1344"/>
                    <a:pt x="1296" y="1420"/>
                    <a:pt x="1594" y="1500"/>
                  </a:cubicBezTo>
                  <a:cubicBezTo>
                    <a:pt x="1653" y="1327"/>
                    <a:pt x="1851" y="908"/>
                    <a:pt x="1857" y="599"/>
                  </a:cubicBezTo>
                  <a:cubicBezTo>
                    <a:pt x="1321" y="502"/>
                    <a:pt x="177" y="1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9"/>
            <p:cNvSpPr/>
            <p:nvPr/>
          </p:nvSpPr>
          <p:spPr>
            <a:xfrm>
              <a:off x="7915597" y="2813656"/>
              <a:ext cx="93939" cy="85222"/>
            </a:xfrm>
            <a:custGeom>
              <a:rect b="b" l="l" r="r" t="t"/>
              <a:pathLst>
                <a:path extrusionOk="0" h="1965" w="2166">
                  <a:moveTo>
                    <a:pt x="0" y="0"/>
                  </a:moveTo>
                  <a:lnTo>
                    <a:pt x="0" y="0"/>
                  </a:lnTo>
                  <a:cubicBezTo>
                    <a:pt x="80" y="461"/>
                    <a:pt x="184" y="911"/>
                    <a:pt x="288" y="1365"/>
                  </a:cubicBezTo>
                  <a:cubicBezTo>
                    <a:pt x="464" y="1379"/>
                    <a:pt x="437" y="1497"/>
                    <a:pt x="572" y="1642"/>
                  </a:cubicBezTo>
                  <a:cubicBezTo>
                    <a:pt x="572" y="1615"/>
                    <a:pt x="755" y="1566"/>
                    <a:pt x="752" y="1531"/>
                  </a:cubicBezTo>
                  <a:lnTo>
                    <a:pt x="752" y="1531"/>
                  </a:lnTo>
                  <a:cubicBezTo>
                    <a:pt x="1123" y="1725"/>
                    <a:pt x="1608" y="1874"/>
                    <a:pt x="2144" y="1964"/>
                  </a:cubicBezTo>
                  <a:cubicBezTo>
                    <a:pt x="2165" y="1760"/>
                    <a:pt x="2165" y="1566"/>
                    <a:pt x="2158" y="1372"/>
                  </a:cubicBezTo>
                  <a:cubicBezTo>
                    <a:pt x="2110" y="1275"/>
                    <a:pt x="2061" y="1175"/>
                    <a:pt x="2016" y="1064"/>
                  </a:cubicBezTo>
                  <a:cubicBezTo>
                    <a:pt x="1975" y="1015"/>
                    <a:pt x="2054" y="981"/>
                    <a:pt x="2127" y="946"/>
                  </a:cubicBezTo>
                  <a:lnTo>
                    <a:pt x="2124" y="846"/>
                  </a:lnTo>
                  <a:cubicBezTo>
                    <a:pt x="1417" y="634"/>
                    <a:pt x="814" y="343"/>
                    <a:pt x="205" y="83"/>
                  </a:cubicBezTo>
                  <a:lnTo>
                    <a:pt x="205" y="83"/>
                  </a:lnTo>
                  <a:cubicBezTo>
                    <a:pt x="243" y="160"/>
                    <a:pt x="246" y="225"/>
                    <a:pt x="97" y="291"/>
                  </a:cubicBezTo>
                  <a:cubicBezTo>
                    <a:pt x="87" y="194"/>
                    <a:pt x="139" y="8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9"/>
            <p:cNvSpPr/>
            <p:nvPr/>
          </p:nvSpPr>
          <p:spPr>
            <a:xfrm>
              <a:off x="7905535" y="2638489"/>
              <a:ext cx="86046" cy="77285"/>
            </a:xfrm>
            <a:custGeom>
              <a:rect b="b" l="l" r="r" t="t"/>
              <a:pathLst>
                <a:path extrusionOk="0" h="1782" w="1984">
                  <a:moveTo>
                    <a:pt x="4" y="0"/>
                  </a:moveTo>
                  <a:lnTo>
                    <a:pt x="0" y="7"/>
                  </a:lnTo>
                  <a:lnTo>
                    <a:pt x="17" y="139"/>
                  </a:lnTo>
                  <a:cubicBezTo>
                    <a:pt x="73" y="139"/>
                    <a:pt x="295" y="308"/>
                    <a:pt x="49" y="412"/>
                  </a:cubicBezTo>
                  <a:lnTo>
                    <a:pt x="87" y="883"/>
                  </a:lnTo>
                  <a:cubicBezTo>
                    <a:pt x="87" y="883"/>
                    <a:pt x="261" y="943"/>
                    <a:pt x="292" y="943"/>
                  </a:cubicBezTo>
                  <a:cubicBezTo>
                    <a:pt x="293" y="943"/>
                    <a:pt x="294" y="942"/>
                    <a:pt x="295" y="942"/>
                  </a:cubicBezTo>
                  <a:lnTo>
                    <a:pt x="295" y="942"/>
                  </a:lnTo>
                  <a:cubicBezTo>
                    <a:pt x="277" y="987"/>
                    <a:pt x="118" y="970"/>
                    <a:pt x="104" y="1015"/>
                  </a:cubicBezTo>
                  <a:cubicBezTo>
                    <a:pt x="298" y="1124"/>
                    <a:pt x="512" y="1213"/>
                    <a:pt x="762" y="1213"/>
                  </a:cubicBezTo>
                  <a:cubicBezTo>
                    <a:pt x="767" y="1213"/>
                    <a:pt x="771" y="1213"/>
                    <a:pt x="776" y="1213"/>
                  </a:cubicBezTo>
                  <a:cubicBezTo>
                    <a:pt x="1087" y="1338"/>
                    <a:pt x="1679" y="1619"/>
                    <a:pt x="1895" y="1732"/>
                  </a:cubicBezTo>
                  <a:lnTo>
                    <a:pt x="1895" y="1732"/>
                  </a:lnTo>
                  <a:cubicBezTo>
                    <a:pt x="1796" y="1597"/>
                    <a:pt x="1838" y="1224"/>
                    <a:pt x="1826" y="1036"/>
                  </a:cubicBezTo>
                  <a:cubicBezTo>
                    <a:pt x="1698" y="932"/>
                    <a:pt x="1784" y="759"/>
                    <a:pt x="1819" y="669"/>
                  </a:cubicBezTo>
                  <a:cubicBezTo>
                    <a:pt x="1320" y="565"/>
                    <a:pt x="870" y="416"/>
                    <a:pt x="527" y="163"/>
                  </a:cubicBezTo>
                  <a:cubicBezTo>
                    <a:pt x="527" y="163"/>
                    <a:pt x="463" y="170"/>
                    <a:pt x="396" y="170"/>
                  </a:cubicBezTo>
                  <a:cubicBezTo>
                    <a:pt x="346" y="170"/>
                    <a:pt x="293" y="166"/>
                    <a:pt x="263" y="153"/>
                  </a:cubicBezTo>
                  <a:lnTo>
                    <a:pt x="4" y="0"/>
                  </a:lnTo>
                  <a:close/>
                  <a:moveTo>
                    <a:pt x="1895" y="1732"/>
                  </a:moveTo>
                  <a:lnTo>
                    <a:pt x="1895" y="1732"/>
                  </a:lnTo>
                  <a:cubicBezTo>
                    <a:pt x="1910" y="1754"/>
                    <a:pt x="1930" y="1770"/>
                    <a:pt x="1954" y="1777"/>
                  </a:cubicBezTo>
                  <a:cubicBezTo>
                    <a:pt x="1964" y="1780"/>
                    <a:pt x="1970" y="1782"/>
                    <a:pt x="1973" y="1782"/>
                  </a:cubicBezTo>
                  <a:cubicBezTo>
                    <a:pt x="1983" y="1782"/>
                    <a:pt x="1953" y="1763"/>
                    <a:pt x="1895" y="17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9"/>
            <p:cNvSpPr/>
            <p:nvPr/>
          </p:nvSpPr>
          <p:spPr>
            <a:xfrm>
              <a:off x="7904147" y="2682335"/>
              <a:ext cx="113196" cy="105649"/>
            </a:xfrm>
            <a:custGeom>
              <a:rect b="b" l="l" r="r" t="t"/>
              <a:pathLst>
                <a:path extrusionOk="0" h="2436" w="2610">
                  <a:moveTo>
                    <a:pt x="133" y="1"/>
                  </a:moveTo>
                  <a:lnTo>
                    <a:pt x="150" y="572"/>
                  </a:lnTo>
                  <a:cubicBezTo>
                    <a:pt x="195" y="558"/>
                    <a:pt x="292" y="479"/>
                    <a:pt x="309" y="458"/>
                  </a:cubicBezTo>
                  <a:lnTo>
                    <a:pt x="309" y="458"/>
                  </a:lnTo>
                  <a:cubicBezTo>
                    <a:pt x="313" y="486"/>
                    <a:pt x="178" y="680"/>
                    <a:pt x="153" y="752"/>
                  </a:cubicBezTo>
                  <a:cubicBezTo>
                    <a:pt x="153" y="870"/>
                    <a:pt x="174" y="1154"/>
                    <a:pt x="191" y="1178"/>
                  </a:cubicBezTo>
                  <a:cubicBezTo>
                    <a:pt x="192" y="1184"/>
                    <a:pt x="196" y="1187"/>
                    <a:pt x="203" y="1187"/>
                  </a:cubicBezTo>
                  <a:cubicBezTo>
                    <a:pt x="236" y="1187"/>
                    <a:pt x="339" y="1128"/>
                    <a:pt x="448" y="1116"/>
                  </a:cubicBezTo>
                  <a:lnTo>
                    <a:pt x="448" y="1116"/>
                  </a:lnTo>
                  <a:cubicBezTo>
                    <a:pt x="285" y="1275"/>
                    <a:pt x="188" y="1438"/>
                    <a:pt x="139" y="1594"/>
                  </a:cubicBezTo>
                  <a:lnTo>
                    <a:pt x="139" y="1719"/>
                  </a:lnTo>
                  <a:cubicBezTo>
                    <a:pt x="107" y="1731"/>
                    <a:pt x="80" y="1741"/>
                    <a:pt x="67" y="1741"/>
                  </a:cubicBezTo>
                  <a:cubicBezTo>
                    <a:pt x="60" y="1741"/>
                    <a:pt x="56" y="1738"/>
                    <a:pt x="56" y="1733"/>
                  </a:cubicBezTo>
                  <a:cubicBezTo>
                    <a:pt x="39" y="1705"/>
                    <a:pt x="25" y="1684"/>
                    <a:pt x="15" y="1656"/>
                  </a:cubicBezTo>
                  <a:lnTo>
                    <a:pt x="1" y="2148"/>
                  </a:lnTo>
                  <a:cubicBezTo>
                    <a:pt x="32" y="2055"/>
                    <a:pt x="77" y="1965"/>
                    <a:pt x="139" y="1875"/>
                  </a:cubicBezTo>
                  <a:cubicBezTo>
                    <a:pt x="143" y="1965"/>
                    <a:pt x="146" y="2051"/>
                    <a:pt x="153" y="2138"/>
                  </a:cubicBezTo>
                  <a:lnTo>
                    <a:pt x="157" y="2148"/>
                  </a:lnTo>
                  <a:cubicBezTo>
                    <a:pt x="451" y="2263"/>
                    <a:pt x="794" y="2349"/>
                    <a:pt x="1179" y="2412"/>
                  </a:cubicBezTo>
                  <a:cubicBezTo>
                    <a:pt x="1241" y="2311"/>
                    <a:pt x="1279" y="2107"/>
                    <a:pt x="1407" y="2089"/>
                  </a:cubicBezTo>
                  <a:cubicBezTo>
                    <a:pt x="1412" y="2089"/>
                    <a:pt x="1417" y="2089"/>
                    <a:pt x="1422" y="2089"/>
                  </a:cubicBezTo>
                  <a:cubicBezTo>
                    <a:pt x="1913" y="2089"/>
                    <a:pt x="2238" y="2258"/>
                    <a:pt x="2544" y="2436"/>
                  </a:cubicBezTo>
                  <a:lnTo>
                    <a:pt x="2609" y="2107"/>
                  </a:lnTo>
                  <a:lnTo>
                    <a:pt x="2609" y="2107"/>
                  </a:lnTo>
                  <a:cubicBezTo>
                    <a:pt x="2529" y="2137"/>
                    <a:pt x="2448" y="2173"/>
                    <a:pt x="2389" y="2173"/>
                  </a:cubicBezTo>
                  <a:cubicBezTo>
                    <a:pt x="2367" y="2173"/>
                    <a:pt x="2347" y="2168"/>
                    <a:pt x="2332" y="2155"/>
                  </a:cubicBezTo>
                  <a:cubicBezTo>
                    <a:pt x="2253" y="2031"/>
                    <a:pt x="2166" y="1871"/>
                    <a:pt x="2159" y="1771"/>
                  </a:cubicBezTo>
                  <a:cubicBezTo>
                    <a:pt x="2180" y="1639"/>
                    <a:pt x="2315" y="1483"/>
                    <a:pt x="2377" y="1338"/>
                  </a:cubicBezTo>
                  <a:cubicBezTo>
                    <a:pt x="2325" y="1230"/>
                    <a:pt x="2270" y="1123"/>
                    <a:pt x="2204" y="1023"/>
                  </a:cubicBezTo>
                  <a:cubicBezTo>
                    <a:pt x="2201" y="1013"/>
                    <a:pt x="2049" y="980"/>
                    <a:pt x="1962" y="980"/>
                  </a:cubicBezTo>
                  <a:cubicBezTo>
                    <a:pt x="1955" y="980"/>
                    <a:pt x="1947" y="980"/>
                    <a:pt x="1941" y="981"/>
                  </a:cubicBezTo>
                  <a:cubicBezTo>
                    <a:pt x="1934" y="905"/>
                    <a:pt x="1955" y="835"/>
                    <a:pt x="1979" y="763"/>
                  </a:cubicBezTo>
                  <a:cubicBezTo>
                    <a:pt x="1941" y="756"/>
                    <a:pt x="1265" y="215"/>
                    <a:pt x="801" y="198"/>
                  </a:cubicBezTo>
                  <a:cubicBezTo>
                    <a:pt x="796" y="198"/>
                    <a:pt x="792" y="198"/>
                    <a:pt x="787" y="198"/>
                  </a:cubicBezTo>
                  <a:cubicBezTo>
                    <a:pt x="540" y="198"/>
                    <a:pt x="326" y="109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9"/>
            <p:cNvSpPr/>
            <p:nvPr/>
          </p:nvSpPr>
          <p:spPr>
            <a:xfrm>
              <a:off x="7877736" y="2365742"/>
              <a:ext cx="110593" cy="95501"/>
            </a:xfrm>
            <a:custGeom>
              <a:rect b="b" l="l" r="r" t="t"/>
              <a:pathLst>
                <a:path extrusionOk="0" h="2202" w="2550">
                  <a:moveTo>
                    <a:pt x="2539" y="475"/>
                  </a:moveTo>
                  <a:cubicBezTo>
                    <a:pt x="2542" y="477"/>
                    <a:pt x="2546" y="478"/>
                    <a:pt x="2550" y="480"/>
                  </a:cubicBezTo>
                  <a:cubicBezTo>
                    <a:pt x="2546" y="478"/>
                    <a:pt x="2542" y="477"/>
                    <a:pt x="2539" y="475"/>
                  </a:cubicBezTo>
                  <a:close/>
                  <a:moveTo>
                    <a:pt x="949" y="1"/>
                  </a:moveTo>
                  <a:cubicBezTo>
                    <a:pt x="846" y="1"/>
                    <a:pt x="744" y="14"/>
                    <a:pt x="641" y="47"/>
                  </a:cubicBezTo>
                  <a:cubicBezTo>
                    <a:pt x="458" y="130"/>
                    <a:pt x="361" y="279"/>
                    <a:pt x="281" y="414"/>
                  </a:cubicBezTo>
                  <a:cubicBezTo>
                    <a:pt x="198" y="553"/>
                    <a:pt x="132" y="688"/>
                    <a:pt x="7" y="792"/>
                  </a:cubicBezTo>
                  <a:cubicBezTo>
                    <a:pt x="14" y="951"/>
                    <a:pt x="87" y="1083"/>
                    <a:pt x="0" y="1173"/>
                  </a:cubicBezTo>
                  <a:lnTo>
                    <a:pt x="4" y="1256"/>
                  </a:lnTo>
                  <a:cubicBezTo>
                    <a:pt x="260" y="1214"/>
                    <a:pt x="475" y="1148"/>
                    <a:pt x="676" y="1145"/>
                  </a:cubicBezTo>
                  <a:cubicBezTo>
                    <a:pt x="677" y="1145"/>
                    <a:pt x="679" y="1145"/>
                    <a:pt x="681" y="1145"/>
                  </a:cubicBezTo>
                  <a:cubicBezTo>
                    <a:pt x="1002" y="1145"/>
                    <a:pt x="1075" y="1479"/>
                    <a:pt x="1279" y="1668"/>
                  </a:cubicBezTo>
                  <a:cubicBezTo>
                    <a:pt x="1341" y="1630"/>
                    <a:pt x="1403" y="1564"/>
                    <a:pt x="1469" y="1561"/>
                  </a:cubicBezTo>
                  <a:cubicBezTo>
                    <a:pt x="1944" y="1699"/>
                    <a:pt x="1802" y="2028"/>
                    <a:pt x="2103" y="2202"/>
                  </a:cubicBezTo>
                  <a:cubicBezTo>
                    <a:pt x="2113" y="1820"/>
                    <a:pt x="2148" y="1436"/>
                    <a:pt x="2221" y="1076"/>
                  </a:cubicBezTo>
                  <a:cubicBezTo>
                    <a:pt x="2255" y="899"/>
                    <a:pt x="2304" y="722"/>
                    <a:pt x="2363" y="587"/>
                  </a:cubicBezTo>
                  <a:cubicBezTo>
                    <a:pt x="2392" y="525"/>
                    <a:pt x="2425" y="462"/>
                    <a:pt x="2455" y="462"/>
                  </a:cubicBezTo>
                  <a:cubicBezTo>
                    <a:pt x="2457" y="462"/>
                    <a:pt x="2458" y="462"/>
                    <a:pt x="2460" y="463"/>
                  </a:cubicBezTo>
                  <a:cubicBezTo>
                    <a:pt x="2487" y="463"/>
                    <a:pt x="2512" y="465"/>
                    <a:pt x="2539" y="475"/>
                  </a:cubicBezTo>
                  <a:lnTo>
                    <a:pt x="2539" y="475"/>
                  </a:lnTo>
                  <a:cubicBezTo>
                    <a:pt x="2230" y="349"/>
                    <a:pt x="1916" y="236"/>
                    <a:pt x="1608" y="133"/>
                  </a:cubicBezTo>
                  <a:cubicBezTo>
                    <a:pt x="1394" y="65"/>
                    <a:pt x="1172" y="1"/>
                    <a:pt x="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9"/>
            <p:cNvSpPr/>
            <p:nvPr/>
          </p:nvSpPr>
          <p:spPr>
            <a:xfrm>
              <a:off x="7866287" y="2442419"/>
              <a:ext cx="12100" cy="28884"/>
            </a:xfrm>
            <a:custGeom>
              <a:rect b="b" l="l" r="r" t="t"/>
              <a:pathLst>
                <a:path extrusionOk="0" h="666" w="279">
                  <a:moveTo>
                    <a:pt x="178" y="1"/>
                  </a:moveTo>
                  <a:cubicBezTo>
                    <a:pt x="122" y="11"/>
                    <a:pt x="60" y="18"/>
                    <a:pt x="1" y="25"/>
                  </a:cubicBezTo>
                  <a:cubicBezTo>
                    <a:pt x="25" y="219"/>
                    <a:pt x="53" y="409"/>
                    <a:pt x="81" y="596"/>
                  </a:cubicBezTo>
                  <a:cubicBezTo>
                    <a:pt x="150" y="617"/>
                    <a:pt x="216" y="638"/>
                    <a:pt x="278" y="666"/>
                  </a:cubicBezTo>
                  <a:cubicBezTo>
                    <a:pt x="230" y="447"/>
                    <a:pt x="195" y="226"/>
                    <a:pt x="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9"/>
            <p:cNvSpPr/>
            <p:nvPr/>
          </p:nvSpPr>
          <p:spPr>
            <a:xfrm>
              <a:off x="7877259" y="2415226"/>
              <a:ext cx="91988" cy="96065"/>
            </a:xfrm>
            <a:custGeom>
              <a:rect b="b" l="l" r="r" t="t"/>
              <a:pathLst>
                <a:path extrusionOk="0" h="2215" w="2121">
                  <a:moveTo>
                    <a:pt x="673" y="1"/>
                  </a:moveTo>
                  <a:cubicBezTo>
                    <a:pt x="472" y="4"/>
                    <a:pt x="261" y="73"/>
                    <a:pt x="1" y="108"/>
                  </a:cubicBezTo>
                  <a:cubicBezTo>
                    <a:pt x="15" y="337"/>
                    <a:pt x="46" y="562"/>
                    <a:pt x="94" y="783"/>
                  </a:cubicBezTo>
                  <a:cubicBezTo>
                    <a:pt x="867" y="1123"/>
                    <a:pt x="1012" y="1767"/>
                    <a:pt x="1525" y="2214"/>
                  </a:cubicBezTo>
                  <a:cubicBezTo>
                    <a:pt x="1515" y="2044"/>
                    <a:pt x="1965" y="1975"/>
                    <a:pt x="1951" y="1809"/>
                  </a:cubicBezTo>
                  <a:lnTo>
                    <a:pt x="1951" y="1809"/>
                  </a:lnTo>
                  <a:lnTo>
                    <a:pt x="2121" y="1947"/>
                  </a:lnTo>
                  <a:cubicBezTo>
                    <a:pt x="2100" y="1649"/>
                    <a:pt x="2097" y="1352"/>
                    <a:pt x="2107" y="1057"/>
                  </a:cubicBezTo>
                  <a:cubicBezTo>
                    <a:pt x="1802" y="887"/>
                    <a:pt x="1948" y="555"/>
                    <a:pt x="1470" y="416"/>
                  </a:cubicBezTo>
                  <a:cubicBezTo>
                    <a:pt x="1404" y="420"/>
                    <a:pt x="1345" y="489"/>
                    <a:pt x="1279" y="524"/>
                  </a:cubicBezTo>
                  <a:cubicBezTo>
                    <a:pt x="1075" y="333"/>
                    <a:pt x="1002" y="1"/>
                    <a:pt x="6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9"/>
            <p:cNvSpPr/>
            <p:nvPr/>
          </p:nvSpPr>
          <p:spPr>
            <a:xfrm>
              <a:off x="7877129" y="2449011"/>
              <a:ext cx="96325" cy="130761"/>
            </a:xfrm>
            <a:custGeom>
              <a:rect b="b" l="l" r="r" t="t"/>
              <a:pathLst>
                <a:path extrusionOk="0" h="3015" w="2221">
                  <a:moveTo>
                    <a:pt x="90" y="1"/>
                  </a:moveTo>
                  <a:lnTo>
                    <a:pt x="90" y="1"/>
                  </a:lnTo>
                  <a:cubicBezTo>
                    <a:pt x="125" y="153"/>
                    <a:pt x="167" y="299"/>
                    <a:pt x="208" y="448"/>
                  </a:cubicBezTo>
                  <a:cubicBezTo>
                    <a:pt x="212" y="472"/>
                    <a:pt x="84" y="534"/>
                    <a:pt x="0" y="576"/>
                  </a:cubicBezTo>
                  <a:cubicBezTo>
                    <a:pt x="90" y="1109"/>
                    <a:pt x="191" y="1633"/>
                    <a:pt x="291" y="2152"/>
                  </a:cubicBezTo>
                  <a:cubicBezTo>
                    <a:pt x="335" y="2164"/>
                    <a:pt x="386" y="2170"/>
                    <a:pt x="441" y="2170"/>
                  </a:cubicBezTo>
                  <a:cubicBezTo>
                    <a:pt x="807" y="2170"/>
                    <a:pt x="1389" y="1922"/>
                    <a:pt x="1680" y="1681"/>
                  </a:cubicBezTo>
                  <a:cubicBezTo>
                    <a:pt x="1743" y="1612"/>
                    <a:pt x="2070" y="1615"/>
                    <a:pt x="2123" y="1478"/>
                  </a:cubicBezTo>
                  <a:lnTo>
                    <a:pt x="2123" y="1478"/>
                  </a:lnTo>
                  <a:cubicBezTo>
                    <a:pt x="1974" y="1869"/>
                    <a:pt x="1704" y="2239"/>
                    <a:pt x="1383" y="2592"/>
                  </a:cubicBezTo>
                  <a:cubicBezTo>
                    <a:pt x="1642" y="2738"/>
                    <a:pt x="1920" y="2876"/>
                    <a:pt x="2197" y="3015"/>
                  </a:cubicBezTo>
                  <a:cubicBezTo>
                    <a:pt x="2221" y="2765"/>
                    <a:pt x="2169" y="2544"/>
                    <a:pt x="2197" y="2273"/>
                  </a:cubicBezTo>
                  <a:cubicBezTo>
                    <a:pt x="2200" y="2253"/>
                    <a:pt x="2204" y="2232"/>
                    <a:pt x="2210" y="2204"/>
                  </a:cubicBezTo>
                  <a:cubicBezTo>
                    <a:pt x="2169" y="1858"/>
                    <a:pt x="2138" y="1511"/>
                    <a:pt x="2124" y="1172"/>
                  </a:cubicBezTo>
                  <a:lnTo>
                    <a:pt x="1954" y="1033"/>
                  </a:lnTo>
                  <a:lnTo>
                    <a:pt x="1954" y="1033"/>
                  </a:lnTo>
                  <a:cubicBezTo>
                    <a:pt x="1968" y="1196"/>
                    <a:pt x="1518" y="1269"/>
                    <a:pt x="1528" y="1435"/>
                  </a:cubicBezTo>
                  <a:cubicBezTo>
                    <a:pt x="1015" y="988"/>
                    <a:pt x="870" y="344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9"/>
            <p:cNvSpPr/>
            <p:nvPr/>
          </p:nvSpPr>
          <p:spPr>
            <a:xfrm>
              <a:off x="7889749" y="2512112"/>
              <a:ext cx="97713" cy="155395"/>
            </a:xfrm>
            <a:custGeom>
              <a:rect b="b" l="l" r="r" t="t"/>
              <a:pathLst>
                <a:path extrusionOk="0" h="3583" w="2253">
                  <a:moveTo>
                    <a:pt x="1786" y="1"/>
                  </a:moveTo>
                  <a:cubicBezTo>
                    <a:pt x="1680" y="1"/>
                    <a:pt x="1440" y="174"/>
                    <a:pt x="1389" y="233"/>
                  </a:cubicBezTo>
                  <a:cubicBezTo>
                    <a:pt x="1097" y="474"/>
                    <a:pt x="512" y="725"/>
                    <a:pt x="148" y="725"/>
                  </a:cubicBezTo>
                  <a:cubicBezTo>
                    <a:pt x="93" y="725"/>
                    <a:pt x="43" y="720"/>
                    <a:pt x="0" y="708"/>
                  </a:cubicBezTo>
                  <a:lnTo>
                    <a:pt x="0" y="708"/>
                  </a:lnTo>
                  <a:lnTo>
                    <a:pt x="21" y="829"/>
                  </a:lnTo>
                  <a:cubicBezTo>
                    <a:pt x="499" y="1130"/>
                    <a:pt x="208" y="1619"/>
                    <a:pt x="215" y="1920"/>
                  </a:cubicBezTo>
                  <a:lnTo>
                    <a:pt x="243" y="2076"/>
                  </a:lnTo>
                  <a:cubicBezTo>
                    <a:pt x="246" y="2093"/>
                    <a:pt x="641" y="2519"/>
                    <a:pt x="364" y="2918"/>
                  </a:cubicBezTo>
                  <a:lnTo>
                    <a:pt x="624" y="3070"/>
                  </a:lnTo>
                  <a:cubicBezTo>
                    <a:pt x="649" y="3080"/>
                    <a:pt x="691" y="3083"/>
                    <a:pt x="734" y="3083"/>
                  </a:cubicBezTo>
                  <a:cubicBezTo>
                    <a:pt x="809" y="3083"/>
                    <a:pt x="887" y="3073"/>
                    <a:pt x="887" y="3073"/>
                  </a:cubicBezTo>
                  <a:cubicBezTo>
                    <a:pt x="1230" y="3330"/>
                    <a:pt x="1680" y="3479"/>
                    <a:pt x="2179" y="3583"/>
                  </a:cubicBezTo>
                  <a:cubicBezTo>
                    <a:pt x="2200" y="3531"/>
                    <a:pt x="2224" y="3482"/>
                    <a:pt x="2252" y="3434"/>
                  </a:cubicBezTo>
                  <a:cubicBezTo>
                    <a:pt x="2242" y="3351"/>
                    <a:pt x="2027" y="2931"/>
                    <a:pt x="2152" y="2606"/>
                  </a:cubicBezTo>
                  <a:cubicBezTo>
                    <a:pt x="2110" y="2606"/>
                    <a:pt x="2058" y="2613"/>
                    <a:pt x="2023" y="2616"/>
                  </a:cubicBezTo>
                  <a:cubicBezTo>
                    <a:pt x="2013" y="2550"/>
                    <a:pt x="2138" y="2467"/>
                    <a:pt x="1999" y="2415"/>
                  </a:cubicBezTo>
                  <a:lnTo>
                    <a:pt x="1805" y="2440"/>
                  </a:lnTo>
                  <a:cubicBezTo>
                    <a:pt x="1940" y="2388"/>
                    <a:pt x="2034" y="2322"/>
                    <a:pt x="2103" y="2242"/>
                  </a:cubicBezTo>
                  <a:lnTo>
                    <a:pt x="2079" y="2048"/>
                  </a:lnTo>
                  <a:cubicBezTo>
                    <a:pt x="1826" y="1996"/>
                    <a:pt x="2023" y="1923"/>
                    <a:pt x="2051" y="1861"/>
                  </a:cubicBezTo>
                  <a:lnTo>
                    <a:pt x="2034" y="1722"/>
                  </a:lnTo>
                  <a:cubicBezTo>
                    <a:pt x="1978" y="1750"/>
                    <a:pt x="1923" y="1757"/>
                    <a:pt x="1868" y="1764"/>
                  </a:cubicBezTo>
                  <a:cubicBezTo>
                    <a:pt x="1888" y="1695"/>
                    <a:pt x="1902" y="1629"/>
                    <a:pt x="1906" y="1563"/>
                  </a:cubicBezTo>
                  <a:cubicBezTo>
                    <a:pt x="1632" y="1425"/>
                    <a:pt x="1355" y="1286"/>
                    <a:pt x="1092" y="1141"/>
                  </a:cubicBezTo>
                  <a:lnTo>
                    <a:pt x="1092" y="1141"/>
                  </a:lnTo>
                  <a:cubicBezTo>
                    <a:pt x="1112" y="1121"/>
                    <a:pt x="1806" y="433"/>
                    <a:pt x="1833" y="32"/>
                  </a:cubicBezTo>
                  <a:cubicBezTo>
                    <a:pt x="1827" y="10"/>
                    <a:pt x="1810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9"/>
            <p:cNvSpPr/>
            <p:nvPr/>
          </p:nvSpPr>
          <p:spPr>
            <a:xfrm>
              <a:off x="7971022" y="2988822"/>
              <a:ext cx="9064" cy="19733"/>
            </a:xfrm>
            <a:custGeom>
              <a:rect b="b" l="l" r="r" t="t"/>
              <a:pathLst>
                <a:path extrusionOk="0" h="455" w="209">
                  <a:moveTo>
                    <a:pt x="66" y="0"/>
                  </a:moveTo>
                  <a:cubicBezTo>
                    <a:pt x="66" y="59"/>
                    <a:pt x="63" y="125"/>
                    <a:pt x="11" y="174"/>
                  </a:cubicBezTo>
                  <a:cubicBezTo>
                    <a:pt x="84" y="208"/>
                    <a:pt x="101" y="260"/>
                    <a:pt x="91" y="312"/>
                  </a:cubicBezTo>
                  <a:cubicBezTo>
                    <a:pt x="87" y="336"/>
                    <a:pt x="80" y="368"/>
                    <a:pt x="66" y="392"/>
                  </a:cubicBezTo>
                  <a:cubicBezTo>
                    <a:pt x="52" y="420"/>
                    <a:pt x="32" y="451"/>
                    <a:pt x="0" y="454"/>
                  </a:cubicBezTo>
                  <a:cubicBezTo>
                    <a:pt x="39" y="454"/>
                    <a:pt x="66" y="423"/>
                    <a:pt x="84" y="402"/>
                  </a:cubicBezTo>
                  <a:cubicBezTo>
                    <a:pt x="101" y="375"/>
                    <a:pt x="118" y="350"/>
                    <a:pt x="132" y="323"/>
                  </a:cubicBezTo>
                  <a:cubicBezTo>
                    <a:pt x="160" y="267"/>
                    <a:pt x="188" y="212"/>
                    <a:pt x="208" y="156"/>
                  </a:cubicBezTo>
                  <a:cubicBezTo>
                    <a:pt x="174" y="94"/>
                    <a:pt x="132" y="42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9"/>
            <p:cNvSpPr/>
            <p:nvPr/>
          </p:nvSpPr>
          <p:spPr>
            <a:xfrm>
              <a:off x="7932858" y="2981319"/>
              <a:ext cx="26326" cy="6332"/>
            </a:xfrm>
            <a:custGeom>
              <a:rect b="b" l="l" r="r" t="t"/>
              <a:pathLst>
                <a:path extrusionOk="0" h="146" w="607">
                  <a:moveTo>
                    <a:pt x="1" y="0"/>
                  </a:moveTo>
                  <a:lnTo>
                    <a:pt x="1" y="56"/>
                  </a:lnTo>
                  <a:cubicBezTo>
                    <a:pt x="1" y="97"/>
                    <a:pt x="292" y="142"/>
                    <a:pt x="586" y="146"/>
                  </a:cubicBezTo>
                  <a:cubicBezTo>
                    <a:pt x="607" y="104"/>
                    <a:pt x="600" y="69"/>
                    <a:pt x="427" y="69"/>
                  </a:cubicBezTo>
                  <a:cubicBezTo>
                    <a:pt x="361" y="69"/>
                    <a:pt x="492" y="128"/>
                    <a:pt x="361" y="128"/>
                  </a:cubicBezTo>
                  <a:cubicBezTo>
                    <a:pt x="425" y="74"/>
                    <a:pt x="302" y="10"/>
                    <a:pt x="177" y="10"/>
                  </a:cubicBezTo>
                  <a:cubicBezTo>
                    <a:pt x="173" y="10"/>
                    <a:pt x="170" y="10"/>
                    <a:pt x="167" y="11"/>
                  </a:cubicBezTo>
                  <a:lnTo>
                    <a:pt x="167" y="97"/>
                  </a:lnTo>
                  <a:cubicBezTo>
                    <a:pt x="94" y="80"/>
                    <a:pt x="63" y="2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9"/>
            <p:cNvSpPr/>
            <p:nvPr/>
          </p:nvSpPr>
          <p:spPr>
            <a:xfrm>
              <a:off x="7941141" y="2926631"/>
              <a:ext cx="56077" cy="53215"/>
            </a:xfrm>
            <a:custGeom>
              <a:rect b="b" l="l" r="r" t="t"/>
              <a:pathLst>
                <a:path extrusionOk="0" h="1227" w="1293">
                  <a:moveTo>
                    <a:pt x="457" y="0"/>
                  </a:moveTo>
                  <a:cubicBezTo>
                    <a:pt x="336" y="111"/>
                    <a:pt x="208" y="187"/>
                    <a:pt x="153" y="291"/>
                  </a:cubicBezTo>
                  <a:lnTo>
                    <a:pt x="0" y="222"/>
                  </a:lnTo>
                  <a:lnTo>
                    <a:pt x="0" y="222"/>
                  </a:lnTo>
                  <a:cubicBezTo>
                    <a:pt x="45" y="503"/>
                    <a:pt x="80" y="780"/>
                    <a:pt x="94" y="1053"/>
                  </a:cubicBezTo>
                  <a:cubicBezTo>
                    <a:pt x="153" y="1088"/>
                    <a:pt x="187" y="1140"/>
                    <a:pt x="260" y="1157"/>
                  </a:cubicBezTo>
                  <a:lnTo>
                    <a:pt x="256" y="1060"/>
                  </a:lnTo>
                  <a:cubicBezTo>
                    <a:pt x="260" y="1060"/>
                    <a:pt x="264" y="1060"/>
                    <a:pt x="267" y="1060"/>
                  </a:cubicBezTo>
                  <a:cubicBezTo>
                    <a:pt x="392" y="1060"/>
                    <a:pt x="518" y="1118"/>
                    <a:pt x="454" y="1182"/>
                  </a:cubicBezTo>
                  <a:cubicBezTo>
                    <a:pt x="586" y="1182"/>
                    <a:pt x="454" y="1116"/>
                    <a:pt x="520" y="1116"/>
                  </a:cubicBezTo>
                  <a:cubicBezTo>
                    <a:pt x="527" y="1116"/>
                    <a:pt x="534" y="1115"/>
                    <a:pt x="541" y="1115"/>
                  </a:cubicBezTo>
                  <a:cubicBezTo>
                    <a:pt x="694" y="1115"/>
                    <a:pt x="702" y="1152"/>
                    <a:pt x="679" y="1195"/>
                  </a:cubicBezTo>
                  <a:lnTo>
                    <a:pt x="686" y="1195"/>
                  </a:lnTo>
                  <a:cubicBezTo>
                    <a:pt x="734" y="1202"/>
                    <a:pt x="769" y="1213"/>
                    <a:pt x="797" y="1227"/>
                  </a:cubicBezTo>
                  <a:cubicBezTo>
                    <a:pt x="849" y="1168"/>
                    <a:pt x="845" y="1109"/>
                    <a:pt x="845" y="1043"/>
                  </a:cubicBezTo>
                  <a:lnTo>
                    <a:pt x="845" y="1043"/>
                  </a:lnTo>
                  <a:cubicBezTo>
                    <a:pt x="911" y="1088"/>
                    <a:pt x="960" y="1140"/>
                    <a:pt x="998" y="1195"/>
                  </a:cubicBezTo>
                  <a:cubicBezTo>
                    <a:pt x="1098" y="884"/>
                    <a:pt x="1188" y="575"/>
                    <a:pt x="1292" y="260"/>
                  </a:cubicBezTo>
                  <a:cubicBezTo>
                    <a:pt x="994" y="180"/>
                    <a:pt x="707" y="104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9"/>
            <p:cNvSpPr/>
            <p:nvPr/>
          </p:nvSpPr>
          <p:spPr>
            <a:xfrm>
              <a:off x="8004980" y="2621185"/>
              <a:ext cx="19126" cy="61369"/>
            </a:xfrm>
            <a:custGeom>
              <a:rect b="b" l="l" r="r" t="t"/>
              <a:pathLst>
                <a:path extrusionOk="0" h="1415" w="441">
                  <a:moveTo>
                    <a:pt x="0" y="1"/>
                  </a:moveTo>
                  <a:lnTo>
                    <a:pt x="0" y="1"/>
                  </a:lnTo>
                  <a:cubicBezTo>
                    <a:pt x="115" y="475"/>
                    <a:pt x="219" y="940"/>
                    <a:pt x="302" y="1414"/>
                  </a:cubicBezTo>
                  <a:cubicBezTo>
                    <a:pt x="274" y="1026"/>
                    <a:pt x="440" y="617"/>
                    <a:pt x="226" y="285"/>
                  </a:cubicBezTo>
                  <a:cubicBezTo>
                    <a:pt x="153" y="188"/>
                    <a:pt x="80" y="9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9"/>
            <p:cNvSpPr/>
            <p:nvPr/>
          </p:nvSpPr>
          <p:spPr>
            <a:xfrm>
              <a:off x="8019552" y="2691225"/>
              <a:ext cx="12187" cy="47794"/>
            </a:xfrm>
            <a:custGeom>
              <a:rect b="b" l="l" r="r" t="t"/>
              <a:pathLst>
                <a:path extrusionOk="0" h="1102" w="281">
                  <a:moveTo>
                    <a:pt x="0" y="0"/>
                  </a:moveTo>
                  <a:lnTo>
                    <a:pt x="0" y="0"/>
                  </a:lnTo>
                  <a:cubicBezTo>
                    <a:pt x="59" y="364"/>
                    <a:pt x="108" y="734"/>
                    <a:pt x="146" y="1102"/>
                  </a:cubicBezTo>
                  <a:cubicBezTo>
                    <a:pt x="281" y="741"/>
                    <a:pt x="180" y="405"/>
                    <a:pt x="25" y="76"/>
                  </a:cubicBezTo>
                  <a:cubicBezTo>
                    <a:pt x="11" y="49"/>
                    <a:pt x="7" y="2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9"/>
            <p:cNvSpPr/>
            <p:nvPr/>
          </p:nvSpPr>
          <p:spPr>
            <a:xfrm>
              <a:off x="8031695" y="2888293"/>
              <a:ext cx="101486" cy="118877"/>
            </a:xfrm>
            <a:custGeom>
              <a:rect b="b" l="l" r="r" t="t"/>
              <a:pathLst>
                <a:path extrusionOk="0" h="2741" w="2340">
                  <a:moveTo>
                    <a:pt x="8" y="1"/>
                  </a:moveTo>
                  <a:cubicBezTo>
                    <a:pt x="1" y="326"/>
                    <a:pt x="42" y="967"/>
                    <a:pt x="67" y="967"/>
                  </a:cubicBezTo>
                  <a:cubicBezTo>
                    <a:pt x="67" y="967"/>
                    <a:pt x="67" y="967"/>
                    <a:pt x="67" y="967"/>
                  </a:cubicBezTo>
                  <a:lnTo>
                    <a:pt x="67" y="967"/>
                  </a:lnTo>
                  <a:cubicBezTo>
                    <a:pt x="60" y="1057"/>
                    <a:pt x="143" y="1175"/>
                    <a:pt x="178" y="1283"/>
                  </a:cubicBezTo>
                  <a:cubicBezTo>
                    <a:pt x="732" y="1733"/>
                    <a:pt x="1255" y="2253"/>
                    <a:pt x="1878" y="2741"/>
                  </a:cubicBezTo>
                  <a:cubicBezTo>
                    <a:pt x="1885" y="2408"/>
                    <a:pt x="2000" y="1944"/>
                    <a:pt x="2114" y="1549"/>
                  </a:cubicBezTo>
                  <a:cubicBezTo>
                    <a:pt x="2221" y="1151"/>
                    <a:pt x="2325" y="818"/>
                    <a:pt x="2339" y="777"/>
                  </a:cubicBezTo>
                  <a:cubicBezTo>
                    <a:pt x="2059" y="465"/>
                    <a:pt x="1750" y="174"/>
                    <a:pt x="1255" y="105"/>
                  </a:cubicBezTo>
                  <a:cubicBezTo>
                    <a:pt x="1254" y="105"/>
                    <a:pt x="1253" y="105"/>
                    <a:pt x="1253" y="105"/>
                  </a:cubicBezTo>
                  <a:cubicBezTo>
                    <a:pt x="1126" y="105"/>
                    <a:pt x="1061" y="372"/>
                    <a:pt x="992" y="507"/>
                  </a:cubicBezTo>
                  <a:cubicBezTo>
                    <a:pt x="621" y="365"/>
                    <a:pt x="292" y="19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69"/>
            <p:cNvSpPr/>
            <p:nvPr/>
          </p:nvSpPr>
          <p:spPr>
            <a:xfrm>
              <a:off x="8017600" y="3014800"/>
              <a:ext cx="79497" cy="107341"/>
            </a:xfrm>
            <a:custGeom>
              <a:rect b="b" l="l" r="r" t="t"/>
              <a:pathLst>
                <a:path extrusionOk="0" h="2475" w="1833">
                  <a:moveTo>
                    <a:pt x="281" y="1"/>
                  </a:moveTo>
                  <a:cubicBezTo>
                    <a:pt x="246" y="635"/>
                    <a:pt x="174" y="1262"/>
                    <a:pt x="0" y="1854"/>
                  </a:cubicBezTo>
                  <a:lnTo>
                    <a:pt x="101" y="1993"/>
                  </a:lnTo>
                  <a:cubicBezTo>
                    <a:pt x="205" y="1899"/>
                    <a:pt x="357" y="1864"/>
                    <a:pt x="520" y="1781"/>
                  </a:cubicBezTo>
                  <a:cubicBezTo>
                    <a:pt x="697" y="2010"/>
                    <a:pt x="915" y="2235"/>
                    <a:pt x="1137" y="2474"/>
                  </a:cubicBezTo>
                  <a:cubicBezTo>
                    <a:pt x="1292" y="2280"/>
                    <a:pt x="1694" y="1799"/>
                    <a:pt x="1833" y="1376"/>
                  </a:cubicBezTo>
                  <a:cubicBezTo>
                    <a:pt x="1604" y="1213"/>
                    <a:pt x="1268" y="867"/>
                    <a:pt x="956" y="579"/>
                  </a:cubicBezTo>
                  <a:cubicBezTo>
                    <a:pt x="645" y="285"/>
                    <a:pt x="364" y="35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9"/>
            <p:cNvSpPr/>
            <p:nvPr/>
          </p:nvSpPr>
          <p:spPr>
            <a:xfrm>
              <a:off x="8029917" y="2937300"/>
              <a:ext cx="83270" cy="136876"/>
            </a:xfrm>
            <a:custGeom>
              <a:rect b="b" l="l" r="r" t="t"/>
              <a:pathLst>
                <a:path extrusionOk="0" h="3156" w="1920">
                  <a:moveTo>
                    <a:pt x="38" y="0"/>
                  </a:moveTo>
                  <a:cubicBezTo>
                    <a:pt x="32" y="599"/>
                    <a:pt x="38" y="1192"/>
                    <a:pt x="0" y="1781"/>
                  </a:cubicBezTo>
                  <a:cubicBezTo>
                    <a:pt x="167" y="1850"/>
                    <a:pt x="108" y="1985"/>
                    <a:pt x="187" y="2210"/>
                  </a:cubicBezTo>
                  <a:cubicBezTo>
                    <a:pt x="191" y="2169"/>
                    <a:pt x="385" y="2165"/>
                    <a:pt x="392" y="2124"/>
                  </a:cubicBezTo>
                  <a:cubicBezTo>
                    <a:pt x="686" y="2480"/>
                    <a:pt x="1085" y="2837"/>
                    <a:pt x="1549" y="3156"/>
                  </a:cubicBezTo>
                  <a:cubicBezTo>
                    <a:pt x="1656" y="2893"/>
                    <a:pt x="1732" y="2619"/>
                    <a:pt x="1791" y="2349"/>
                  </a:cubicBezTo>
                  <a:lnTo>
                    <a:pt x="1753" y="1885"/>
                  </a:lnTo>
                  <a:cubicBezTo>
                    <a:pt x="1726" y="1802"/>
                    <a:pt x="1812" y="1781"/>
                    <a:pt x="1899" y="1746"/>
                  </a:cubicBezTo>
                  <a:lnTo>
                    <a:pt x="1919" y="1608"/>
                  </a:lnTo>
                  <a:cubicBezTo>
                    <a:pt x="1296" y="1119"/>
                    <a:pt x="773" y="599"/>
                    <a:pt x="219" y="149"/>
                  </a:cubicBezTo>
                  <a:lnTo>
                    <a:pt x="219" y="149"/>
                  </a:lnTo>
                  <a:cubicBezTo>
                    <a:pt x="250" y="246"/>
                    <a:pt x="236" y="340"/>
                    <a:pt x="77" y="392"/>
                  </a:cubicBezTo>
                  <a:cubicBezTo>
                    <a:pt x="84" y="260"/>
                    <a:pt x="160" y="135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9"/>
            <p:cNvSpPr/>
            <p:nvPr/>
          </p:nvSpPr>
          <p:spPr>
            <a:xfrm>
              <a:off x="8031131" y="2707575"/>
              <a:ext cx="85439" cy="109900"/>
            </a:xfrm>
            <a:custGeom>
              <a:rect b="b" l="l" r="r" t="t"/>
              <a:pathLst>
                <a:path extrusionOk="0" h="2534" w="1970">
                  <a:moveTo>
                    <a:pt x="4" y="1"/>
                  </a:moveTo>
                  <a:lnTo>
                    <a:pt x="0" y="8"/>
                  </a:lnTo>
                  <a:lnTo>
                    <a:pt x="21" y="184"/>
                  </a:lnTo>
                  <a:cubicBezTo>
                    <a:pt x="73" y="188"/>
                    <a:pt x="305" y="416"/>
                    <a:pt x="56" y="544"/>
                  </a:cubicBezTo>
                  <a:cubicBezTo>
                    <a:pt x="73" y="752"/>
                    <a:pt x="97" y="1158"/>
                    <a:pt x="97" y="1161"/>
                  </a:cubicBezTo>
                  <a:cubicBezTo>
                    <a:pt x="97" y="1161"/>
                    <a:pt x="281" y="1248"/>
                    <a:pt x="305" y="1248"/>
                  </a:cubicBezTo>
                  <a:cubicBezTo>
                    <a:pt x="281" y="1310"/>
                    <a:pt x="121" y="1272"/>
                    <a:pt x="107" y="1331"/>
                  </a:cubicBezTo>
                  <a:cubicBezTo>
                    <a:pt x="308" y="1504"/>
                    <a:pt x="523" y="1643"/>
                    <a:pt x="780" y="1656"/>
                  </a:cubicBezTo>
                  <a:cubicBezTo>
                    <a:pt x="1089" y="1841"/>
                    <a:pt x="1668" y="2276"/>
                    <a:pt x="1881" y="2455"/>
                  </a:cubicBezTo>
                  <a:lnTo>
                    <a:pt x="1881" y="2455"/>
                  </a:lnTo>
                  <a:cubicBezTo>
                    <a:pt x="1791" y="2258"/>
                    <a:pt x="1848" y="1755"/>
                    <a:pt x="1836" y="1501"/>
                  </a:cubicBezTo>
                  <a:cubicBezTo>
                    <a:pt x="1711" y="1348"/>
                    <a:pt x="1798" y="1123"/>
                    <a:pt x="1836" y="1002"/>
                  </a:cubicBezTo>
                  <a:cubicBezTo>
                    <a:pt x="1337" y="822"/>
                    <a:pt x="887" y="590"/>
                    <a:pt x="537" y="236"/>
                  </a:cubicBezTo>
                  <a:cubicBezTo>
                    <a:pt x="537" y="236"/>
                    <a:pt x="493" y="240"/>
                    <a:pt x="439" y="240"/>
                  </a:cubicBezTo>
                  <a:cubicBezTo>
                    <a:pt x="381" y="240"/>
                    <a:pt x="310" y="235"/>
                    <a:pt x="274" y="215"/>
                  </a:cubicBezTo>
                  <a:cubicBezTo>
                    <a:pt x="187" y="139"/>
                    <a:pt x="97" y="70"/>
                    <a:pt x="4" y="1"/>
                  </a:cubicBezTo>
                  <a:close/>
                  <a:moveTo>
                    <a:pt x="1881" y="2455"/>
                  </a:moveTo>
                  <a:cubicBezTo>
                    <a:pt x="1896" y="2488"/>
                    <a:pt x="1915" y="2513"/>
                    <a:pt x="1940" y="2526"/>
                  </a:cubicBezTo>
                  <a:cubicBezTo>
                    <a:pt x="1950" y="2531"/>
                    <a:pt x="1957" y="2534"/>
                    <a:pt x="1960" y="2534"/>
                  </a:cubicBezTo>
                  <a:cubicBezTo>
                    <a:pt x="1970" y="2534"/>
                    <a:pt x="1939" y="2504"/>
                    <a:pt x="1881" y="24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9"/>
            <p:cNvSpPr/>
            <p:nvPr/>
          </p:nvSpPr>
          <p:spPr>
            <a:xfrm>
              <a:off x="8025103" y="2765733"/>
              <a:ext cx="112719" cy="155959"/>
            </a:xfrm>
            <a:custGeom>
              <a:rect b="b" l="l" r="r" t="t"/>
              <a:pathLst>
                <a:path extrusionOk="0" h="3596" w="2599">
                  <a:moveTo>
                    <a:pt x="246" y="0"/>
                  </a:moveTo>
                  <a:lnTo>
                    <a:pt x="250" y="762"/>
                  </a:lnTo>
                  <a:cubicBezTo>
                    <a:pt x="298" y="748"/>
                    <a:pt x="399" y="651"/>
                    <a:pt x="413" y="624"/>
                  </a:cubicBezTo>
                  <a:lnTo>
                    <a:pt x="413" y="624"/>
                  </a:lnTo>
                  <a:cubicBezTo>
                    <a:pt x="416" y="658"/>
                    <a:pt x="278" y="904"/>
                    <a:pt x="246" y="998"/>
                  </a:cubicBezTo>
                  <a:cubicBezTo>
                    <a:pt x="243" y="1154"/>
                    <a:pt x="250" y="1528"/>
                    <a:pt x="267" y="1563"/>
                  </a:cubicBezTo>
                  <a:cubicBezTo>
                    <a:pt x="267" y="1570"/>
                    <a:pt x="272" y="1573"/>
                    <a:pt x="280" y="1573"/>
                  </a:cubicBezTo>
                  <a:cubicBezTo>
                    <a:pt x="316" y="1573"/>
                    <a:pt x="423" y="1513"/>
                    <a:pt x="527" y="1507"/>
                  </a:cubicBezTo>
                  <a:lnTo>
                    <a:pt x="527" y="1507"/>
                  </a:lnTo>
                  <a:cubicBezTo>
                    <a:pt x="361" y="1701"/>
                    <a:pt x="250" y="1899"/>
                    <a:pt x="188" y="2099"/>
                  </a:cubicBezTo>
                  <a:lnTo>
                    <a:pt x="177" y="2259"/>
                  </a:lnTo>
                  <a:cubicBezTo>
                    <a:pt x="144" y="2270"/>
                    <a:pt x="120" y="2280"/>
                    <a:pt x="108" y="2280"/>
                  </a:cubicBezTo>
                  <a:cubicBezTo>
                    <a:pt x="101" y="2280"/>
                    <a:pt x="98" y="2277"/>
                    <a:pt x="98" y="2269"/>
                  </a:cubicBezTo>
                  <a:cubicBezTo>
                    <a:pt x="80" y="2235"/>
                    <a:pt x="70" y="2200"/>
                    <a:pt x="63" y="2169"/>
                  </a:cubicBezTo>
                  <a:lnTo>
                    <a:pt x="1" y="2799"/>
                  </a:lnTo>
                  <a:cubicBezTo>
                    <a:pt x="39" y="2688"/>
                    <a:pt x="98" y="2574"/>
                    <a:pt x="170" y="2467"/>
                  </a:cubicBezTo>
                  <a:lnTo>
                    <a:pt x="170" y="2467"/>
                  </a:lnTo>
                  <a:lnTo>
                    <a:pt x="156" y="2813"/>
                  </a:lnTo>
                  <a:lnTo>
                    <a:pt x="160" y="2827"/>
                  </a:lnTo>
                  <a:cubicBezTo>
                    <a:pt x="444" y="3017"/>
                    <a:pt x="766" y="3187"/>
                    <a:pt x="1144" y="3333"/>
                  </a:cubicBezTo>
                  <a:cubicBezTo>
                    <a:pt x="1209" y="3198"/>
                    <a:pt x="1279" y="2927"/>
                    <a:pt x="1407" y="2927"/>
                  </a:cubicBezTo>
                  <a:cubicBezTo>
                    <a:pt x="1902" y="2997"/>
                    <a:pt x="2211" y="3284"/>
                    <a:pt x="2491" y="3596"/>
                  </a:cubicBezTo>
                  <a:cubicBezTo>
                    <a:pt x="2522" y="3482"/>
                    <a:pt x="2595" y="3177"/>
                    <a:pt x="2599" y="3146"/>
                  </a:cubicBezTo>
                  <a:lnTo>
                    <a:pt x="2599" y="3146"/>
                  </a:lnTo>
                  <a:cubicBezTo>
                    <a:pt x="2525" y="3169"/>
                    <a:pt x="2447" y="3202"/>
                    <a:pt x="2389" y="3202"/>
                  </a:cubicBezTo>
                  <a:cubicBezTo>
                    <a:pt x="2359" y="3202"/>
                    <a:pt x="2334" y="3193"/>
                    <a:pt x="2318" y="3170"/>
                  </a:cubicBezTo>
                  <a:cubicBezTo>
                    <a:pt x="2256" y="2979"/>
                    <a:pt x="2193" y="2744"/>
                    <a:pt x="2186" y="2605"/>
                  </a:cubicBezTo>
                  <a:cubicBezTo>
                    <a:pt x="2221" y="2429"/>
                    <a:pt x="2370" y="2235"/>
                    <a:pt x="2443" y="2037"/>
                  </a:cubicBezTo>
                  <a:cubicBezTo>
                    <a:pt x="2394" y="1881"/>
                    <a:pt x="2349" y="1725"/>
                    <a:pt x="2290" y="1580"/>
                  </a:cubicBezTo>
                  <a:cubicBezTo>
                    <a:pt x="2287" y="1570"/>
                    <a:pt x="2111" y="1497"/>
                    <a:pt x="2032" y="1497"/>
                  </a:cubicBezTo>
                  <a:cubicBezTo>
                    <a:pt x="2030" y="1497"/>
                    <a:pt x="2029" y="1497"/>
                    <a:pt x="2027" y="1497"/>
                  </a:cubicBezTo>
                  <a:cubicBezTo>
                    <a:pt x="2024" y="1389"/>
                    <a:pt x="2044" y="1292"/>
                    <a:pt x="2079" y="1195"/>
                  </a:cubicBezTo>
                  <a:cubicBezTo>
                    <a:pt x="2041" y="1181"/>
                    <a:pt x="1383" y="374"/>
                    <a:pt x="919" y="322"/>
                  </a:cubicBezTo>
                  <a:cubicBezTo>
                    <a:pt x="662" y="312"/>
                    <a:pt x="447" y="173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9"/>
            <p:cNvSpPr/>
            <p:nvPr/>
          </p:nvSpPr>
          <p:spPr>
            <a:xfrm>
              <a:off x="7962001" y="2326450"/>
              <a:ext cx="106560" cy="139738"/>
            </a:xfrm>
            <a:custGeom>
              <a:rect b="b" l="l" r="r" t="t"/>
              <a:pathLst>
                <a:path extrusionOk="0" h="3222" w="2457">
                  <a:moveTo>
                    <a:pt x="2141" y="0"/>
                  </a:moveTo>
                  <a:cubicBezTo>
                    <a:pt x="1507" y="302"/>
                    <a:pt x="815" y="343"/>
                    <a:pt x="330" y="818"/>
                  </a:cubicBezTo>
                  <a:cubicBezTo>
                    <a:pt x="80" y="1112"/>
                    <a:pt x="184" y="1497"/>
                    <a:pt x="1" y="1802"/>
                  </a:cubicBezTo>
                  <a:cubicBezTo>
                    <a:pt x="53" y="1978"/>
                    <a:pt x="160" y="2120"/>
                    <a:pt x="101" y="2245"/>
                  </a:cubicBezTo>
                  <a:lnTo>
                    <a:pt x="125" y="2342"/>
                  </a:lnTo>
                  <a:cubicBezTo>
                    <a:pt x="364" y="2242"/>
                    <a:pt x="555" y="2106"/>
                    <a:pt x="749" y="2061"/>
                  </a:cubicBezTo>
                  <a:cubicBezTo>
                    <a:pt x="776" y="2055"/>
                    <a:pt x="801" y="2052"/>
                    <a:pt x="826" y="2052"/>
                  </a:cubicBezTo>
                  <a:cubicBezTo>
                    <a:pt x="1097" y="2052"/>
                    <a:pt x="1262" y="2426"/>
                    <a:pt x="1494" y="2623"/>
                  </a:cubicBezTo>
                  <a:cubicBezTo>
                    <a:pt x="1546" y="2567"/>
                    <a:pt x="1587" y="2463"/>
                    <a:pt x="1650" y="2446"/>
                  </a:cubicBezTo>
                  <a:cubicBezTo>
                    <a:pt x="2162" y="2546"/>
                    <a:pt x="2114" y="3028"/>
                    <a:pt x="2457" y="3222"/>
                  </a:cubicBezTo>
                  <a:cubicBezTo>
                    <a:pt x="2280" y="2162"/>
                    <a:pt x="2148" y="1084"/>
                    <a:pt x="2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9"/>
            <p:cNvSpPr/>
            <p:nvPr/>
          </p:nvSpPr>
          <p:spPr>
            <a:xfrm>
              <a:off x="7962609" y="2456383"/>
              <a:ext cx="18519" cy="35650"/>
            </a:xfrm>
            <a:custGeom>
              <a:rect b="b" l="l" r="r" t="t"/>
              <a:pathLst>
                <a:path extrusionOk="0" h="822" w="427">
                  <a:moveTo>
                    <a:pt x="167" y="1"/>
                  </a:moveTo>
                  <a:cubicBezTo>
                    <a:pt x="118" y="21"/>
                    <a:pt x="59" y="42"/>
                    <a:pt x="0" y="60"/>
                  </a:cubicBezTo>
                  <a:lnTo>
                    <a:pt x="215" y="763"/>
                  </a:lnTo>
                  <a:cubicBezTo>
                    <a:pt x="291" y="780"/>
                    <a:pt x="361" y="801"/>
                    <a:pt x="427" y="822"/>
                  </a:cubicBezTo>
                  <a:cubicBezTo>
                    <a:pt x="330" y="551"/>
                    <a:pt x="243" y="278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9"/>
            <p:cNvSpPr/>
            <p:nvPr/>
          </p:nvSpPr>
          <p:spPr>
            <a:xfrm>
              <a:off x="7967423" y="2415573"/>
              <a:ext cx="110463" cy="121826"/>
            </a:xfrm>
            <a:custGeom>
              <a:rect b="b" l="l" r="r" t="t"/>
              <a:pathLst>
                <a:path extrusionOk="0" h="2809" w="2547">
                  <a:moveTo>
                    <a:pt x="698" y="1"/>
                  </a:moveTo>
                  <a:cubicBezTo>
                    <a:pt x="674" y="1"/>
                    <a:pt x="649" y="4"/>
                    <a:pt x="624" y="10"/>
                  </a:cubicBezTo>
                  <a:cubicBezTo>
                    <a:pt x="433" y="58"/>
                    <a:pt x="243" y="193"/>
                    <a:pt x="0" y="290"/>
                  </a:cubicBezTo>
                  <a:cubicBezTo>
                    <a:pt x="77" y="568"/>
                    <a:pt x="163" y="841"/>
                    <a:pt x="267" y="1115"/>
                  </a:cubicBezTo>
                  <a:cubicBezTo>
                    <a:pt x="1116" y="1416"/>
                    <a:pt x="1410" y="2255"/>
                    <a:pt x="2006" y="2809"/>
                  </a:cubicBezTo>
                  <a:cubicBezTo>
                    <a:pt x="1958" y="2584"/>
                    <a:pt x="2397" y="2445"/>
                    <a:pt x="2349" y="2220"/>
                  </a:cubicBezTo>
                  <a:lnTo>
                    <a:pt x="2349" y="2220"/>
                  </a:lnTo>
                  <a:lnTo>
                    <a:pt x="2546" y="2397"/>
                  </a:lnTo>
                  <a:cubicBezTo>
                    <a:pt x="2470" y="1988"/>
                    <a:pt x="2391" y="1579"/>
                    <a:pt x="2328" y="1170"/>
                  </a:cubicBezTo>
                  <a:cubicBezTo>
                    <a:pt x="1985" y="976"/>
                    <a:pt x="2034" y="495"/>
                    <a:pt x="1521" y="394"/>
                  </a:cubicBezTo>
                  <a:cubicBezTo>
                    <a:pt x="1462" y="408"/>
                    <a:pt x="1417" y="512"/>
                    <a:pt x="1365" y="571"/>
                  </a:cubicBezTo>
                  <a:cubicBezTo>
                    <a:pt x="1130" y="371"/>
                    <a:pt x="964" y="1"/>
                    <a:pt x="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9"/>
            <p:cNvSpPr/>
            <p:nvPr/>
          </p:nvSpPr>
          <p:spPr>
            <a:xfrm>
              <a:off x="7978395" y="2463886"/>
              <a:ext cx="115277" cy="165457"/>
            </a:xfrm>
            <a:custGeom>
              <a:rect b="b" l="l" r="r" t="t"/>
              <a:pathLst>
                <a:path extrusionOk="0" h="3815" w="2658">
                  <a:moveTo>
                    <a:pt x="0" y="1"/>
                  </a:moveTo>
                  <a:cubicBezTo>
                    <a:pt x="69" y="184"/>
                    <a:pt x="142" y="368"/>
                    <a:pt x="218" y="548"/>
                  </a:cubicBezTo>
                  <a:cubicBezTo>
                    <a:pt x="229" y="590"/>
                    <a:pt x="111" y="683"/>
                    <a:pt x="42" y="749"/>
                  </a:cubicBezTo>
                  <a:cubicBezTo>
                    <a:pt x="250" y="1414"/>
                    <a:pt x="454" y="2083"/>
                    <a:pt x="631" y="2748"/>
                  </a:cubicBezTo>
                  <a:cubicBezTo>
                    <a:pt x="667" y="2759"/>
                    <a:pt x="707" y="2764"/>
                    <a:pt x="749" y="2764"/>
                  </a:cubicBezTo>
                  <a:cubicBezTo>
                    <a:pt x="1114" y="2764"/>
                    <a:pt x="1686" y="2387"/>
                    <a:pt x="1944" y="2027"/>
                  </a:cubicBezTo>
                  <a:cubicBezTo>
                    <a:pt x="1992" y="1924"/>
                    <a:pt x="2317" y="1906"/>
                    <a:pt x="2345" y="1712"/>
                  </a:cubicBezTo>
                  <a:lnTo>
                    <a:pt x="2345" y="1712"/>
                  </a:lnTo>
                  <a:cubicBezTo>
                    <a:pt x="2272" y="2258"/>
                    <a:pt x="2068" y="2780"/>
                    <a:pt x="1788" y="3264"/>
                  </a:cubicBezTo>
                  <a:cubicBezTo>
                    <a:pt x="2068" y="3448"/>
                    <a:pt x="2363" y="3628"/>
                    <a:pt x="2657" y="3815"/>
                  </a:cubicBezTo>
                  <a:cubicBezTo>
                    <a:pt x="2654" y="3465"/>
                    <a:pt x="2571" y="3164"/>
                    <a:pt x="2560" y="2793"/>
                  </a:cubicBezTo>
                  <a:cubicBezTo>
                    <a:pt x="2560" y="2758"/>
                    <a:pt x="2564" y="2727"/>
                    <a:pt x="2564" y="2692"/>
                  </a:cubicBezTo>
                  <a:lnTo>
                    <a:pt x="2290" y="1276"/>
                  </a:lnTo>
                  <a:lnTo>
                    <a:pt x="2093" y="1099"/>
                  </a:lnTo>
                  <a:lnTo>
                    <a:pt x="2093" y="1099"/>
                  </a:lnTo>
                  <a:cubicBezTo>
                    <a:pt x="2138" y="1324"/>
                    <a:pt x="1701" y="1470"/>
                    <a:pt x="1750" y="1688"/>
                  </a:cubicBezTo>
                  <a:cubicBezTo>
                    <a:pt x="1150" y="1141"/>
                    <a:pt x="856" y="299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9"/>
            <p:cNvSpPr/>
            <p:nvPr/>
          </p:nvSpPr>
          <p:spPr>
            <a:xfrm>
              <a:off x="8006021" y="2535922"/>
              <a:ext cx="107774" cy="214812"/>
            </a:xfrm>
            <a:custGeom>
              <a:rect b="b" l="l" r="r" t="t"/>
              <a:pathLst>
                <a:path extrusionOk="0" h="4953" w="2485">
                  <a:moveTo>
                    <a:pt x="1670" y="1"/>
                  </a:moveTo>
                  <a:cubicBezTo>
                    <a:pt x="1568" y="1"/>
                    <a:pt x="1350" y="269"/>
                    <a:pt x="1310" y="353"/>
                  </a:cubicBezTo>
                  <a:cubicBezTo>
                    <a:pt x="1055" y="714"/>
                    <a:pt x="481" y="1091"/>
                    <a:pt x="115" y="1091"/>
                  </a:cubicBezTo>
                  <a:cubicBezTo>
                    <a:pt x="74" y="1091"/>
                    <a:pt x="36" y="1087"/>
                    <a:pt x="1" y="1077"/>
                  </a:cubicBezTo>
                  <a:lnTo>
                    <a:pt x="1" y="1077"/>
                  </a:lnTo>
                  <a:lnTo>
                    <a:pt x="39" y="1232"/>
                  </a:lnTo>
                  <a:cubicBezTo>
                    <a:pt x="562" y="1603"/>
                    <a:pt x="333" y="2261"/>
                    <a:pt x="368" y="2649"/>
                  </a:cubicBezTo>
                  <a:lnTo>
                    <a:pt x="406" y="2850"/>
                  </a:lnTo>
                  <a:cubicBezTo>
                    <a:pt x="416" y="2874"/>
                    <a:pt x="842" y="3439"/>
                    <a:pt x="579" y="3955"/>
                  </a:cubicBezTo>
                  <a:cubicBezTo>
                    <a:pt x="669" y="4024"/>
                    <a:pt x="763" y="4094"/>
                    <a:pt x="849" y="4166"/>
                  </a:cubicBezTo>
                  <a:cubicBezTo>
                    <a:pt x="884" y="4184"/>
                    <a:pt x="950" y="4188"/>
                    <a:pt x="1007" y="4188"/>
                  </a:cubicBezTo>
                  <a:cubicBezTo>
                    <a:pt x="1064" y="4188"/>
                    <a:pt x="1113" y="4184"/>
                    <a:pt x="1113" y="4184"/>
                  </a:cubicBezTo>
                  <a:cubicBezTo>
                    <a:pt x="1462" y="4541"/>
                    <a:pt x="1913" y="4769"/>
                    <a:pt x="2412" y="4953"/>
                  </a:cubicBezTo>
                  <a:cubicBezTo>
                    <a:pt x="2432" y="4887"/>
                    <a:pt x="2453" y="4821"/>
                    <a:pt x="2484" y="4755"/>
                  </a:cubicBezTo>
                  <a:cubicBezTo>
                    <a:pt x="2481" y="4645"/>
                    <a:pt x="2256" y="4045"/>
                    <a:pt x="2363" y="3602"/>
                  </a:cubicBezTo>
                  <a:cubicBezTo>
                    <a:pt x="2322" y="3602"/>
                    <a:pt x="2270" y="3605"/>
                    <a:pt x="2235" y="3609"/>
                  </a:cubicBezTo>
                  <a:cubicBezTo>
                    <a:pt x="2221" y="3519"/>
                    <a:pt x="2339" y="3411"/>
                    <a:pt x="2200" y="3332"/>
                  </a:cubicBezTo>
                  <a:lnTo>
                    <a:pt x="2003" y="3359"/>
                  </a:lnTo>
                  <a:cubicBezTo>
                    <a:pt x="2138" y="3294"/>
                    <a:pt x="2228" y="3203"/>
                    <a:pt x="2290" y="3100"/>
                  </a:cubicBezTo>
                  <a:lnTo>
                    <a:pt x="2245" y="2826"/>
                  </a:lnTo>
                  <a:cubicBezTo>
                    <a:pt x="1992" y="2746"/>
                    <a:pt x="2183" y="2649"/>
                    <a:pt x="2204" y="2566"/>
                  </a:cubicBezTo>
                  <a:lnTo>
                    <a:pt x="2173" y="2372"/>
                  </a:lnTo>
                  <a:cubicBezTo>
                    <a:pt x="2121" y="2410"/>
                    <a:pt x="2065" y="2417"/>
                    <a:pt x="2010" y="2427"/>
                  </a:cubicBezTo>
                  <a:cubicBezTo>
                    <a:pt x="2020" y="2331"/>
                    <a:pt x="2027" y="2237"/>
                    <a:pt x="2027" y="2150"/>
                  </a:cubicBezTo>
                  <a:cubicBezTo>
                    <a:pt x="1736" y="1963"/>
                    <a:pt x="1438" y="1787"/>
                    <a:pt x="1154" y="1600"/>
                  </a:cubicBezTo>
                  <a:lnTo>
                    <a:pt x="1154" y="1600"/>
                  </a:lnTo>
                  <a:cubicBezTo>
                    <a:pt x="1177" y="1571"/>
                    <a:pt x="1776" y="607"/>
                    <a:pt x="1715" y="37"/>
                  </a:cubicBezTo>
                  <a:cubicBezTo>
                    <a:pt x="1707" y="12"/>
                    <a:pt x="1691" y="1"/>
                    <a:pt x="1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9"/>
            <p:cNvSpPr/>
            <p:nvPr/>
          </p:nvSpPr>
          <p:spPr>
            <a:xfrm>
              <a:off x="7993704" y="3170147"/>
              <a:ext cx="18692" cy="22596"/>
            </a:xfrm>
            <a:custGeom>
              <a:rect b="b" l="l" r="r" t="t"/>
              <a:pathLst>
                <a:path extrusionOk="0" h="521" w="431">
                  <a:moveTo>
                    <a:pt x="423" y="1"/>
                  </a:moveTo>
                  <a:lnTo>
                    <a:pt x="423" y="1"/>
                  </a:lnTo>
                  <a:cubicBezTo>
                    <a:pt x="371" y="66"/>
                    <a:pt x="312" y="136"/>
                    <a:pt x="233" y="156"/>
                  </a:cubicBezTo>
                  <a:cubicBezTo>
                    <a:pt x="288" y="323"/>
                    <a:pt x="122" y="409"/>
                    <a:pt x="1" y="520"/>
                  </a:cubicBezTo>
                  <a:cubicBezTo>
                    <a:pt x="139" y="437"/>
                    <a:pt x="274" y="350"/>
                    <a:pt x="406" y="257"/>
                  </a:cubicBezTo>
                  <a:cubicBezTo>
                    <a:pt x="427" y="174"/>
                    <a:pt x="430" y="87"/>
                    <a:pt x="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69"/>
            <p:cNvSpPr/>
            <p:nvPr/>
          </p:nvSpPr>
          <p:spPr>
            <a:xfrm>
              <a:off x="7981257" y="3138618"/>
              <a:ext cx="21945" cy="21208"/>
            </a:xfrm>
            <a:custGeom>
              <a:rect b="b" l="l" r="r" t="t"/>
              <a:pathLst>
                <a:path extrusionOk="0" h="489" w="506">
                  <a:moveTo>
                    <a:pt x="62" y="0"/>
                  </a:moveTo>
                  <a:cubicBezTo>
                    <a:pt x="52" y="17"/>
                    <a:pt x="38" y="38"/>
                    <a:pt x="24" y="56"/>
                  </a:cubicBezTo>
                  <a:cubicBezTo>
                    <a:pt x="0" y="97"/>
                    <a:pt x="197" y="312"/>
                    <a:pt x="433" y="489"/>
                  </a:cubicBezTo>
                  <a:cubicBezTo>
                    <a:pt x="485" y="461"/>
                    <a:pt x="506" y="416"/>
                    <a:pt x="364" y="315"/>
                  </a:cubicBezTo>
                  <a:cubicBezTo>
                    <a:pt x="357" y="311"/>
                    <a:pt x="351" y="309"/>
                    <a:pt x="347" y="309"/>
                  </a:cubicBezTo>
                  <a:cubicBezTo>
                    <a:pt x="325" y="309"/>
                    <a:pt x="340" y="366"/>
                    <a:pt x="311" y="366"/>
                  </a:cubicBezTo>
                  <a:cubicBezTo>
                    <a:pt x="301" y="366"/>
                    <a:pt x="286" y="360"/>
                    <a:pt x="263" y="343"/>
                  </a:cubicBezTo>
                  <a:cubicBezTo>
                    <a:pt x="357" y="315"/>
                    <a:pt x="298" y="177"/>
                    <a:pt x="191" y="104"/>
                  </a:cubicBezTo>
                  <a:lnTo>
                    <a:pt x="125" y="194"/>
                  </a:lnTo>
                  <a:cubicBezTo>
                    <a:pt x="76" y="135"/>
                    <a:pt x="90" y="66"/>
                    <a:pt x="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9"/>
            <p:cNvSpPr/>
            <p:nvPr/>
          </p:nvSpPr>
          <p:spPr>
            <a:xfrm>
              <a:off x="8000296" y="3092040"/>
              <a:ext cx="66616" cy="73035"/>
            </a:xfrm>
            <a:custGeom>
              <a:rect b="b" l="l" r="r" t="t"/>
              <a:pathLst>
                <a:path extrusionOk="0" h="1684" w="1536">
                  <a:moveTo>
                    <a:pt x="919" y="0"/>
                  </a:moveTo>
                  <a:cubicBezTo>
                    <a:pt x="756" y="83"/>
                    <a:pt x="604" y="118"/>
                    <a:pt x="500" y="212"/>
                  </a:cubicBezTo>
                  <a:lnTo>
                    <a:pt x="399" y="69"/>
                  </a:lnTo>
                  <a:cubicBezTo>
                    <a:pt x="299" y="409"/>
                    <a:pt x="171" y="731"/>
                    <a:pt x="1" y="1022"/>
                  </a:cubicBezTo>
                  <a:cubicBezTo>
                    <a:pt x="32" y="1091"/>
                    <a:pt x="18" y="1171"/>
                    <a:pt x="70" y="1226"/>
                  </a:cubicBezTo>
                  <a:lnTo>
                    <a:pt x="136" y="1123"/>
                  </a:lnTo>
                  <a:cubicBezTo>
                    <a:pt x="247" y="1188"/>
                    <a:pt x="313" y="1330"/>
                    <a:pt x="212" y="1365"/>
                  </a:cubicBezTo>
                  <a:cubicBezTo>
                    <a:pt x="235" y="1380"/>
                    <a:pt x="250" y="1386"/>
                    <a:pt x="260" y="1386"/>
                  </a:cubicBezTo>
                  <a:cubicBezTo>
                    <a:pt x="293" y="1386"/>
                    <a:pt x="276" y="1325"/>
                    <a:pt x="298" y="1325"/>
                  </a:cubicBezTo>
                  <a:cubicBezTo>
                    <a:pt x="302" y="1325"/>
                    <a:pt x="307" y="1327"/>
                    <a:pt x="313" y="1330"/>
                  </a:cubicBezTo>
                  <a:cubicBezTo>
                    <a:pt x="462" y="1420"/>
                    <a:pt x="441" y="1469"/>
                    <a:pt x="389" y="1507"/>
                  </a:cubicBezTo>
                  <a:lnTo>
                    <a:pt x="396" y="1507"/>
                  </a:lnTo>
                  <a:cubicBezTo>
                    <a:pt x="431" y="1545"/>
                    <a:pt x="451" y="1576"/>
                    <a:pt x="465" y="1608"/>
                  </a:cubicBezTo>
                  <a:cubicBezTo>
                    <a:pt x="548" y="1573"/>
                    <a:pt x="593" y="1500"/>
                    <a:pt x="638" y="1424"/>
                  </a:cubicBezTo>
                  <a:cubicBezTo>
                    <a:pt x="659" y="1511"/>
                    <a:pt x="663" y="1604"/>
                    <a:pt x="652" y="1684"/>
                  </a:cubicBezTo>
                  <a:cubicBezTo>
                    <a:pt x="967" y="1386"/>
                    <a:pt x="1258" y="1053"/>
                    <a:pt x="1536" y="693"/>
                  </a:cubicBezTo>
                  <a:cubicBezTo>
                    <a:pt x="1314" y="454"/>
                    <a:pt x="1096" y="229"/>
                    <a:pt x="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69"/>
            <p:cNvSpPr/>
            <p:nvPr/>
          </p:nvSpPr>
          <p:spPr>
            <a:xfrm>
              <a:off x="8109065" y="2813482"/>
              <a:ext cx="11623" cy="99794"/>
            </a:xfrm>
            <a:custGeom>
              <a:rect b="b" l="l" r="r" t="t"/>
              <a:pathLst>
                <a:path extrusionOk="0" h="2301" w="268">
                  <a:moveTo>
                    <a:pt x="15" y="1"/>
                  </a:moveTo>
                  <a:lnTo>
                    <a:pt x="15" y="1"/>
                  </a:lnTo>
                  <a:cubicBezTo>
                    <a:pt x="60" y="759"/>
                    <a:pt x="56" y="1518"/>
                    <a:pt x="1" y="2301"/>
                  </a:cubicBezTo>
                  <a:cubicBezTo>
                    <a:pt x="43" y="1975"/>
                    <a:pt x="129" y="1688"/>
                    <a:pt x="188" y="1380"/>
                  </a:cubicBezTo>
                  <a:cubicBezTo>
                    <a:pt x="243" y="1082"/>
                    <a:pt x="268" y="787"/>
                    <a:pt x="191" y="500"/>
                  </a:cubicBezTo>
                  <a:cubicBezTo>
                    <a:pt x="136" y="330"/>
                    <a:pt x="77" y="167"/>
                    <a:pt x="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69"/>
            <p:cNvSpPr/>
            <p:nvPr/>
          </p:nvSpPr>
          <p:spPr>
            <a:xfrm>
              <a:off x="8100652" y="2928106"/>
              <a:ext cx="10149" cy="80278"/>
            </a:xfrm>
            <a:custGeom>
              <a:rect b="b" l="l" r="r" t="t"/>
              <a:pathLst>
                <a:path extrusionOk="0" h="1851" w="234">
                  <a:moveTo>
                    <a:pt x="167" y="1"/>
                  </a:moveTo>
                  <a:cubicBezTo>
                    <a:pt x="122" y="614"/>
                    <a:pt x="70" y="1231"/>
                    <a:pt x="1" y="1844"/>
                  </a:cubicBezTo>
                  <a:cubicBezTo>
                    <a:pt x="4" y="1844"/>
                    <a:pt x="4" y="1851"/>
                    <a:pt x="4" y="1851"/>
                  </a:cubicBezTo>
                  <a:cubicBezTo>
                    <a:pt x="230" y="1296"/>
                    <a:pt x="233" y="711"/>
                    <a:pt x="174" y="126"/>
                  </a:cubicBezTo>
                  <a:cubicBezTo>
                    <a:pt x="167" y="84"/>
                    <a:pt x="167" y="42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9"/>
            <p:cNvSpPr/>
            <p:nvPr/>
          </p:nvSpPr>
          <p:spPr>
            <a:xfrm>
              <a:off x="8055158" y="3254413"/>
              <a:ext cx="101312" cy="199112"/>
            </a:xfrm>
            <a:custGeom>
              <a:rect b="b" l="l" r="r" t="t"/>
              <a:pathLst>
                <a:path extrusionOk="0" h="4591" w="2336">
                  <a:moveTo>
                    <a:pt x="222" y="1"/>
                  </a:moveTo>
                  <a:cubicBezTo>
                    <a:pt x="125" y="547"/>
                    <a:pt x="1" y="1636"/>
                    <a:pt x="28" y="1636"/>
                  </a:cubicBezTo>
                  <a:cubicBezTo>
                    <a:pt x="28" y="1636"/>
                    <a:pt x="28" y="1636"/>
                    <a:pt x="28" y="1636"/>
                  </a:cubicBezTo>
                  <a:lnTo>
                    <a:pt x="28" y="1636"/>
                  </a:lnTo>
                  <a:cubicBezTo>
                    <a:pt x="0" y="1785"/>
                    <a:pt x="52" y="1993"/>
                    <a:pt x="63" y="2180"/>
                  </a:cubicBezTo>
                  <a:cubicBezTo>
                    <a:pt x="506" y="2987"/>
                    <a:pt x="932" y="3846"/>
                    <a:pt x="1490" y="4591"/>
                  </a:cubicBezTo>
                  <a:cubicBezTo>
                    <a:pt x="1604" y="3565"/>
                    <a:pt x="2290" y="1716"/>
                    <a:pt x="2335" y="1577"/>
                  </a:cubicBezTo>
                  <a:cubicBezTo>
                    <a:pt x="2127" y="1057"/>
                    <a:pt x="1899" y="562"/>
                    <a:pt x="1431" y="372"/>
                  </a:cubicBezTo>
                  <a:cubicBezTo>
                    <a:pt x="1427" y="371"/>
                    <a:pt x="1424" y="371"/>
                    <a:pt x="1420" y="371"/>
                  </a:cubicBezTo>
                  <a:cubicBezTo>
                    <a:pt x="1292" y="371"/>
                    <a:pt x="1158" y="783"/>
                    <a:pt x="1060" y="985"/>
                  </a:cubicBezTo>
                  <a:cubicBezTo>
                    <a:pt x="728" y="697"/>
                    <a:pt x="447" y="365"/>
                    <a:pt x="2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9"/>
            <p:cNvSpPr/>
            <p:nvPr/>
          </p:nvSpPr>
          <p:spPr>
            <a:xfrm>
              <a:off x="8015172" y="3469999"/>
              <a:ext cx="81796" cy="166367"/>
            </a:xfrm>
            <a:custGeom>
              <a:rect b="b" l="l" r="r" t="t"/>
              <a:pathLst>
                <a:path extrusionOk="0" h="3836" w="1886">
                  <a:moveTo>
                    <a:pt x="437" y="1"/>
                  </a:moveTo>
                  <a:cubicBezTo>
                    <a:pt x="299" y="1102"/>
                    <a:pt x="164" y="2204"/>
                    <a:pt x="1" y="3309"/>
                  </a:cubicBezTo>
                  <a:lnTo>
                    <a:pt x="108" y="3503"/>
                  </a:lnTo>
                  <a:cubicBezTo>
                    <a:pt x="212" y="3295"/>
                    <a:pt x="368" y="3174"/>
                    <a:pt x="538" y="2980"/>
                  </a:cubicBezTo>
                  <a:cubicBezTo>
                    <a:pt x="725" y="3295"/>
                    <a:pt x="957" y="3569"/>
                    <a:pt x="1203" y="3836"/>
                  </a:cubicBezTo>
                  <a:cubicBezTo>
                    <a:pt x="1338" y="3482"/>
                    <a:pt x="1723" y="2661"/>
                    <a:pt x="1885" y="2010"/>
                  </a:cubicBezTo>
                  <a:cubicBezTo>
                    <a:pt x="1425" y="1612"/>
                    <a:pt x="593" y="105"/>
                    <a:pt x="4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69"/>
            <p:cNvSpPr/>
            <p:nvPr/>
          </p:nvSpPr>
          <p:spPr>
            <a:xfrm>
              <a:off x="8034124" y="3337811"/>
              <a:ext cx="85829" cy="219409"/>
            </a:xfrm>
            <a:custGeom>
              <a:rect b="b" l="l" r="r" t="t"/>
              <a:pathLst>
                <a:path extrusionOk="0" h="5059" w="1979">
                  <a:moveTo>
                    <a:pt x="402" y="0"/>
                  </a:moveTo>
                  <a:cubicBezTo>
                    <a:pt x="253" y="1015"/>
                    <a:pt x="125" y="2034"/>
                    <a:pt x="0" y="3056"/>
                  </a:cubicBezTo>
                  <a:cubicBezTo>
                    <a:pt x="156" y="3160"/>
                    <a:pt x="73" y="3395"/>
                    <a:pt x="132" y="3769"/>
                  </a:cubicBezTo>
                  <a:cubicBezTo>
                    <a:pt x="142" y="3697"/>
                    <a:pt x="340" y="3665"/>
                    <a:pt x="350" y="3593"/>
                  </a:cubicBezTo>
                  <a:cubicBezTo>
                    <a:pt x="603" y="4157"/>
                    <a:pt x="988" y="4667"/>
                    <a:pt x="1448" y="5058"/>
                  </a:cubicBezTo>
                  <a:cubicBezTo>
                    <a:pt x="1570" y="4639"/>
                    <a:pt x="1663" y="4223"/>
                    <a:pt x="1750" y="3804"/>
                  </a:cubicBezTo>
                  <a:cubicBezTo>
                    <a:pt x="1753" y="3582"/>
                    <a:pt x="1760" y="3350"/>
                    <a:pt x="1767" y="3094"/>
                  </a:cubicBezTo>
                  <a:cubicBezTo>
                    <a:pt x="1753" y="2969"/>
                    <a:pt x="1840" y="2928"/>
                    <a:pt x="1937" y="2890"/>
                  </a:cubicBezTo>
                  <a:lnTo>
                    <a:pt x="1978" y="2678"/>
                  </a:lnTo>
                  <a:cubicBezTo>
                    <a:pt x="1421" y="1933"/>
                    <a:pt x="998" y="1071"/>
                    <a:pt x="551" y="267"/>
                  </a:cubicBezTo>
                  <a:lnTo>
                    <a:pt x="551" y="267"/>
                  </a:lnTo>
                  <a:cubicBezTo>
                    <a:pt x="555" y="433"/>
                    <a:pt x="523" y="586"/>
                    <a:pt x="350" y="666"/>
                  </a:cubicBezTo>
                  <a:cubicBezTo>
                    <a:pt x="392" y="447"/>
                    <a:pt x="496" y="239"/>
                    <a:pt x="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69"/>
            <p:cNvSpPr/>
            <p:nvPr/>
          </p:nvSpPr>
          <p:spPr>
            <a:xfrm>
              <a:off x="8103080" y="2959071"/>
              <a:ext cx="76938" cy="197767"/>
            </a:xfrm>
            <a:custGeom>
              <a:rect b="b" l="l" r="r" t="t"/>
              <a:pathLst>
                <a:path extrusionOk="0" h="4560" w="1774">
                  <a:moveTo>
                    <a:pt x="274" y="0"/>
                  </a:moveTo>
                  <a:lnTo>
                    <a:pt x="267" y="7"/>
                  </a:lnTo>
                  <a:lnTo>
                    <a:pt x="239" y="309"/>
                  </a:lnTo>
                  <a:cubicBezTo>
                    <a:pt x="291" y="326"/>
                    <a:pt x="440" y="766"/>
                    <a:pt x="170" y="905"/>
                  </a:cubicBezTo>
                  <a:cubicBezTo>
                    <a:pt x="129" y="1248"/>
                    <a:pt x="35" y="1933"/>
                    <a:pt x="35" y="1933"/>
                  </a:cubicBezTo>
                  <a:cubicBezTo>
                    <a:pt x="35" y="1933"/>
                    <a:pt x="191" y="2117"/>
                    <a:pt x="212" y="2124"/>
                  </a:cubicBezTo>
                  <a:cubicBezTo>
                    <a:pt x="198" y="2158"/>
                    <a:pt x="168" y="2165"/>
                    <a:pt x="134" y="2165"/>
                  </a:cubicBezTo>
                  <a:cubicBezTo>
                    <a:pt x="113" y="2165"/>
                    <a:pt x="91" y="2163"/>
                    <a:pt x="71" y="2163"/>
                  </a:cubicBezTo>
                  <a:cubicBezTo>
                    <a:pt x="38" y="2163"/>
                    <a:pt x="10" y="2169"/>
                    <a:pt x="0" y="2204"/>
                  </a:cubicBezTo>
                  <a:cubicBezTo>
                    <a:pt x="146" y="2522"/>
                    <a:pt x="316" y="2793"/>
                    <a:pt x="562" y="2879"/>
                  </a:cubicBezTo>
                  <a:cubicBezTo>
                    <a:pt x="812" y="3257"/>
                    <a:pt x="1255" y="4084"/>
                    <a:pt x="1413" y="4417"/>
                  </a:cubicBezTo>
                  <a:lnTo>
                    <a:pt x="1413" y="4417"/>
                  </a:lnTo>
                  <a:cubicBezTo>
                    <a:pt x="1376" y="4082"/>
                    <a:pt x="1576" y="3293"/>
                    <a:pt x="1635" y="2879"/>
                  </a:cubicBezTo>
                  <a:cubicBezTo>
                    <a:pt x="1559" y="2602"/>
                    <a:pt x="1705" y="2252"/>
                    <a:pt x="1774" y="2072"/>
                  </a:cubicBezTo>
                  <a:cubicBezTo>
                    <a:pt x="1341" y="1663"/>
                    <a:pt x="960" y="1182"/>
                    <a:pt x="724" y="513"/>
                  </a:cubicBezTo>
                  <a:cubicBezTo>
                    <a:pt x="724" y="513"/>
                    <a:pt x="527" y="489"/>
                    <a:pt x="472" y="420"/>
                  </a:cubicBezTo>
                  <a:cubicBezTo>
                    <a:pt x="406" y="278"/>
                    <a:pt x="343" y="139"/>
                    <a:pt x="274" y="0"/>
                  </a:cubicBezTo>
                  <a:close/>
                  <a:moveTo>
                    <a:pt x="1413" y="4417"/>
                  </a:moveTo>
                  <a:cubicBezTo>
                    <a:pt x="1419" y="4472"/>
                    <a:pt x="1431" y="4515"/>
                    <a:pt x="1452" y="4542"/>
                  </a:cubicBezTo>
                  <a:cubicBezTo>
                    <a:pt x="1461" y="4554"/>
                    <a:pt x="1467" y="4560"/>
                    <a:pt x="1469" y="4560"/>
                  </a:cubicBezTo>
                  <a:cubicBezTo>
                    <a:pt x="1477" y="4560"/>
                    <a:pt x="1455" y="4506"/>
                    <a:pt x="1413" y="44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9"/>
            <p:cNvSpPr/>
            <p:nvPr/>
          </p:nvSpPr>
          <p:spPr>
            <a:xfrm>
              <a:off x="8058627" y="3054309"/>
              <a:ext cx="112979" cy="268547"/>
            </a:xfrm>
            <a:custGeom>
              <a:rect b="b" l="l" r="r" t="t"/>
              <a:pathLst>
                <a:path extrusionOk="0" h="6192" w="2605">
                  <a:moveTo>
                    <a:pt x="1032" y="1"/>
                  </a:moveTo>
                  <a:lnTo>
                    <a:pt x="824" y="1230"/>
                  </a:lnTo>
                  <a:cubicBezTo>
                    <a:pt x="873" y="1220"/>
                    <a:pt x="998" y="1092"/>
                    <a:pt x="1025" y="1047"/>
                  </a:cubicBezTo>
                  <a:lnTo>
                    <a:pt x="1025" y="1047"/>
                  </a:lnTo>
                  <a:cubicBezTo>
                    <a:pt x="1015" y="1106"/>
                    <a:pt x="814" y="1473"/>
                    <a:pt x="755" y="1625"/>
                  </a:cubicBezTo>
                  <a:cubicBezTo>
                    <a:pt x="710" y="1875"/>
                    <a:pt x="610" y="2495"/>
                    <a:pt x="613" y="2550"/>
                  </a:cubicBezTo>
                  <a:cubicBezTo>
                    <a:pt x="612" y="2567"/>
                    <a:pt x="618" y="2573"/>
                    <a:pt x="630" y="2573"/>
                  </a:cubicBezTo>
                  <a:cubicBezTo>
                    <a:pt x="667" y="2573"/>
                    <a:pt x="760" y="2513"/>
                    <a:pt x="853" y="2513"/>
                  </a:cubicBezTo>
                  <a:cubicBezTo>
                    <a:pt x="863" y="2513"/>
                    <a:pt x="873" y="2514"/>
                    <a:pt x="883" y="2516"/>
                  </a:cubicBezTo>
                  <a:cubicBezTo>
                    <a:pt x="662" y="2803"/>
                    <a:pt x="495" y="3101"/>
                    <a:pt x="381" y="3420"/>
                  </a:cubicBezTo>
                  <a:lnTo>
                    <a:pt x="329" y="3687"/>
                  </a:lnTo>
                  <a:cubicBezTo>
                    <a:pt x="302" y="3697"/>
                    <a:pt x="277" y="3707"/>
                    <a:pt x="261" y="3707"/>
                  </a:cubicBezTo>
                  <a:cubicBezTo>
                    <a:pt x="247" y="3707"/>
                    <a:pt x="239" y="3699"/>
                    <a:pt x="243" y="3680"/>
                  </a:cubicBezTo>
                  <a:cubicBezTo>
                    <a:pt x="236" y="3621"/>
                    <a:pt x="232" y="3565"/>
                    <a:pt x="232" y="3503"/>
                  </a:cubicBezTo>
                  <a:lnTo>
                    <a:pt x="0" y="4546"/>
                  </a:lnTo>
                  <a:cubicBezTo>
                    <a:pt x="69" y="4365"/>
                    <a:pt x="156" y="4189"/>
                    <a:pt x="253" y="4019"/>
                  </a:cubicBezTo>
                  <a:lnTo>
                    <a:pt x="253" y="4019"/>
                  </a:lnTo>
                  <a:lnTo>
                    <a:pt x="146" y="4594"/>
                  </a:lnTo>
                  <a:lnTo>
                    <a:pt x="146" y="4622"/>
                  </a:lnTo>
                  <a:cubicBezTo>
                    <a:pt x="371" y="4986"/>
                    <a:pt x="648" y="5315"/>
                    <a:pt x="980" y="5599"/>
                  </a:cubicBezTo>
                  <a:cubicBezTo>
                    <a:pt x="1078" y="5397"/>
                    <a:pt x="1212" y="4985"/>
                    <a:pt x="1340" y="4985"/>
                  </a:cubicBezTo>
                  <a:cubicBezTo>
                    <a:pt x="1344" y="4985"/>
                    <a:pt x="1347" y="4985"/>
                    <a:pt x="1351" y="4986"/>
                  </a:cubicBezTo>
                  <a:cubicBezTo>
                    <a:pt x="1819" y="5176"/>
                    <a:pt x="2047" y="5671"/>
                    <a:pt x="2255" y="6191"/>
                  </a:cubicBezTo>
                  <a:lnTo>
                    <a:pt x="2470" y="5509"/>
                  </a:lnTo>
                  <a:lnTo>
                    <a:pt x="2470" y="5509"/>
                  </a:lnTo>
                  <a:cubicBezTo>
                    <a:pt x="2399" y="5531"/>
                    <a:pt x="2325" y="5565"/>
                    <a:pt x="2270" y="5565"/>
                  </a:cubicBezTo>
                  <a:cubicBezTo>
                    <a:pt x="2232" y="5565"/>
                    <a:pt x="2202" y="5548"/>
                    <a:pt x="2189" y="5498"/>
                  </a:cubicBezTo>
                  <a:cubicBezTo>
                    <a:pt x="2172" y="5197"/>
                    <a:pt x="2169" y="4816"/>
                    <a:pt x="2203" y="4594"/>
                  </a:cubicBezTo>
                  <a:cubicBezTo>
                    <a:pt x="2283" y="4317"/>
                    <a:pt x="2480" y="4040"/>
                    <a:pt x="2605" y="3745"/>
                  </a:cubicBezTo>
                  <a:cubicBezTo>
                    <a:pt x="2602" y="3489"/>
                    <a:pt x="2598" y="3240"/>
                    <a:pt x="2584" y="2994"/>
                  </a:cubicBezTo>
                  <a:cubicBezTo>
                    <a:pt x="2584" y="2973"/>
                    <a:pt x="2428" y="2820"/>
                    <a:pt x="2349" y="2807"/>
                  </a:cubicBezTo>
                  <a:cubicBezTo>
                    <a:pt x="2376" y="2637"/>
                    <a:pt x="2425" y="2484"/>
                    <a:pt x="2484" y="2339"/>
                  </a:cubicBezTo>
                  <a:cubicBezTo>
                    <a:pt x="2449" y="2311"/>
                    <a:pt x="2033" y="881"/>
                    <a:pt x="1597" y="676"/>
                  </a:cubicBezTo>
                  <a:cubicBezTo>
                    <a:pt x="1351" y="590"/>
                    <a:pt x="1181" y="316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9"/>
            <p:cNvSpPr/>
            <p:nvPr/>
          </p:nvSpPr>
          <p:spPr>
            <a:xfrm>
              <a:off x="8039849" y="2337856"/>
              <a:ext cx="123518" cy="237884"/>
            </a:xfrm>
            <a:custGeom>
              <a:rect b="b" l="l" r="r" t="t"/>
              <a:pathLst>
                <a:path extrusionOk="0" h="5485" w="2848">
                  <a:moveTo>
                    <a:pt x="1282" y="1"/>
                  </a:moveTo>
                  <a:cubicBezTo>
                    <a:pt x="1115" y="343"/>
                    <a:pt x="842" y="544"/>
                    <a:pt x="610" y="783"/>
                  </a:cubicBezTo>
                  <a:cubicBezTo>
                    <a:pt x="371" y="1022"/>
                    <a:pt x="177" y="1279"/>
                    <a:pt x="52" y="1639"/>
                  </a:cubicBezTo>
                  <a:cubicBezTo>
                    <a:pt x="0" y="1854"/>
                    <a:pt x="28" y="2079"/>
                    <a:pt x="55" y="2318"/>
                  </a:cubicBezTo>
                  <a:cubicBezTo>
                    <a:pt x="87" y="2557"/>
                    <a:pt x="107" y="2803"/>
                    <a:pt x="52" y="3018"/>
                  </a:cubicBezTo>
                  <a:cubicBezTo>
                    <a:pt x="146" y="3284"/>
                    <a:pt x="284" y="3510"/>
                    <a:pt x="232" y="3690"/>
                  </a:cubicBezTo>
                  <a:lnTo>
                    <a:pt x="274" y="3842"/>
                  </a:lnTo>
                  <a:cubicBezTo>
                    <a:pt x="509" y="3711"/>
                    <a:pt x="682" y="3530"/>
                    <a:pt x="873" y="3475"/>
                  </a:cubicBezTo>
                  <a:cubicBezTo>
                    <a:pt x="893" y="3469"/>
                    <a:pt x="913" y="3466"/>
                    <a:pt x="933" y="3466"/>
                  </a:cubicBezTo>
                  <a:cubicBezTo>
                    <a:pt x="1221" y="3466"/>
                    <a:pt x="1464" y="4099"/>
                    <a:pt x="1742" y="4462"/>
                  </a:cubicBezTo>
                  <a:cubicBezTo>
                    <a:pt x="1787" y="4376"/>
                    <a:pt x="1812" y="4213"/>
                    <a:pt x="1878" y="4196"/>
                  </a:cubicBezTo>
                  <a:cubicBezTo>
                    <a:pt x="2421" y="4431"/>
                    <a:pt x="2449" y="5190"/>
                    <a:pt x="2847" y="5484"/>
                  </a:cubicBezTo>
                  <a:cubicBezTo>
                    <a:pt x="2650" y="4698"/>
                    <a:pt x="2518" y="3832"/>
                    <a:pt x="2331" y="2931"/>
                  </a:cubicBezTo>
                  <a:cubicBezTo>
                    <a:pt x="2238" y="2477"/>
                    <a:pt x="2134" y="2013"/>
                    <a:pt x="1981" y="1528"/>
                  </a:cubicBezTo>
                  <a:cubicBezTo>
                    <a:pt x="1826" y="1043"/>
                    <a:pt x="1632" y="531"/>
                    <a:pt x="1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9"/>
            <p:cNvSpPr/>
            <p:nvPr/>
          </p:nvSpPr>
          <p:spPr>
            <a:xfrm>
              <a:off x="8052295" y="2549539"/>
              <a:ext cx="27106" cy="61499"/>
            </a:xfrm>
            <a:custGeom>
              <a:rect b="b" l="l" r="r" t="t"/>
              <a:pathLst>
                <a:path extrusionOk="0" h="1418" w="625">
                  <a:moveTo>
                    <a:pt x="167" y="0"/>
                  </a:moveTo>
                  <a:cubicBezTo>
                    <a:pt x="115" y="32"/>
                    <a:pt x="63" y="52"/>
                    <a:pt x="1" y="73"/>
                  </a:cubicBezTo>
                  <a:cubicBezTo>
                    <a:pt x="118" y="468"/>
                    <a:pt x="236" y="870"/>
                    <a:pt x="389" y="1299"/>
                  </a:cubicBezTo>
                  <a:cubicBezTo>
                    <a:pt x="475" y="1341"/>
                    <a:pt x="551" y="1379"/>
                    <a:pt x="624" y="1417"/>
                  </a:cubicBezTo>
                  <a:cubicBezTo>
                    <a:pt x="582" y="1317"/>
                    <a:pt x="534" y="1178"/>
                    <a:pt x="492" y="1060"/>
                  </a:cubicBezTo>
                  <a:cubicBezTo>
                    <a:pt x="447" y="939"/>
                    <a:pt x="409" y="821"/>
                    <a:pt x="371" y="700"/>
                  </a:cubicBezTo>
                  <a:cubicBezTo>
                    <a:pt x="295" y="465"/>
                    <a:pt x="226" y="229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9"/>
            <p:cNvSpPr/>
            <p:nvPr/>
          </p:nvSpPr>
          <p:spPr>
            <a:xfrm>
              <a:off x="8052295" y="2488173"/>
              <a:ext cx="131801" cy="201714"/>
            </a:xfrm>
            <a:custGeom>
              <a:rect b="b" l="l" r="r" t="t"/>
              <a:pathLst>
                <a:path extrusionOk="0" h="4651" w="3039">
                  <a:moveTo>
                    <a:pt x="657" y="0"/>
                  </a:moveTo>
                  <a:cubicBezTo>
                    <a:pt x="638" y="0"/>
                    <a:pt x="619" y="3"/>
                    <a:pt x="600" y="9"/>
                  </a:cubicBezTo>
                  <a:cubicBezTo>
                    <a:pt x="409" y="64"/>
                    <a:pt x="236" y="251"/>
                    <a:pt x="1" y="376"/>
                  </a:cubicBezTo>
                  <a:cubicBezTo>
                    <a:pt x="129" y="813"/>
                    <a:pt x="260" y="1263"/>
                    <a:pt x="416" y="1724"/>
                  </a:cubicBezTo>
                  <a:cubicBezTo>
                    <a:pt x="652" y="1873"/>
                    <a:pt x="860" y="2077"/>
                    <a:pt x="1054" y="2313"/>
                  </a:cubicBezTo>
                  <a:cubicBezTo>
                    <a:pt x="1151" y="2427"/>
                    <a:pt x="1248" y="2555"/>
                    <a:pt x="1341" y="2669"/>
                  </a:cubicBezTo>
                  <a:cubicBezTo>
                    <a:pt x="1428" y="2787"/>
                    <a:pt x="1507" y="2908"/>
                    <a:pt x="1591" y="3044"/>
                  </a:cubicBezTo>
                  <a:cubicBezTo>
                    <a:pt x="1920" y="3567"/>
                    <a:pt x="2197" y="4152"/>
                    <a:pt x="2526" y="4651"/>
                  </a:cubicBezTo>
                  <a:cubicBezTo>
                    <a:pt x="2457" y="4280"/>
                    <a:pt x="2890" y="4117"/>
                    <a:pt x="2806" y="3740"/>
                  </a:cubicBezTo>
                  <a:lnTo>
                    <a:pt x="2806" y="3740"/>
                  </a:lnTo>
                  <a:cubicBezTo>
                    <a:pt x="2886" y="3844"/>
                    <a:pt x="2962" y="3948"/>
                    <a:pt x="3039" y="4055"/>
                  </a:cubicBezTo>
                  <a:cubicBezTo>
                    <a:pt x="2907" y="3373"/>
                    <a:pt x="2754" y="2694"/>
                    <a:pt x="2571" y="2022"/>
                  </a:cubicBezTo>
                  <a:cubicBezTo>
                    <a:pt x="2173" y="1724"/>
                    <a:pt x="2145" y="965"/>
                    <a:pt x="1601" y="736"/>
                  </a:cubicBezTo>
                  <a:cubicBezTo>
                    <a:pt x="1535" y="750"/>
                    <a:pt x="1507" y="913"/>
                    <a:pt x="1466" y="1000"/>
                  </a:cubicBezTo>
                  <a:cubicBezTo>
                    <a:pt x="1186" y="639"/>
                    <a:pt x="943" y="0"/>
                    <a:pt x="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9"/>
            <p:cNvSpPr/>
            <p:nvPr/>
          </p:nvSpPr>
          <p:spPr>
            <a:xfrm>
              <a:off x="8069860" y="2562767"/>
              <a:ext cx="128679" cy="286979"/>
            </a:xfrm>
            <a:custGeom>
              <a:rect b="b" l="l" r="r" t="t"/>
              <a:pathLst>
                <a:path extrusionOk="0" h="6617" w="2967">
                  <a:moveTo>
                    <a:pt x="1" y="0"/>
                  </a:moveTo>
                  <a:lnTo>
                    <a:pt x="1" y="0"/>
                  </a:lnTo>
                  <a:cubicBezTo>
                    <a:pt x="108" y="319"/>
                    <a:pt x="226" y="638"/>
                    <a:pt x="365" y="963"/>
                  </a:cubicBezTo>
                  <a:cubicBezTo>
                    <a:pt x="382" y="1019"/>
                    <a:pt x="288" y="1171"/>
                    <a:pt x="226" y="1254"/>
                  </a:cubicBezTo>
                  <a:lnTo>
                    <a:pt x="351" y="1635"/>
                  </a:lnTo>
                  <a:lnTo>
                    <a:pt x="472" y="2027"/>
                  </a:lnTo>
                  <a:cubicBezTo>
                    <a:pt x="548" y="2287"/>
                    <a:pt x="624" y="2553"/>
                    <a:pt x="687" y="2817"/>
                  </a:cubicBezTo>
                  <a:cubicBezTo>
                    <a:pt x="822" y="3343"/>
                    <a:pt x="929" y="3877"/>
                    <a:pt x="1009" y="4413"/>
                  </a:cubicBezTo>
                  <a:cubicBezTo>
                    <a:pt x="1065" y="4451"/>
                    <a:pt x="1131" y="4468"/>
                    <a:pt x="1203" y="4468"/>
                  </a:cubicBezTo>
                  <a:cubicBezTo>
                    <a:pt x="1572" y="4468"/>
                    <a:pt x="2106" y="4016"/>
                    <a:pt x="2332" y="3506"/>
                  </a:cubicBezTo>
                  <a:cubicBezTo>
                    <a:pt x="2377" y="3343"/>
                    <a:pt x="2713" y="3371"/>
                    <a:pt x="2727" y="3056"/>
                  </a:cubicBezTo>
                  <a:lnTo>
                    <a:pt x="2727" y="3056"/>
                  </a:lnTo>
                  <a:cubicBezTo>
                    <a:pt x="2689" y="3946"/>
                    <a:pt x="2464" y="4774"/>
                    <a:pt x="2124" y="5487"/>
                  </a:cubicBezTo>
                  <a:cubicBezTo>
                    <a:pt x="2391" y="5855"/>
                    <a:pt x="2651" y="6229"/>
                    <a:pt x="2900" y="6617"/>
                  </a:cubicBezTo>
                  <a:cubicBezTo>
                    <a:pt x="2966" y="6042"/>
                    <a:pt x="2931" y="5522"/>
                    <a:pt x="2945" y="4902"/>
                  </a:cubicBezTo>
                  <a:cubicBezTo>
                    <a:pt x="2945" y="4846"/>
                    <a:pt x="2949" y="4795"/>
                    <a:pt x="2952" y="4739"/>
                  </a:cubicBezTo>
                  <a:cubicBezTo>
                    <a:pt x="2893" y="3929"/>
                    <a:pt x="2779" y="3125"/>
                    <a:pt x="2627" y="2332"/>
                  </a:cubicBezTo>
                  <a:cubicBezTo>
                    <a:pt x="2554" y="2228"/>
                    <a:pt x="2478" y="2120"/>
                    <a:pt x="2398" y="2016"/>
                  </a:cubicBezTo>
                  <a:lnTo>
                    <a:pt x="2398" y="2016"/>
                  </a:lnTo>
                  <a:cubicBezTo>
                    <a:pt x="2481" y="2394"/>
                    <a:pt x="2048" y="2557"/>
                    <a:pt x="2117" y="2924"/>
                  </a:cubicBezTo>
                  <a:cubicBezTo>
                    <a:pt x="1788" y="2429"/>
                    <a:pt x="1511" y="1847"/>
                    <a:pt x="1172" y="1324"/>
                  </a:cubicBezTo>
                  <a:cubicBezTo>
                    <a:pt x="1092" y="1188"/>
                    <a:pt x="1009" y="1064"/>
                    <a:pt x="922" y="949"/>
                  </a:cubicBezTo>
                  <a:cubicBezTo>
                    <a:pt x="832" y="832"/>
                    <a:pt x="732" y="707"/>
                    <a:pt x="635" y="589"/>
                  </a:cubicBezTo>
                  <a:cubicBezTo>
                    <a:pt x="441" y="357"/>
                    <a:pt x="233" y="15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69"/>
            <p:cNvSpPr/>
            <p:nvPr/>
          </p:nvSpPr>
          <p:spPr>
            <a:xfrm>
              <a:off x="8114356" y="2691963"/>
              <a:ext cx="85959" cy="356718"/>
            </a:xfrm>
            <a:custGeom>
              <a:rect b="b" l="l" r="r" t="t"/>
              <a:pathLst>
                <a:path extrusionOk="0" h="8225" w="1982">
                  <a:moveTo>
                    <a:pt x="1663" y="0"/>
                  </a:moveTo>
                  <a:cubicBezTo>
                    <a:pt x="1557" y="0"/>
                    <a:pt x="1363" y="396"/>
                    <a:pt x="1323" y="520"/>
                  </a:cubicBezTo>
                  <a:cubicBezTo>
                    <a:pt x="1092" y="1033"/>
                    <a:pt x="559" y="1486"/>
                    <a:pt x="192" y="1486"/>
                  </a:cubicBezTo>
                  <a:cubicBezTo>
                    <a:pt x="121" y="1486"/>
                    <a:pt x="56" y="1468"/>
                    <a:pt x="0" y="1431"/>
                  </a:cubicBezTo>
                  <a:lnTo>
                    <a:pt x="0" y="1431"/>
                  </a:lnTo>
                  <a:lnTo>
                    <a:pt x="35" y="1680"/>
                  </a:lnTo>
                  <a:cubicBezTo>
                    <a:pt x="284" y="2020"/>
                    <a:pt x="336" y="2449"/>
                    <a:pt x="312" y="2858"/>
                  </a:cubicBezTo>
                  <a:cubicBezTo>
                    <a:pt x="284" y="3270"/>
                    <a:pt x="184" y="3665"/>
                    <a:pt x="160" y="3977"/>
                  </a:cubicBezTo>
                  <a:lnTo>
                    <a:pt x="149" y="4310"/>
                  </a:lnTo>
                  <a:cubicBezTo>
                    <a:pt x="149" y="4334"/>
                    <a:pt x="225" y="4587"/>
                    <a:pt x="236" y="4947"/>
                  </a:cubicBezTo>
                  <a:cubicBezTo>
                    <a:pt x="253" y="5307"/>
                    <a:pt x="215" y="5761"/>
                    <a:pt x="18" y="6142"/>
                  </a:cubicBezTo>
                  <a:cubicBezTo>
                    <a:pt x="87" y="6281"/>
                    <a:pt x="149" y="6419"/>
                    <a:pt x="215" y="6561"/>
                  </a:cubicBezTo>
                  <a:cubicBezTo>
                    <a:pt x="270" y="6644"/>
                    <a:pt x="468" y="6665"/>
                    <a:pt x="468" y="6665"/>
                  </a:cubicBezTo>
                  <a:cubicBezTo>
                    <a:pt x="703" y="7337"/>
                    <a:pt x="1081" y="7819"/>
                    <a:pt x="1517" y="8224"/>
                  </a:cubicBezTo>
                  <a:cubicBezTo>
                    <a:pt x="1559" y="8127"/>
                    <a:pt x="1601" y="8027"/>
                    <a:pt x="1646" y="7930"/>
                  </a:cubicBezTo>
                  <a:cubicBezTo>
                    <a:pt x="1666" y="7753"/>
                    <a:pt x="1611" y="6752"/>
                    <a:pt x="1840" y="6076"/>
                  </a:cubicBezTo>
                  <a:cubicBezTo>
                    <a:pt x="1795" y="6059"/>
                    <a:pt x="1743" y="6056"/>
                    <a:pt x="1708" y="6052"/>
                  </a:cubicBezTo>
                  <a:cubicBezTo>
                    <a:pt x="1722" y="5903"/>
                    <a:pt x="1864" y="5765"/>
                    <a:pt x="1753" y="5605"/>
                  </a:cubicBezTo>
                  <a:lnTo>
                    <a:pt x="1559" y="5588"/>
                  </a:lnTo>
                  <a:cubicBezTo>
                    <a:pt x="1705" y="5522"/>
                    <a:pt x="1819" y="5408"/>
                    <a:pt x="1909" y="5259"/>
                  </a:cubicBezTo>
                  <a:lnTo>
                    <a:pt x="1944" y="4809"/>
                  </a:lnTo>
                  <a:cubicBezTo>
                    <a:pt x="1718" y="4601"/>
                    <a:pt x="1926" y="4497"/>
                    <a:pt x="1971" y="4369"/>
                  </a:cubicBezTo>
                  <a:lnTo>
                    <a:pt x="1982" y="4043"/>
                  </a:lnTo>
                  <a:lnTo>
                    <a:pt x="1982" y="4043"/>
                  </a:lnTo>
                  <a:cubicBezTo>
                    <a:pt x="1939" y="4078"/>
                    <a:pt x="1898" y="4088"/>
                    <a:pt x="1856" y="4088"/>
                  </a:cubicBezTo>
                  <a:cubicBezTo>
                    <a:pt x="1841" y="4088"/>
                    <a:pt x="1825" y="4086"/>
                    <a:pt x="1808" y="4085"/>
                  </a:cubicBezTo>
                  <a:cubicBezTo>
                    <a:pt x="1843" y="3929"/>
                    <a:pt x="1867" y="3783"/>
                    <a:pt x="1885" y="3634"/>
                  </a:cubicBezTo>
                  <a:cubicBezTo>
                    <a:pt x="1632" y="3250"/>
                    <a:pt x="1369" y="2872"/>
                    <a:pt x="1109" y="2505"/>
                  </a:cubicBezTo>
                  <a:lnTo>
                    <a:pt x="1109" y="2505"/>
                  </a:lnTo>
                  <a:cubicBezTo>
                    <a:pt x="1122" y="2481"/>
                    <a:pt x="1295" y="2144"/>
                    <a:pt x="1459" y="1687"/>
                  </a:cubicBezTo>
                  <a:cubicBezTo>
                    <a:pt x="1632" y="1195"/>
                    <a:pt x="1770" y="555"/>
                    <a:pt x="1718" y="70"/>
                  </a:cubicBezTo>
                  <a:cubicBezTo>
                    <a:pt x="1706" y="21"/>
                    <a:pt x="1687" y="0"/>
                    <a:pt x="1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69"/>
            <p:cNvSpPr/>
            <p:nvPr/>
          </p:nvSpPr>
          <p:spPr>
            <a:xfrm>
              <a:off x="8015172" y="3738496"/>
              <a:ext cx="10886" cy="47664"/>
            </a:xfrm>
            <a:custGeom>
              <a:rect b="b" l="l" r="r" t="t"/>
              <a:pathLst>
                <a:path extrusionOk="0" h="1099" w="251">
                  <a:moveTo>
                    <a:pt x="171" y="0"/>
                  </a:moveTo>
                  <a:cubicBezTo>
                    <a:pt x="143" y="139"/>
                    <a:pt x="119" y="277"/>
                    <a:pt x="49" y="388"/>
                  </a:cubicBezTo>
                  <a:cubicBezTo>
                    <a:pt x="167" y="561"/>
                    <a:pt x="53" y="821"/>
                    <a:pt x="1" y="1098"/>
                  </a:cubicBezTo>
                  <a:lnTo>
                    <a:pt x="250" y="367"/>
                  </a:lnTo>
                  <a:cubicBezTo>
                    <a:pt x="233" y="243"/>
                    <a:pt x="209" y="121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69"/>
            <p:cNvSpPr/>
            <p:nvPr/>
          </p:nvSpPr>
          <p:spPr>
            <a:xfrm>
              <a:off x="7983035" y="3713862"/>
              <a:ext cx="26195" cy="20297"/>
            </a:xfrm>
            <a:custGeom>
              <a:rect b="b" l="l" r="r" t="t"/>
              <a:pathLst>
                <a:path extrusionOk="0" h="468" w="604">
                  <a:moveTo>
                    <a:pt x="49" y="0"/>
                  </a:moveTo>
                  <a:lnTo>
                    <a:pt x="21" y="142"/>
                  </a:lnTo>
                  <a:cubicBezTo>
                    <a:pt x="1" y="249"/>
                    <a:pt x="271" y="416"/>
                    <a:pt x="555" y="468"/>
                  </a:cubicBezTo>
                  <a:cubicBezTo>
                    <a:pt x="593" y="371"/>
                    <a:pt x="603" y="284"/>
                    <a:pt x="434" y="256"/>
                  </a:cubicBezTo>
                  <a:cubicBezTo>
                    <a:pt x="431" y="256"/>
                    <a:pt x="429" y="256"/>
                    <a:pt x="427" y="256"/>
                  </a:cubicBezTo>
                  <a:cubicBezTo>
                    <a:pt x="379" y="256"/>
                    <a:pt x="455" y="390"/>
                    <a:pt x="366" y="390"/>
                  </a:cubicBezTo>
                  <a:cubicBezTo>
                    <a:pt x="360" y="390"/>
                    <a:pt x="352" y="390"/>
                    <a:pt x="344" y="388"/>
                  </a:cubicBezTo>
                  <a:cubicBezTo>
                    <a:pt x="434" y="256"/>
                    <a:pt x="333" y="87"/>
                    <a:pt x="205" y="59"/>
                  </a:cubicBezTo>
                  <a:lnTo>
                    <a:pt x="167" y="281"/>
                  </a:lnTo>
                  <a:cubicBezTo>
                    <a:pt x="101" y="229"/>
                    <a:pt x="98" y="90"/>
                    <a:pt x="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69"/>
            <p:cNvSpPr/>
            <p:nvPr/>
          </p:nvSpPr>
          <p:spPr>
            <a:xfrm>
              <a:off x="8001684" y="3599195"/>
              <a:ext cx="65532" cy="120699"/>
            </a:xfrm>
            <a:custGeom>
              <a:rect b="b" l="l" r="r" t="t"/>
              <a:pathLst>
                <a:path extrusionOk="0" h="2783" w="1511">
                  <a:moveTo>
                    <a:pt x="845" y="1"/>
                  </a:moveTo>
                  <a:cubicBezTo>
                    <a:pt x="676" y="198"/>
                    <a:pt x="520" y="320"/>
                    <a:pt x="416" y="528"/>
                  </a:cubicBezTo>
                  <a:lnTo>
                    <a:pt x="312" y="327"/>
                  </a:lnTo>
                  <a:cubicBezTo>
                    <a:pt x="215" y="961"/>
                    <a:pt x="114" y="1588"/>
                    <a:pt x="0" y="2218"/>
                  </a:cubicBezTo>
                  <a:cubicBezTo>
                    <a:pt x="42" y="2315"/>
                    <a:pt x="45" y="2454"/>
                    <a:pt x="111" y="2505"/>
                  </a:cubicBezTo>
                  <a:lnTo>
                    <a:pt x="149" y="2284"/>
                  </a:lnTo>
                  <a:cubicBezTo>
                    <a:pt x="281" y="2312"/>
                    <a:pt x="381" y="2478"/>
                    <a:pt x="288" y="2613"/>
                  </a:cubicBezTo>
                  <a:cubicBezTo>
                    <a:pt x="295" y="2614"/>
                    <a:pt x="302" y="2615"/>
                    <a:pt x="309" y="2615"/>
                  </a:cubicBezTo>
                  <a:cubicBezTo>
                    <a:pt x="404" y="2615"/>
                    <a:pt x="325" y="2477"/>
                    <a:pt x="376" y="2477"/>
                  </a:cubicBezTo>
                  <a:cubicBezTo>
                    <a:pt x="377" y="2477"/>
                    <a:pt x="379" y="2477"/>
                    <a:pt x="381" y="2478"/>
                  </a:cubicBezTo>
                  <a:cubicBezTo>
                    <a:pt x="551" y="2512"/>
                    <a:pt x="541" y="2596"/>
                    <a:pt x="502" y="2693"/>
                  </a:cubicBezTo>
                  <a:lnTo>
                    <a:pt x="506" y="2693"/>
                  </a:lnTo>
                  <a:cubicBezTo>
                    <a:pt x="551" y="2717"/>
                    <a:pt x="586" y="2748"/>
                    <a:pt x="606" y="2783"/>
                  </a:cubicBezTo>
                  <a:cubicBezTo>
                    <a:pt x="676" y="2668"/>
                    <a:pt x="700" y="2530"/>
                    <a:pt x="728" y="2391"/>
                  </a:cubicBezTo>
                  <a:cubicBezTo>
                    <a:pt x="769" y="2509"/>
                    <a:pt x="797" y="2634"/>
                    <a:pt x="811" y="2762"/>
                  </a:cubicBezTo>
                  <a:cubicBezTo>
                    <a:pt x="1036" y="2114"/>
                    <a:pt x="1265" y="1491"/>
                    <a:pt x="1510" y="857"/>
                  </a:cubicBezTo>
                  <a:cubicBezTo>
                    <a:pt x="1265" y="590"/>
                    <a:pt x="1029" y="313"/>
                    <a:pt x="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69"/>
            <p:cNvSpPr/>
            <p:nvPr/>
          </p:nvSpPr>
          <p:spPr>
            <a:xfrm>
              <a:off x="8163753" y="2718678"/>
              <a:ext cx="20037" cy="63927"/>
            </a:xfrm>
            <a:custGeom>
              <a:rect b="b" l="l" r="r" t="t"/>
              <a:pathLst>
                <a:path extrusionOk="0" h="1474" w="462">
                  <a:moveTo>
                    <a:pt x="1" y="1"/>
                  </a:moveTo>
                  <a:lnTo>
                    <a:pt x="1" y="1"/>
                  </a:lnTo>
                  <a:cubicBezTo>
                    <a:pt x="143" y="469"/>
                    <a:pt x="243" y="964"/>
                    <a:pt x="285" y="1473"/>
                  </a:cubicBezTo>
                  <a:cubicBezTo>
                    <a:pt x="288" y="1061"/>
                    <a:pt x="462" y="624"/>
                    <a:pt x="243" y="282"/>
                  </a:cubicBezTo>
                  <a:cubicBezTo>
                    <a:pt x="164" y="188"/>
                    <a:pt x="81" y="9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9"/>
            <p:cNvSpPr/>
            <p:nvPr/>
          </p:nvSpPr>
          <p:spPr>
            <a:xfrm>
              <a:off x="8176851" y="2792145"/>
              <a:ext cx="8891" cy="54906"/>
            </a:xfrm>
            <a:custGeom>
              <a:rect b="b" l="l" r="r" t="t"/>
              <a:pathLst>
                <a:path extrusionOk="0" h="1266" w="205">
                  <a:moveTo>
                    <a:pt x="0" y="1"/>
                  </a:moveTo>
                  <a:lnTo>
                    <a:pt x="0" y="1"/>
                  </a:lnTo>
                  <a:cubicBezTo>
                    <a:pt x="11" y="202"/>
                    <a:pt x="21" y="437"/>
                    <a:pt x="28" y="635"/>
                  </a:cubicBezTo>
                  <a:cubicBezTo>
                    <a:pt x="31" y="843"/>
                    <a:pt x="31" y="1051"/>
                    <a:pt x="28" y="1265"/>
                  </a:cubicBezTo>
                  <a:cubicBezTo>
                    <a:pt x="205" y="874"/>
                    <a:pt x="139" y="489"/>
                    <a:pt x="18" y="88"/>
                  </a:cubicBezTo>
                  <a:cubicBezTo>
                    <a:pt x="11" y="56"/>
                    <a:pt x="4" y="25"/>
                    <a:pt x="0" y="1"/>
                  </a:cubicBezTo>
                  <a:close/>
                </a:path>
              </a:pathLst>
            </a:custGeom>
            <a:solidFill>
              <a:srgbClr val="E8CB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69"/>
            <p:cNvSpPr/>
            <p:nvPr/>
          </p:nvSpPr>
          <p:spPr>
            <a:xfrm>
              <a:off x="8149051" y="3016622"/>
              <a:ext cx="99968" cy="147415"/>
            </a:xfrm>
            <a:custGeom>
              <a:rect b="b" l="l" r="r" t="t"/>
              <a:pathLst>
                <a:path extrusionOk="0" h="3399" w="2305">
                  <a:moveTo>
                    <a:pt x="170" y="0"/>
                  </a:moveTo>
                  <a:cubicBezTo>
                    <a:pt x="90" y="374"/>
                    <a:pt x="0" y="1136"/>
                    <a:pt x="21" y="1136"/>
                  </a:cubicBezTo>
                  <a:cubicBezTo>
                    <a:pt x="0" y="1240"/>
                    <a:pt x="63" y="1393"/>
                    <a:pt x="70" y="1528"/>
                  </a:cubicBezTo>
                  <a:cubicBezTo>
                    <a:pt x="530" y="2138"/>
                    <a:pt x="963" y="2806"/>
                    <a:pt x="1521" y="3399"/>
                  </a:cubicBezTo>
                  <a:cubicBezTo>
                    <a:pt x="1615" y="2671"/>
                    <a:pt x="2266" y="1386"/>
                    <a:pt x="2304" y="1282"/>
                  </a:cubicBezTo>
                  <a:cubicBezTo>
                    <a:pt x="2093" y="891"/>
                    <a:pt x="1850" y="509"/>
                    <a:pt x="1376" y="340"/>
                  </a:cubicBezTo>
                  <a:cubicBezTo>
                    <a:pt x="1371" y="339"/>
                    <a:pt x="1367" y="339"/>
                    <a:pt x="1363" y="339"/>
                  </a:cubicBezTo>
                  <a:cubicBezTo>
                    <a:pt x="1239" y="339"/>
                    <a:pt x="1123" y="618"/>
                    <a:pt x="1029" y="755"/>
                  </a:cubicBezTo>
                  <a:cubicBezTo>
                    <a:pt x="690" y="527"/>
                    <a:pt x="402" y="27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69"/>
            <p:cNvSpPr/>
            <p:nvPr/>
          </p:nvSpPr>
          <p:spPr>
            <a:xfrm>
              <a:off x="8113575" y="3166851"/>
              <a:ext cx="79974" cy="123214"/>
            </a:xfrm>
            <a:custGeom>
              <a:rect b="b" l="l" r="r" t="t"/>
              <a:pathLst>
                <a:path extrusionOk="0" h="2841" w="1844">
                  <a:moveTo>
                    <a:pt x="389" y="0"/>
                  </a:moveTo>
                  <a:cubicBezTo>
                    <a:pt x="275" y="773"/>
                    <a:pt x="146" y="1552"/>
                    <a:pt x="1" y="2332"/>
                  </a:cubicBezTo>
                  <a:lnTo>
                    <a:pt x="108" y="2484"/>
                  </a:lnTo>
                  <a:cubicBezTo>
                    <a:pt x="209" y="2349"/>
                    <a:pt x="361" y="2276"/>
                    <a:pt x="524" y="2155"/>
                  </a:cubicBezTo>
                  <a:cubicBezTo>
                    <a:pt x="714" y="2397"/>
                    <a:pt x="950" y="2623"/>
                    <a:pt x="1196" y="2841"/>
                  </a:cubicBezTo>
                  <a:cubicBezTo>
                    <a:pt x="1324" y="2602"/>
                    <a:pt x="1698" y="2051"/>
                    <a:pt x="1844" y="1601"/>
                  </a:cubicBezTo>
                  <a:cubicBezTo>
                    <a:pt x="1387" y="1268"/>
                    <a:pt x="552" y="90"/>
                    <a:pt x="3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69"/>
            <p:cNvSpPr/>
            <p:nvPr/>
          </p:nvSpPr>
          <p:spPr>
            <a:xfrm>
              <a:off x="8130403" y="3074129"/>
              <a:ext cx="84658" cy="162334"/>
            </a:xfrm>
            <a:custGeom>
              <a:rect b="b" l="l" r="r" t="t"/>
              <a:pathLst>
                <a:path extrusionOk="0" h="3743" w="1952">
                  <a:moveTo>
                    <a:pt x="344" y="1"/>
                  </a:moveTo>
                  <a:lnTo>
                    <a:pt x="344" y="1"/>
                  </a:lnTo>
                  <a:cubicBezTo>
                    <a:pt x="223" y="708"/>
                    <a:pt x="115" y="1421"/>
                    <a:pt x="1" y="2142"/>
                  </a:cubicBezTo>
                  <a:cubicBezTo>
                    <a:pt x="157" y="2232"/>
                    <a:pt x="84" y="2398"/>
                    <a:pt x="139" y="2668"/>
                  </a:cubicBezTo>
                  <a:cubicBezTo>
                    <a:pt x="153" y="2616"/>
                    <a:pt x="344" y="2616"/>
                    <a:pt x="358" y="2564"/>
                  </a:cubicBezTo>
                  <a:cubicBezTo>
                    <a:pt x="614" y="3004"/>
                    <a:pt x="995" y="3410"/>
                    <a:pt x="1452" y="3742"/>
                  </a:cubicBezTo>
                  <a:cubicBezTo>
                    <a:pt x="1570" y="3455"/>
                    <a:pt x="1657" y="3164"/>
                    <a:pt x="1740" y="2869"/>
                  </a:cubicBezTo>
                  <a:cubicBezTo>
                    <a:pt x="1740" y="2710"/>
                    <a:pt x="1743" y="2544"/>
                    <a:pt x="1747" y="2357"/>
                  </a:cubicBezTo>
                  <a:cubicBezTo>
                    <a:pt x="1733" y="2263"/>
                    <a:pt x="1820" y="2246"/>
                    <a:pt x="1913" y="2218"/>
                  </a:cubicBezTo>
                  <a:lnTo>
                    <a:pt x="1951" y="2073"/>
                  </a:lnTo>
                  <a:cubicBezTo>
                    <a:pt x="1393" y="1477"/>
                    <a:pt x="960" y="815"/>
                    <a:pt x="500" y="202"/>
                  </a:cubicBezTo>
                  <a:lnTo>
                    <a:pt x="500" y="202"/>
                  </a:lnTo>
                  <a:cubicBezTo>
                    <a:pt x="510" y="327"/>
                    <a:pt x="479" y="431"/>
                    <a:pt x="309" y="469"/>
                  </a:cubicBezTo>
                  <a:cubicBezTo>
                    <a:pt x="340" y="320"/>
                    <a:pt x="441" y="178"/>
                    <a:pt x="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69"/>
            <p:cNvSpPr/>
            <p:nvPr/>
          </p:nvSpPr>
          <p:spPr>
            <a:xfrm>
              <a:off x="8184223" y="2812615"/>
              <a:ext cx="76201" cy="138827"/>
            </a:xfrm>
            <a:custGeom>
              <a:rect b="b" l="l" r="r" t="t"/>
              <a:pathLst>
                <a:path extrusionOk="0" h="3201" w="1757">
                  <a:moveTo>
                    <a:pt x="66" y="0"/>
                  </a:moveTo>
                  <a:lnTo>
                    <a:pt x="59" y="3"/>
                  </a:lnTo>
                  <a:lnTo>
                    <a:pt x="59" y="208"/>
                  </a:lnTo>
                  <a:cubicBezTo>
                    <a:pt x="111" y="211"/>
                    <a:pt x="312" y="506"/>
                    <a:pt x="52" y="617"/>
                  </a:cubicBezTo>
                  <a:cubicBezTo>
                    <a:pt x="45" y="849"/>
                    <a:pt x="7" y="1320"/>
                    <a:pt x="7" y="1320"/>
                  </a:cubicBezTo>
                  <a:cubicBezTo>
                    <a:pt x="7" y="1320"/>
                    <a:pt x="180" y="1451"/>
                    <a:pt x="204" y="1451"/>
                  </a:cubicBezTo>
                  <a:cubicBezTo>
                    <a:pt x="192" y="1478"/>
                    <a:pt x="159" y="1483"/>
                    <a:pt x="123" y="1483"/>
                  </a:cubicBezTo>
                  <a:cubicBezTo>
                    <a:pt x="106" y="1483"/>
                    <a:pt x="87" y="1482"/>
                    <a:pt x="71" y="1482"/>
                  </a:cubicBezTo>
                  <a:cubicBezTo>
                    <a:pt x="37" y="1482"/>
                    <a:pt x="8" y="1486"/>
                    <a:pt x="0" y="1510"/>
                  </a:cubicBezTo>
                  <a:cubicBezTo>
                    <a:pt x="173" y="1729"/>
                    <a:pt x="360" y="1919"/>
                    <a:pt x="610" y="1978"/>
                  </a:cubicBezTo>
                  <a:cubicBezTo>
                    <a:pt x="797" y="2162"/>
                    <a:pt x="1081" y="2491"/>
                    <a:pt x="1299" y="2768"/>
                  </a:cubicBezTo>
                  <a:cubicBezTo>
                    <a:pt x="1403" y="2902"/>
                    <a:pt x="1492" y="3021"/>
                    <a:pt x="1547" y="3100"/>
                  </a:cubicBezTo>
                  <a:lnTo>
                    <a:pt x="1547" y="3100"/>
                  </a:lnTo>
                  <a:cubicBezTo>
                    <a:pt x="1493" y="2859"/>
                    <a:pt x="1647" y="2286"/>
                    <a:pt x="1680" y="1978"/>
                  </a:cubicBezTo>
                  <a:cubicBezTo>
                    <a:pt x="1583" y="1781"/>
                    <a:pt x="1704" y="1521"/>
                    <a:pt x="1756" y="1386"/>
                  </a:cubicBezTo>
                  <a:cubicBezTo>
                    <a:pt x="1289" y="1102"/>
                    <a:pt x="873" y="773"/>
                    <a:pt x="568" y="322"/>
                  </a:cubicBezTo>
                  <a:cubicBezTo>
                    <a:pt x="568" y="322"/>
                    <a:pt x="371" y="322"/>
                    <a:pt x="308" y="270"/>
                  </a:cubicBezTo>
                  <a:cubicBezTo>
                    <a:pt x="229" y="177"/>
                    <a:pt x="146" y="87"/>
                    <a:pt x="66" y="0"/>
                  </a:cubicBezTo>
                  <a:close/>
                  <a:moveTo>
                    <a:pt x="1547" y="3100"/>
                  </a:moveTo>
                  <a:cubicBezTo>
                    <a:pt x="1556" y="3138"/>
                    <a:pt x="1570" y="3168"/>
                    <a:pt x="1590" y="3187"/>
                  </a:cubicBezTo>
                  <a:cubicBezTo>
                    <a:pt x="1599" y="3196"/>
                    <a:pt x="1605" y="3200"/>
                    <a:pt x="1607" y="3200"/>
                  </a:cubicBezTo>
                  <a:cubicBezTo>
                    <a:pt x="1614" y="3200"/>
                    <a:pt x="1591" y="3163"/>
                    <a:pt x="1547" y="3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69"/>
            <p:cNvSpPr/>
            <p:nvPr/>
          </p:nvSpPr>
          <p:spPr>
            <a:xfrm>
              <a:off x="8149962" y="2877928"/>
              <a:ext cx="111201" cy="194298"/>
            </a:xfrm>
            <a:custGeom>
              <a:rect b="b" l="l" r="r" t="t"/>
              <a:pathLst>
                <a:path extrusionOk="0" h="4480" w="2564">
                  <a:moveTo>
                    <a:pt x="793" y="1"/>
                  </a:moveTo>
                  <a:cubicBezTo>
                    <a:pt x="793" y="15"/>
                    <a:pt x="717" y="576"/>
                    <a:pt x="669" y="850"/>
                  </a:cubicBezTo>
                  <a:cubicBezTo>
                    <a:pt x="717" y="846"/>
                    <a:pt x="832" y="756"/>
                    <a:pt x="856" y="725"/>
                  </a:cubicBezTo>
                  <a:lnTo>
                    <a:pt x="856" y="725"/>
                  </a:lnTo>
                  <a:cubicBezTo>
                    <a:pt x="849" y="763"/>
                    <a:pt x="669" y="1019"/>
                    <a:pt x="620" y="1120"/>
                  </a:cubicBezTo>
                  <a:cubicBezTo>
                    <a:pt x="589" y="1293"/>
                    <a:pt x="520" y="1719"/>
                    <a:pt x="530" y="1757"/>
                  </a:cubicBezTo>
                  <a:cubicBezTo>
                    <a:pt x="528" y="1771"/>
                    <a:pt x="535" y="1777"/>
                    <a:pt x="550" y="1777"/>
                  </a:cubicBezTo>
                  <a:cubicBezTo>
                    <a:pt x="588" y="1777"/>
                    <a:pt x="672" y="1744"/>
                    <a:pt x="756" y="1744"/>
                  </a:cubicBezTo>
                  <a:cubicBezTo>
                    <a:pt x="768" y="1744"/>
                    <a:pt x="781" y="1745"/>
                    <a:pt x="793" y="1747"/>
                  </a:cubicBezTo>
                  <a:cubicBezTo>
                    <a:pt x="589" y="1937"/>
                    <a:pt x="440" y="2138"/>
                    <a:pt x="336" y="2356"/>
                  </a:cubicBezTo>
                  <a:lnTo>
                    <a:pt x="291" y="2537"/>
                  </a:lnTo>
                  <a:cubicBezTo>
                    <a:pt x="264" y="2544"/>
                    <a:pt x="241" y="2549"/>
                    <a:pt x="225" y="2549"/>
                  </a:cubicBezTo>
                  <a:cubicBezTo>
                    <a:pt x="211" y="2549"/>
                    <a:pt x="203" y="2545"/>
                    <a:pt x="205" y="2533"/>
                  </a:cubicBezTo>
                  <a:cubicBezTo>
                    <a:pt x="198" y="2492"/>
                    <a:pt x="191" y="2450"/>
                    <a:pt x="191" y="2412"/>
                  </a:cubicBezTo>
                  <a:lnTo>
                    <a:pt x="0" y="3132"/>
                  </a:lnTo>
                  <a:cubicBezTo>
                    <a:pt x="63" y="3004"/>
                    <a:pt x="146" y="2890"/>
                    <a:pt x="236" y="2776"/>
                  </a:cubicBezTo>
                  <a:lnTo>
                    <a:pt x="236" y="2776"/>
                  </a:lnTo>
                  <a:lnTo>
                    <a:pt x="149" y="3174"/>
                  </a:lnTo>
                  <a:lnTo>
                    <a:pt x="149" y="3191"/>
                  </a:lnTo>
                  <a:cubicBezTo>
                    <a:pt x="381" y="3465"/>
                    <a:pt x="669" y="3721"/>
                    <a:pt x="1005" y="3950"/>
                  </a:cubicBezTo>
                  <a:cubicBezTo>
                    <a:pt x="1102" y="3816"/>
                    <a:pt x="1218" y="3537"/>
                    <a:pt x="1345" y="3537"/>
                  </a:cubicBezTo>
                  <a:cubicBezTo>
                    <a:pt x="1349" y="3537"/>
                    <a:pt x="1354" y="3537"/>
                    <a:pt x="1358" y="3538"/>
                  </a:cubicBezTo>
                  <a:cubicBezTo>
                    <a:pt x="1829" y="3707"/>
                    <a:pt x="2072" y="4089"/>
                    <a:pt x="2283" y="4480"/>
                  </a:cubicBezTo>
                  <a:lnTo>
                    <a:pt x="2484" y="3995"/>
                  </a:lnTo>
                  <a:lnTo>
                    <a:pt x="2484" y="3995"/>
                  </a:lnTo>
                  <a:cubicBezTo>
                    <a:pt x="2421" y="4004"/>
                    <a:pt x="2355" y="4020"/>
                    <a:pt x="2301" y="4020"/>
                  </a:cubicBezTo>
                  <a:cubicBezTo>
                    <a:pt x="2254" y="4020"/>
                    <a:pt x="2216" y="4008"/>
                    <a:pt x="2200" y="3967"/>
                  </a:cubicBezTo>
                  <a:cubicBezTo>
                    <a:pt x="2179" y="3742"/>
                    <a:pt x="2162" y="3468"/>
                    <a:pt x="2193" y="3309"/>
                  </a:cubicBezTo>
                  <a:cubicBezTo>
                    <a:pt x="2262" y="3115"/>
                    <a:pt x="2453" y="2921"/>
                    <a:pt x="2564" y="2713"/>
                  </a:cubicBezTo>
                  <a:cubicBezTo>
                    <a:pt x="2553" y="2526"/>
                    <a:pt x="2539" y="2339"/>
                    <a:pt x="2512" y="2159"/>
                  </a:cubicBezTo>
                  <a:cubicBezTo>
                    <a:pt x="2512" y="2145"/>
                    <a:pt x="2349" y="2024"/>
                    <a:pt x="2269" y="2014"/>
                  </a:cubicBezTo>
                  <a:cubicBezTo>
                    <a:pt x="2287" y="1892"/>
                    <a:pt x="2332" y="1785"/>
                    <a:pt x="2383" y="1678"/>
                  </a:cubicBezTo>
                  <a:cubicBezTo>
                    <a:pt x="2366" y="1667"/>
                    <a:pt x="2235" y="1400"/>
                    <a:pt x="2051" y="1113"/>
                  </a:cubicBezTo>
                  <a:cubicBezTo>
                    <a:pt x="1867" y="832"/>
                    <a:pt x="1625" y="538"/>
                    <a:pt x="1403" y="469"/>
                  </a:cubicBezTo>
                  <a:cubicBezTo>
                    <a:pt x="1154" y="410"/>
                    <a:pt x="967" y="219"/>
                    <a:pt x="7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69"/>
            <p:cNvSpPr/>
            <p:nvPr/>
          </p:nvSpPr>
          <p:spPr>
            <a:xfrm>
              <a:off x="8058020" y="2406379"/>
              <a:ext cx="125339" cy="131932"/>
            </a:xfrm>
            <a:custGeom>
              <a:rect b="b" l="l" r="r" t="t"/>
              <a:pathLst>
                <a:path extrusionOk="0" h="3042" w="2890">
                  <a:moveTo>
                    <a:pt x="2099" y="0"/>
                  </a:moveTo>
                  <a:cubicBezTo>
                    <a:pt x="1763" y="90"/>
                    <a:pt x="1424" y="135"/>
                    <a:pt x="1098" y="201"/>
                  </a:cubicBezTo>
                  <a:cubicBezTo>
                    <a:pt x="780" y="263"/>
                    <a:pt x="468" y="360"/>
                    <a:pt x="215" y="631"/>
                  </a:cubicBezTo>
                  <a:cubicBezTo>
                    <a:pt x="87" y="797"/>
                    <a:pt x="56" y="1019"/>
                    <a:pt x="49" y="1244"/>
                  </a:cubicBezTo>
                  <a:cubicBezTo>
                    <a:pt x="38" y="1469"/>
                    <a:pt x="56" y="1694"/>
                    <a:pt x="0" y="1898"/>
                  </a:cubicBezTo>
                  <a:cubicBezTo>
                    <a:pt x="101" y="2137"/>
                    <a:pt x="250" y="2304"/>
                    <a:pt x="225" y="2473"/>
                  </a:cubicBezTo>
                  <a:lnTo>
                    <a:pt x="281" y="2591"/>
                  </a:lnTo>
                  <a:cubicBezTo>
                    <a:pt x="492" y="2432"/>
                    <a:pt x="644" y="2245"/>
                    <a:pt x="825" y="2162"/>
                  </a:cubicBezTo>
                  <a:cubicBezTo>
                    <a:pt x="863" y="2145"/>
                    <a:pt x="900" y="2137"/>
                    <a:pt x="938" y="2137"/>
                  </a:cubicBezTo>
                  <a:cubicBezTo>
                    <a:pt x="1198" y="2137"/>
                    <a:pt x="1458" y="2499"/>
                    <a:pt x="1739" y="2650"/>
                  </a:cubicBezTo>
                  <a:cubicBezTo>
                    <a:pt x="1770" y="2574"/>
                    <a:pt x="1777" y="2453"/>
                    <a:pt x="1836" y="2422"/>
                  </a:cubicBezTo>
                  <a:cubicBezTo>
                    <a:pt x="1840" y="2421"/>
                    <a:pt x="1843" y="2421"/>
                    <a:pt x="1847" y="2421"/>
                  </a:cubicBezTo>
                  <a:cubicBezTo>
                    <a:pt x="2364" y="2421"/>
                    <a:pt x="2483" y="2925"/>
                    <a:pt x="2889" y="3042"/>
                  </a:cubicBezTo>
                  <a:cubicBezTo>
                    <a:pt x="2605" y="2494"/>
                    <a:pt x="2356" y="1968"/>
                    <a:pt x="2203" y="1448"/>
                  </a:cubicBezTo>
                  <a:cubicBezTo>
                    <a:pt x="2051" y="932"/>
                    <a:pt x="2009" y="433"/>
                    <a:pt x="2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69"/>
            <p:cNvSpPr/>
            <p:nvPr/>
          </p:nvSpPr>
          <p:spPr>
            <a:xfrm>
              <a:off x="8077102" y="2552532"/>
              <a:ext cx="31443" cy="37602"/>
            </a:xfrm>
            <a:custGeom>
              <a:rect b="b" l="l" r="r" t="t"/>
              <a:pathLst>
                <a:path extrusionOk="0" h="867" w="725">
                  <a:moveTo>
                    <a:pt x="146" y="1"/>
                  </a:moveTo>
                  <a:cubicBezTo>
                    <a:pt x="101" y="39"/>
                    <a:pt x="52" y="73"/>
                    <a:pt x="0" y="108"/>
                  </a:cubicBezTo>
                  <a:cubicBezTo>
                    <a:pt x="166" y="371"/>
                    <a:pt x="336" y="617"/>
                    <a:pt x="495" y="856"/>
                  </a:cubicBezTo>
                  <a:cubicBezTo>
                    <a:pt x="572" y="856"/>
                    <a:pt x="651" y="863"/>
                    <a:pt x="724" y="867"/>
                  </a:cubicBezTo>
                  <a:cubicBezTo>
                    <a:pt x="520" y="597"/>
                    <a:pt x="326" y="312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69"/>
            <p:cNvSpPr/>
            <p:nvPr/>
          </p:nvSpPr>
          <p:spPr>
            <a:xfrm>
              <a:off x="8070337" y="2499232"/>
              <a:ext cx="142601" cy="121696"/>
            </a:xfrm>
            <a:custGeom>
              <a:rect b="b" l="l" r="r" t="t"/>
              <a:pathLst>
                <a:path extrusionOk="0" h="2806" w="3288">
                  <a:moveTo>
                    <a:pt x="657" y="0"/>
                  </a:moveTo>
                  <a:cubicBezTo>
                    <a:pt x="621" y="0"/>
                    <a:pt x="584" y="8"/>
                    <a:pt x="548" y="24"/>
                  </a:cubicBezTo>
                  <a:cubicBezTo>
                    <a:pt x="364" y="111"/>
                    <a:pt x="212" y="294"/>
                    <a:pt x="0" y="454"/>
                  </a:cubicBezTo>
                  <a:cubicBezTo>
                    <a:pt x="170" y="793"/>
                    <a:pt x="364" y="1098"/>
                    <a:pt x="572" y="1386"/>
                  </a:cubicBezTo>
                  <a:cubicBezTo>
                    <a:pt x="1524" y="1531"/>
                    <a:pt x="2131" y="2300"/>
                    <a:pt x="2893" y="2806"/>
                  </a:cubicBezTo>
                  <a:cubicBezTo>
                    <a:pt x="2778" y="2563"/>
                    <a:pt x="3159" y="2307"/>
                    <a:pt x="3028" y="2061"/>
                  </a:cubicBezTo>
                  <a:lnTo>
                    <a:pt x="3028" y="2061"/>
                  </a:lnTo>
                  <a:cubicBezTo>
                    <a:pt x="3114" y="2106"/>
                    <a:pt x="3201" y="2162"/>
                    <a:pt x="3288" y="2217"/>
                  </a:cubicBezTo>
                  <a:cubicBezTo>
                    <a:pt x="3062" y="1756"/>
                    <a:pt x="2820" y="1323"/>
                    <a:pt x="2605" y="904"/>
                  </a:cubicBezTo>
                  <a:cubicBezTo>
                    <a:pt x="2201" y="787"/>
                    <a:pt x="2081" y="284"/>
                    <a:pt x="1568" y="284"/>
                  </a:cubicBezTo>
                  <a:cubicBezTo>
                    <a:pt x="1563" y="284"/>
                    <a:pt x="1557" y="284"/>
                    <a:pt x="1552" y="284"/>
                  </a:cubicBezTo>
                  <a:cubicBezTo>
                    <a:pt x="1493" y="315"/>
                    <a:pt x="1486" y="436"/>
                    <a:pt x="1455" y="516"/>
                  </a:cubicBezTo>
                  <a:cubicBezTo>
                    <a:pt x="1168" y="359"/>
                    <a:pt x="912" y="0"/>
                    <a:pt x="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69"/>
            <p:cNvSpPr/>
            <p:nvPr/>
          </p:nvSpPr>
          <p:spPr>
            <a:xfrm>
              <a:off x="8094970" y="2558994"/>
              <a:ext cx="158214" cy="167105"/>
            </a:xfrm>
            <a:custGeom>
              <a:rect b="b" l="l" r="r" t="t"/>
              <a:pathLst>
                <a:path extrusionOk="0" h="3853" w="3648">
                  <a:moveTo>
                    <a:pt x="0" y="1"/>
                  </a:moveTo>
                  <a:lnTo>
                    <a:pt x="0" y="1"/>
                  </a:lnTo>
                  <a:cubicBezTo>
                    <a:pt x="139" y="198"/>
                    <a:pt x="284" y="382"/>
                    <a:pt x="433" y="562"/>
                  </a:cubicBezTo>
                  <a:cubicBezTo>
                    <a:pt x="454" y="600"/>
                    <a:pt x="381" y="735"/>
                    <a:pt x="336" y="825"/>
                  </a:cubicBezTo>
                  <a:cubicBezTo>
                    <a:pt x="568" y="1158"/>
                    <a:pt x="783" y="1473"/>
                    <a:pt x="974" y="1792"/>
                  </a:cubicBezTo>
                  <a:cubicBezTo>
                    <a:pt x="1071" y="1947"/>
                    <a:pt x="1157" y="2103"/>
                    <a:pt x="1237" y="2259"/>
                  </a:cubicBezTo>
                  <a:lnTo>
                    <a:pt x="1497" y="2782"/>
                  </a:lnTo>
                  <a:cubicBezTo>
                    <a:pt x="1510" y="2784"/>
                    <a:pt x="1524" y="2785"/>
                    <a:pt x="1538" y="2785"/>
                  </a:cubicBezTo>
                  <a:cubicBezTo>
                    <a:pt x="1713" y="2785"/>
                    <a:pt x="1935" y="2667"/>
                    <a:pt x="2131" y="2488"/>
                  </a:cubicBezTo>
                  <a:cubicBezTo>
                    <a:pt x="2352" y="2294"/>
                    <a:pt x="2519" y="2006"/>
                    <a:pt x="2619" y="1767"/>
                  </a:cubicBezTo>
                  <a:cubicBezTo>
                    <a:pt x="2636" y="1644"/>
                    <a:pt x="2938" y="1572"/>
                    <a:pt x="2930" y="1354"/>
                  </a:cubicBezTo>
                  <a:lnTo>
                    <a:pt x="2930" y="1354"/>
                  </a:lnTo>
                  <a:cubicBezTo>
                    <a:pt x="2937" y="1428"/>
                    <a:pt x="2949" y="1499"/>
                    <a:pt x="2952" y="1577"/>
                  </a:cubicBezTo>
                  <a:cubicBezTo>
                    <a:pt x="2966" y="1674"/>
                    <a:pt x="2952" y="1722"/>
                    <a:pt x="2959" y="1809"/>
                  </a:cubicBezTo>
                  <a:cubicBezTo>
                    <a:pt x="2959" y="1958"/>
                    <a:pt x="2955" y="2128"/>
                    <a:pt x="2941" y="2287"/>
                  </a:cubicBezTo>
                  <a:cubicBezTo>
                    <a:pt x="2910" y="2609"/>
                    <a:pt x="2831" y="2921"/>
                    <a:pt x="2723" y="3205"/>
                  </a:cubicBezTo>
                  <a:cubicBezTo>
                    <a:pt x="3031" y="3402"/>
                    <a:pt x="3343" y="3614"/>
                    <a:pt x="3648" y="3853"/>
                  </a:cubicBezTo>
                  <a:cubicBezTo>
                    <a:pt x="3624" y="3423"/>
                    <a:pt x="3509" y="3049"/>
                    <a:pt x="3423" y="2592"/>
                  </a:cubicBezTo>
                  <a:cubicBezTo>
                    <a:pt x="3412" y="2554"/>
                    <a:pt x="3409" y="2512"/>
                    <a:pt x="3406" y="2471"/>
                  </a:cubicBezTo>
                  <a:cubicBezTo>
                    <a:pt x="3312" y="2190"/>
                    <a:pt x="3184" y="1882"/>
                    <a:pt x="3083" y="1646"/>
                  </a:cubicBezTo>
                  <a:lnTo>
                    <a:pt x="3000" y="1449"/>
                  </a:lnTo>
                  <a:lnTo>
                    <a:pt x="2910" y="1241"/>
                  </a:lnTo>
                  <a:cubicBezTo>
                    <a:pt x="2851" y="1102"/>
                    <a:pt x="2785" y="967"/>
                    <a:pt x="2720" y="832"/>
                  </a:cubicBezTo>
                  <a:lnTo>
                    <a:pt x="2460" y="676"/>
                  </a:lnTo>
                  <a:lnTo>
                    <a:pt x="2460" y="676"/>
                  </a:lnTo>
                  <a:cubicBezTo>
                    <a:pt x="2591" y="926"/>
                    <a:pt x="2210" y="1182"/>
                    <a:pt x="2325" y="1421"/>
                  </a:cubicBezTo>
                  <a:cubicBezTo>
                    <a:pt x="1563" y="915"/>
                    <a:pt x="953" y="14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69"/>
            <p:cNvSpPr/>
            <p:nvPr/>
          </p:nvSpPr>
          <p:spPr>
            <a:xfrm>
              <a:off x="8159546" y="2614636"/>
              <a:ext cx="105389" cy="257791"/>
            </a:xfrm>
            <a:custGeom>
              <a:rect b="b" l="l" r="r" t="t"/>
              <a:pathLst>
                <a:path extrusionOk="0" h="5944" w="2430">
                  <a:moveTo>
                    <a:pt x="1382" y="1"/>
                  </a:moveTo>
                  <a:cubicBezTo>
                    <a:pt x="1279" y="1"/>
                    <a:pt x="1141" y="371"/>
                    <a:pt x="1123" y="477"/>
                  </a:cubicBezTo>
                  <a:cubicBezTo>
                    <a:pt x="1023" y="716"/>
                    <a:pt x="853" y="1000"/>
                    <a:pt x="635" y="1198"/>
                  </a:cubicBezTo>
                  <a:cubicBezTo>
                    <a:pt x="436" y="1377"/>
                    <a:pt x="214" y="1495"/>
                    <a:pt x="41" y="1495"/>
                  </a:cubicBezTo>
                  <a:cubicBezTo>
                    <a:pt x="28" y="1495"/>
                    <a:pt x="14" y="1494"/>
                    <a:pt x="1" y="1492"/>
                  </a:cubicBezTo>
                  <a:lnTo>
                    <a:pt x="1" y="1492"/>
                  </a:lnTo>
                  <a:cubicBezTo>
                    <a:pt x="29" y="1544"/>
                    <a:pt x="49" y="1589"/>
                    <a:pt x="70" y="1641"/>
                  </a:cubicBezTo>
                  <a:cubicBezTo>
                    <a:pt x="358" y="1790"/>
                    <a:pt x="469" y="2064"/>
                    <a:pt x="500" y="2334"/>
                  </a:cubicBezTo>
                  <a:cubicBezTo>
                    <a:pt x="534" y="2608"/>
                    <a:pt x="486" y="2885"/>
                    <a:pt x="503" y="3093"/>
                  </a:cubicBezTo>
                  <a:cubicBezTo>
                    <a:pt x="517" y="3166"/>
                    <a:pt x="531" y="3242"/>
                    <a:pt x="538" y="3314"/>
                  </a:cubicBezTo>
                  <a:cubicBezTo>
                    <a:pt x="541" y="3328"/>
                    <a:pt x="652" y="3491"/>
                    <a:pt x="711" y="3727"/>
                  </a:cubicBezTo>
                  <a:cubicBezTo>
                    <a:pt x="742" y="3848"/>
                    <a:pt x="760" y="3976"/>
                    <a:pt x="749" y="4118"/>
                  </a:cubicBezTo>
                  <a:cubicBezTo>
                    <a:pt x="739" y="4264"/>
                    <a:pt x="704" y="4416"/>
                    <a:pt x="624" y="4555"/>
                  </a:cubicBezTo>
                  <a:cubicBezTo>
                    <a:pt x="708" y="4641"/>
                    <a:pt x="791" y="4735"/>
                    <a:pt x="867" y="4825"/>
                  </a:cubicBezTo>
                  <a:cubicBezTo>
                    <a:pt x="933" y="4873"/>
                    <a:pt x="1127" y="4877"/>
                    <a:pt x="1127" y="4877"/>
                  </a:cubicBezTo>
                  <a:cubicBezTo>
                    <a:pt x="1435" y="5327"/>
                    <a:pt x="1851" y="5660"/>
                    <a:pt x="2318" y="5944"/>
                  </a:cubicBezTo>
                  <a:cubicBezTo>
                    <a:pt x="2350" y="5874"/>
                    <a:pt x="2384" y="5798"/>
                    <a:pt x="2419" y="5725"/>
                  </a:cubicBezTo>
                  <a:cubicBezTo>
                    <a:pt x="2426" y="5590"/>
                    <a:pt x="2284" y="4859"/>
                    <a:pt x="2429" y="4357"/>
                  </a:cubicBezTo>
                  <a:cubicBezTo>
                    <a:pt x="2391" y="4350"/>
                    <a:pt x="2336" y="4350"/>
                    <a:pt x="2301" y="4350"/>
                  </a:cubicBezTo>
                  <a:cubicBezTo>
                    <a:pt x="2298" y="4243"/>
                    <a:pt x="2429" y="4132"/>
                    <a:pt x="2298" y="4025"/>
                  </a:cubicBezTo>
                  <a:lnTo>
                    <a:pt x="2100" y="4028"/>
                  </a:lnTo>
                  <a:cubicBezTo>
                    <a:pt x="2239" y="3966"/>
                    <a:pt x="2339" y="3869"/>
                    <a:pt x="2408" y="3747"/>
                  </a:cubicBezTo>
                  <a:cubicBezTo>
                    <a:pt x="2405" y="3633"/>
                    <a:pt x="2395" y="3522"/>
                    <a:pt x="2384" y="3408"/>
                  </a:cubicBezTo>
                  <a:cubicBezTo>
                    <a:pt x="2135" y="3290"/>
                    <a:pt x="2322" y="3190"/>
                    <a:pt x="2350" y="3082"/>
                  </a:cubicBezTo>
                  <a:lnTo>
                    <a:pt x="2315" y="2847"/>
                  </a:lnTo>
                  <a:cubicBezTo>
                    <a:pt x="2263" y="2895"/>
                    <a:pt x="2204" y="2899"/>
                    <a:pt x="2149" y="2906"/>
                  </a:cubicBezTo>
                  <a:cubicBezTo>
                    <a:pt x="2162" y="2791"/>
                    <a:pt x="2162" y="2677"/>
                    <a:pt x="2159" y="2570"/>
                  </a:cubicBezTo>
                  <a:cubicBezTo>
                    <a:pt x="1854" y="2331"/>
                    <a:pt x="1543" y="2120"/>
                    <a:pt x="1234" y="1926"/>
                  </a:cubicBezTo>
                  <a:lnTo>
                    <a:pt x="1234" y="1926"/>
                  </a:lnTo>
                  <a:cubicBezTo>
                    <a:pt x="1244" y="1909"/>
                    <a:pt x="1367" y="1633"/>
                    <a:pt x="1438" y="1253"/>
                  </a:cubicBezTo>
                  <a:cubicBezTo>
                    <a:pt x="1477" y="1059"/>
                    <a:pt x="1504" y="824"/>
                    <a:pt x="1504" y="612"/>
                  </a:cubicBezTo>
                  <a:cubicBezTo>
                    <a:pt x="1504" y="561"/>
                    <a:pt x="1504" y="512"/>
                    <a:pt x="1501" y="460"/>
                  </a:cubicBezTo>
                  <a:cubicBezTo>
                    <a:pt x="1494" y="408"/>
                    <a:pt x="1504" y="373"/>
                    <a:pt x="1494" y="322"/>
                  </a:cubicBezTo>
                  <a:cubicBezTo>
                    <a:pt x="1484" y="218"/>
                    <a:pt x="1459" y="124"/>
                    <a:pt x="1432" y="37"/>
                  </a:cubicBezTo>
                  <a:cubicBezTo>
                    <a:pt x="1417" y="12"/>
                    <a:pt x="1400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69"/>
            <p:cNvSpPr/>
            <p:nvPr/>
          </p:nvSpPr>
          <p:spPr>
            <a:xfrm>
              <a:off x="8116741" y="3359279"/>
              <a:ext cx="9975" cy="33698"/>
            </a:xfrm>
            <a:custGeom>
              <a:rect b="b" l="l" r="r" t="t"/>
              <a:pathLst>
                <a:path extrusionOk="0" h="777" w="230">
                  <a:moveTo>
                    <a:pt x="139" y="1"/>
                  </a:moveTo>
                  <a:cubicBezTo>
                    <a:pt x="118" y="94"/>
                    <a:pt x="98" y="195"/>
                    <a:pt x="28" y="268"/>
                  </a:cubicBezTo>
                  <a:cubicBezTo>
                    <a:pt x="153" y="403"/>
                    <a:pt x="46" y="579"/>
                    <a:pt x="1" y="777"/>
                  </a:cubicBezTo>
                  <a:lnTo>
                    <a:pt x="229" y="268"/>
                  </a:lnTo>
                  <a:cubicBezTo>
                    <a:pt x="212" y="177"/>
                    <a:pt x="184" y="87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69"/>
            <p:cNvSpPr/>
            <p:nvPr/>
          </p:nvSpPr>
          <p:spPr>
            <a:xfrm>
              <a:off x="8083694" y="3337638"/>
              <a:ext cx="25718" cy="17044"/>
            </a:xfrm>
            <a:custGeom>
              <a:rect b="b" l="l" r="r" t="t"/>
              <a:pathLst>
                <a:path extrusionOk="0" h="393" w="593">
                  <a:moveTo>
                    <a:pt x="39" y="1"/>
                  </a:moveTo>
                  <a:lnTo>
                    <a:pt x="18" y="105"/>
                  </a:lnTo>
                  <a:cubicBezTo>
                    <a:pt x="1" y="185"/>
                    <a:pt x="264" y="327"/>
                    <a:pt x="551" y="392"/>
                  </a:cubicBezTo>
                  <a:cubicBezTo>
                    <a:pt x="586" y="327"/>
                    <a:pt x="593" y="264"/>
                    <a:pt x="427" y="226"/>
                  </a:cubicBezTo>
                  <a:cubicBezTo>
                    <a:pt x="423" y="225"/>
                    <a:pt x="419" y="225"/>
                    <a:pt x="416" y="225"/>
                  </a:cubicBezTo>
                  <a:cubicBezTo>
                    <a:pt x="377" y="225"/>
                    <a:pt x="440" y="317"/>
                    <a:pt x="372" y="317"/>
                  </a:cubicBezTo>
                  <a:cubicBezTo>
                    <a:pt x="364" y="317"/>
                    <a:pt x="353" y="316"/>
                    <a:pt x="340" y="313"/>
                  </a:cubicBezTo>
                  <a:cubicBezTo>
                    <a:pt x="427" y="223"/>
                    <a:pt x="323" y="91"/>
                    <a:pt x="195" y="63"/>
                  </a:cubicBezTo>
                  <a:lnTo>
                    <a:pt x="160" y="219"/>
                  </a:lnTo>
                  <a:cubicBezTo>
                    <a:pt x="101" y="174"/>
                    <a:pt x="87" y="74"/>
                    <a:pt x="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69"/>
            <p:cNvSpPr/>
            <p:nvPr/>
          </p:nvSpPr>
          <p:spPr>
            <a:xfrm>
              <a:off x="8101562" y="3260268"/>
              <a:ext cx="63884" cy="86133"/>
            </a:xfrm>
            <a:custGeom>
              <a:rect b="b" l="l" r="r" t="t"/>
              <a:pathLst>
                <a:path extrusionOk="0" h="1986" w="1473">
                  <a:moveTo>
                    <a:pt x="801" y="1"/>
                  </a:moveTo>
                  <a:cubicBezTo>
                    <a:pt x="638" y="122"/>
                    <a:pt x="486" y="192"/>
                    <a:pt x="385" y="330"/>
                  </a:cubicBezTo>
                  <a:lnTo>
                    <a:pt x="281" y="178"/>
                  </a:lnTo>
                  <a:cubicBezTo>
                    <a:pt x="195" y="625"/>
                    <a:pt x="105" y="1071"/>
                    <a:pt x="1" y="1518"/>
                  </a:cubicBezTo>
                  <a:cubicBezTo>
                    <a:pt x="42" y="1591"/>
                    <a:pt x="53" y="1691"/>
                    <a:pt x="119" y="1733"/>
                  </a:cubicBezTo>
                  <a:lnTo>
                    <a:pt x="153" y="1577"/>
                  </a:lnTo>
                  <a:cubicBezTo>
                    <a:pt x="278" y="1608"/>
                    <a:pt x="382" y="1743"/>
                    <a:pt x="295" y="1830"/>
                  </a:cubicBezTo>
                  <a:cubicBezTo>
                    <a:pt x="307" y="1833"/>
                    <a:pt x="317" y="1834"/>
                    <a:pt x="326" y="1834"/>
                  </a:cubicBezTo>
                  <a:cubicBezTo>
                    <a:pt x="397" y="1834"/>
                    <a:pt x="331" y="1742"/>
                    <a:pt x="373" y="1742"/>
                  </a:cubicBezTo>
                  <a:cubicBezTo>
                    <a:pt x="375" y="1742"/>
                    <a:pt x="378" y="1743"/>
                    <a:pt x="382" y="1743"/>
                  </a:cubicBezTo>
                  <a:cubicBezTo>
                    <a:pt x="552" y="1782"/>
                    <a:pt x="545" y="1840"/>
                    <a:pt x="507" y="1906"/>
                  </a:cubicBezTo>
                  <a:lnTo>
                    <a:pt x="510" y="1906"/>
                  </a:lnTo>
                  <a:cubicBezTo>
                    <a:pt x="555" y="1927"/>
                    <a:pt x="590" y="1955"/>
                    <a:pt x="610" y="1979"/>
                  </a:cubicBezTo>
                  <a:cubicBezTo>
                    <a:pt x="676" y="1906"/>
                    <a:pt x="701" y="1806"/>
                    <a:pt x="725" y="1712"/>
                  </a:cubicBezTo>
                  <a:cubicBezTo>
                    <a:pt x="766" y="1802"/>
                    <a:pt x="794" y="1892"/>
                    <a:pt x="811" y="1986"/>
                  </a:cubicBezTo>
                  <a:cubicBezTo>
                    <a:pt x="1023" y="1543"/>
                    <a:pt x="1234" y="1113"/>
                    <a:pt x="1473" y="687"/>
                  </a:cubicBezTo>
                  <a:cubicBezTo>
                    <a:pt x="1227" y="469"/>
                    <a:pt x="988" y="247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69"/>
            <p:cNvSpPr/>
            <p:nvPr/>
          </p:nvSpPr>
          <p:spPr>
            <a:xfrm>
              <a:off x="7705995" y="1057999"/>
              <a:ext cx="14312" cy="23029"/>
            </a:xfrm>
            <a:custGeom>
              <a:rect b="b" l="l" r="r" t="t"/>
              <a:pathLst>
                <a:path extrusionOk="0" h="531" w="330">
                  <a:moveTo>
                    <a:pt x="129" y="1"/>
                  </a:moveTo>
                  <a:lnTo>
                    <a:pt x="1" y="531"/>
                  </a:lnTo>
                  <a:cubicBezTo>
                    <a:pt x="77" y="399"/>
                    <a:pt x="330" y="361"/>
                    <a:pt x="240" y="181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69"/>
            <p:cNvSpPr/>
            <p:nvPr/>
          </p:nvSpPr>
          <p:spPr>
            <a:xfrm>
              <a:off x="7701181" y="1084151"/>
              <a:ext cx="8327" cy="17175"/>
            </a:xfrm>
            <a:custGeom>
              <a:rect b="b" l="l" r="r" t="t"/>
              <a:pathLst>
                <a:path extrusionOk="0" h="396" w="192">
                  <a:moveTo>
                    <a:pt x="94" y="1"/>
                  </a:moveTo>
                  <a:lnTo>
                    <a:pt x="1" y="396"/>
                  </a:lnTo>
                  <a:cubicBezTo>
                    <a:pt x="191" y="323"/>
                    <a:pt x="164" y="188"/>
                    <a:pt x="101" y="32"/>
                  </a:cubicBezTo>
                  <a:cubicBezTo>
                    <a:pt x="94" y="22"/>
                    <a:pt x="94" y="11"/>
                    <a:pt x="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69"/>
            <p:cNvSpPr/>
            <p:nvPr/>
          </p:nvSpPr>
          <p:spPr>
            <a:xfrm>
              <a:off x="7687997" y="1153411"/>
              <a:ext cx="101269" cy="39120"/>
            </a:xfrm>
            <a:custGeom>
              <a:rect b="b" l="l" r="r" t="t"/>
              <a:pathLst>
                <a:path extrusionOk="0" h="902" w="2335">
                  <a:moveTo>
                    <a:pt x="28" y="1"/>
                  </a:moveTo>
                  <a:lnTo>
                    <a:pt x="28" y="1"/>
                  </a:lnTo>
                  <a:cubicBezTo>
                    <a:pt x="0" y="118"/>
                    <a:pt x="45" y="361"/>
                    <a:pt x="69" y="361"/>
                  </a:cubicBezTo>
                  <a:cubicBezTo>
                    <a:pt x="69" y="396"/>
                    <a:pt x="156" y="444"/>
                    <a:pt x="191" y="482"/>
                  </a:cubicBezTo>
                  <a:cubicBezTo>
                    <a:pt x="759" y="669"/>
                    <a:pt x="1327" y="822"/>
                    <a:pt x="2009" y="901"/>
                  </a:cubicBezTo>
                  <a:cubicBezTo>
                    <a:pt x="1968" y="829"/>
                    <a:pt x="2040" y="718"/>
                    <a:pt x="2131" y="621"/>
                  </a:cubicBezTo>
                  <a:cubicBezTo>
                    <a:pt x="2224" y="534"/>
                    <a:pt x="2321" y="465"/>
                    <a:pt x="2335" y="458"/>
                  </a:cubicBezTo>
                  <a:cubicBezTo>
                    <a:pt x="2051" y="361"/>
                    <a:pt x="1756" y="257"/>
                    <a:pt x="1264" y="181"/>
                  </a:cubicBezTo>
                  <a:cubicBezTo>
                    <a:pt x="1254" y="180"/>
                    <a:pt x="1243" y="179"/>
                    <a:pt x="1233" y="179"/>
                  </a:cubicBezTo>
                  <a:cubicBezTo>
                    <a:pt x="1124" y="179"/>
                    <a:pt x="1058" y="243"/>
                    <a:pt x="994" y="274"/>
                  </a:cubicBezTo>
                  <a:cubicBezTo>
                    <a:pt x="620" y="198"/>
                    <a:pt x="301" y="105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69"/>
            <p:cNvSpPr/>
            <p:nvPr/>
          </p:nvSpPr>
          <p:spPr>
            <a:xfrm>
              <a:off x="7693852" y="1201203"/>
              <a:ext cx="78586" cy="31140"/>
            </a:xfrm>
            <a:custGeom>
              <a:rect b="b" l="l" r="r" t="t"/>
              <a:pathLst>
                <a:path extrusionOk="0" h="718" w="1812">
                  <a:moveTo>
                    <a:pt x="0" y="0"/>
                  </a:moveTo>
                  <a:cubicBezTo>
                    <a:pt x="73" y="239"/>
                    <a:pt x="166" y="471"/>
                    <a:pt x="257" y="710"/>
                  </a:cubicBezTo>
                  <a:lnTo>
                    <a:pt x="402" y="717"/>
                  </a:lnTo>
                  <a:cubicBezTo>
                    <a:pt x="461" y="658"/>
                    <a:pt x="582" y="603"/>
                    <a:pt x="703" y="537"/>
                  </a:cubicBezTo>
                  <a:cubicBezTo>
                    <a:pt x="763" y="541"/>
                    <a:pt x="825" y="542"/>
                    <a:pt x="888" y="542"/>
                  </a:cubicBezTo>
                  <a:cubicBezTo>
                    <a:pt x="1087" y="542"/>
                    <a:pt x="1304" y="527"/>
                    <a:pt x="1524" y="506"/>
                  </a:cubicBezTo>
                  <a:cubicBezTo>
                    <a:pt x="1580" y="433"/>
                    <a:pt x="1784" y="267"/>
                    <a:pt x="1812" y="170"/>
                  </a:cubicBezTo>
                  <a:lnTo>
                    <a:pt x="1812" y="170"/>
                  </a:lnTo>
                  <a:cubicBezTo>
                    <a:pt x="1778" y="171"/>
                    <a:pt x="1743" y="171"/>
                    <a:pt x="1705" y="171"/>
                  </a:cubicBezTo>
                  <a:cubicBezTo>
                    <a:pt x="1444" y="171"/>
                    <a:pt x="1094" y="150"/>
                    <a:pt x="773" y="111"/>
                  </a:cubicBezTo>
                  <a:cubicBezTo>
                    <a:pt x="409" y="66"/>
                    <a:pt x="87" y="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69"/>
            <p:cNvSpPr/>
            <p:nvPr/>
          </p:nvSpPr>
          <p:spPr>
            <a:xfrm>
              <a:off x="7687997" y="1171886"/>
              <a:ext cx="87000" cy="36908"/>
            </a:xfrm>
            <a:custGeom>
              <a:rect b="b" l="l" r="r" t="t"/>
              <a:pathLst>
                <a:path extrusionOk="0" h="851" w="2006">
                  <a:moveTo>
                    <a:pt x="0" y="1"/>
                  </a:moveTo>
                  <a:lnTo>
                    <a:pt x="0" y="1"/>
                  </a:lnTo>
                  <a:cubicBezTo>
                    <a:pt x="14" y="226"/>
                    <a:pt x="66" y="455"/>
                    <a:pt x="135" y="676"/>
                  </a:cubicBezTo>
                  <a:cubicBezTo>
                    <a:pt x="312" y="683"/>
                    <a:pt x="277" y="735"/>
                    <a:pt x="405" y="804"/>
                  </a:cubicBezTo>
                  <a:cubicBezTo>
                    <a:pt x="405" y="787"/>
                    <a:pt x="586" y="763"/>
                    <a:pt x="586" y="749"/>
                  </a:cubicBezTo>
                  <a:cubicBezTo>
                    <a:pt x="882" y="817"/>
                    <a:pt x="1256" y="851"/>
                    <a:pt x="1672" y="851"/>
                  </a:cubicBezTo>
                  <a:cubicBezTo>
                    <a:pt x="1762" y="851"/>
                    <a:pt x="1853" y="849"/>
                    <a:pt x="1947" y="846"/>
                  </a:cubicBezTo>
                  <a:cubicBezTo>
                    <a:pt x="1982" y="777"/>
                    <a:pt x="1992" y="714"/>
                    <a:pt x="1999" y="649"/>
                  </a:cubicBezTo>
                  <a:cubicBezTo>
                    <a:pt x="1957" y="621"/>
                    <a:pt x="1919" y="590"/>
                    <a:pt x="1881" y="552"/>
                  </a:cubicBezTo>
                  <a:cubicBezTo>
                    <a:pt x="1846" y="534"/>
                    <a:pt x="1923" y="520"/>
                    <a:pt x="2002" y="510"/>
                  </a:cubicBezTo>
                  <a:lnTo>
                    <a:pt x="2006" y="482"/>
                  </a:lnTo>
                  <a:cubicBezTo>
                    <a:pt x="1323" y="399"/>
                    <a:pt x="755" y="243"/>
                    <a:pt x="187" y="60"/>
                  </a:cubicBezTo>
                  <a:lnTo>
                    <a:pt x="187" y="60"/>
                  </a:lnTo>
                  <a:cubicBezTo>
                    <a:pt x="222" y="101"/>
                    <a:pt x="215" y="129"/>
                    <a:pt x="59" y="146"/>
                  </a:cubicBezTo>
                  <a:cubicBezTo>
                    <a:pt x="59" y="101"/>
                    <a:pt x="128" y="5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69"/>
            <p:cNvSpPr/>
            <p:nvPr/>
          </p:nvSpPr>
          <p:spPr>
            <a:xfrm>
              <a:off x="7706299" y="1093345"/>
              <a:ext cx="73816" cy="53172"/>
            </a:xfrm>
            <a:custGeom>
              <a:rect b="b" l="l" r="r" t="t"/>
              <a:pathLst>
                <a:path extrusionOk="0" h="1226" w="1702">
                  <a:moveTo>
                    <a:pt x="139" y="0"/>
                  </a:moveTo>
                  <a:lnTo>
                    <a:pt x="122" y="62"/>
                  </a:lnTo>
                  <a:cubicBezTo>
                    <a:pt x="162" y="81"/>
                    <a:pt x="298" y="190"/>
                    <a:pt x="155" y="190"/>
                  </a:cubicBezTo>
                  <a:cubicBezTo>
                    <a:pt x="136" y="190"/>
                    <a:pt x="111" y="188"/>
                    <a:pt x="80" y="184"/>
                  </a:cubicBezTo>
                  <a:lnTo>
                    <a:pt x="11" y="391"/>
                  </a:lnTo>
                  <a:cubicBezTo>
                    <a:pt x="11" y="391"/>
                    <a:pt x="177" y="475"/>
                    <a:pt x="198" y="478"/>
                  </a:cubicBezTo>
                  <a:cubicBezTo>
                    <a:pt x="195" y="480"/>
                    <a:pt x="190" y="480"/>
                    <a:pt x="185" y="480"/>
                  </a:cubicBezTo>
                  <a:cubicBezTo>
                    <a:pt x="143" y="480"/>
                    <a:pt x="46" y="445"/>
                    <a:pt x="11" y="445"/>
                  </a:cubicBezTo>
                  <a:cubicBezTo>
                    <a:pt x="7" y="445"/>
                    <a:pt x="3" y="445"/>
                    <a:pt x="1" y="447"/>
                  </a:cubicBezTo>
                  <a:cubicBezTo>
                    <a:pt x="164" y="551"/>
                    <a:pt x="351" y="651"/>
                    <a:pt x="597" y="721"/>
                  </a:cubicBezTo>
                  <a:cubicBezTo>
                    <a:pt x="780" y="811"/>
                    <a:pt x="1075" y="960"/>
                    <a:pt x="1303" y="1067"/>
                  </a:cubicBezTo>
                  <a:cubicBezTo>
                    <a:pt x="1411" y="1117"/>
                    <a:pt x="1505" y="1160"/>
                    <a:pt x="1567" y="1189"/>
                  </a:cubicBezTo>
                  <a:lnTo>
                    <a:pt x="1567" y="1189"/>
                  </a:lnTo>
                  <a:cubicBezTo>
                    <a:pt x="1499" y="1121"/>
                    <a:pt x="1609" y="1012"/>
                    <a:pt x="1636" y="953"/>
                  </a:cubicBezTo>
                  <a:cubicBezTo>
                    <a:pt x="1535" y="883"/>
                    <a:pt x="1650" y="856"/>
                    <a:pt x="1702" y="838"/>
                  </a:cubicBezTo>
                  <a:cubicBezTo>
                    <a:pt x="1251" y="655"/>
                    <a:pt x="853" y="461"/>
                    <a:pt x="593" y="249"/>
                  </a:cubicBezTo>
                  <a:cubicBezTo>
                    <a:pt x="593" y="249"/>
                    <a:pt x="406" y="187"/>
                    <a:pt x="347" y="152"/>
                  </a:cubicBezTo>
                  <a:lnTo>
                    <a:pt x="143" y="0"/>
                  </a:lnTo>
                  <a:close/>
                  <a:moveTo>
                    <a:pt x="1567" y="1189"/>
                  </a:moveTo>
                  <a:cubicBezTo>
                    <a:pt x="1578" y="1200"/>
                    <a:pt x="1595" y="1211"/>
                    <a:pt x="1618" y="1219"/>
                  </a:cubicBezTo>
                  <a:cubicBezTo>
                    <a:pt x="1630" y="1223"/>
                    <a:pt x="1637" y="1225"/>
                    <a:pt x="1639" y="1225"/>
                  </a:cubicBezTo>
                  <a:cubicBezTo>
                    <a:pt x="1645" y="1225"/>
                    <a:pt x="1617" y="1212"/>
                    <a:pt x="1567" y="11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69"/>
            <p:cNvSpPr/>
            <p:nvPr/>
          </p:nvSpPr>
          <p:spPr>
            <a:xfrm>
              <a:off x="7682576" y="1112991"/>
              <a:ext cx="111374" cy="60458"/>
            </a:xfrm>
            <a:custGeom>
              <a:rect b="b" l="l" r="r" t="t"/>
              <a:pathLst>
                <a:path extrusionOk="0" h="1394" w="2568">
                  <a:moveTo>
                    <a:pt x="551" y="1"/>
                  </a:moveTo>
                  <a:cubicBezTo>
                    <a:pt x="548" y="8"/>
                    <a:pt x="478" y="167"/>
                    <a:pt x="444" y="247"/>
                  </a:cubicBezTo>
                  <a:cubicBezTo>
                    <a:pt x="457" y="249"/>
                    <a:pt x="476" y="250"/>
                    <a:pt x="496" y="250"/>
                  </a:cubicBezTo>
                  <a:cubicBezTo>
                    <a:pt x="546" y="250"/>
                    <a:pt x="606" y="245"/>
                    <a:pt x="620" y="240"/>
                  </a:cubicBezTo>
                  <a:lnTo>
                    <a:pt x="620" y="240"/>
                  </a:lnTo>
                  <a:cubicBezTo>
                    <a:pt x="617" y="250"/>
                    <a:pt x="451" y="299"/>
                    <a:pt x="409" y="323"/>
                  </a:cubicBezTo>
                  <a:cubicBezTo>
                    <a:pt x="385" y="375"/>
                    <a:pt x="350" y="500"/>
                    <a:pt x="361" y="517"/>
                  </a:cubicBezTo>
                  <a:cubicBezTo>
                    <a:pt x="357" y="534"/>
                    <a:pt x="489" y="527"/>
                    <a:pt x="620" y="548"/>
                  </a:cubicBezTo>
                  <a:cubicBezTo>
                    <a:pt x="433" y="579"/>
                    <a:pt x="309" y="624"/>
                    <a:pt x="229" y="687"/>
                  </a:cubicBezTo>
                  <a:cubicBezTo>
                    <a:pt x="222" y="704"/>
                    <a:pt x="219" y="725"/>
                    <a:pt x="208" y="742"/>
                  </a:cubicBezTo>
                  <a:cubicBezTo>
                    <a:pt x="156" y="742"/>
                    <a:pt x="122" y="742"/>
                    <a:pt x="125" y="735"/>
                  </a:cubicBezTo>
                  <a:cubicBezTo>
                    <a:pt x="115" y="721"/>
                    <a:pt x="104" y="704"/>
                    <a:pt x="101" y="690"/>
                  </a:cubicBezTo>
                  <a:cubicBezTo>
                    <a:pt x="84" y="725"/>
                    <a:pt x="18" y="874"/>
                    <a:pt x="0" y="915"/>
                  </a:cubicBezTo>
                  <a:cubicBezTo>
                    <a:pt x="45" y="877"/>
                    <a:pt x="104" y="846"/>
                    <a:pt x="184" y="815"/>
                  </a:cubicBezTo>
                  <a:lnTo>
                    <a:pt x="184" y="815"/>
                  </a:lnTo>
                  <a:cubicBezTo>
                    <a:pt x="170" y="856"/>
                    <a:pt x="160" y="898"/>
                    <a:pt x="153" y="943"/>
                  </a:cubicBezTo>
                  <a:lnTo>
                    <a:pt x="153" y="947"/>
                  </a:lnTo>
                  <a:cubicBezTo>
                    <a:pt x="420" y="1050"/>
                    <a:pt x="742" y="1141"/>
                    <a:pt x="1112" y="1220"/>
                  </a:cubicBezTo>
                  <a:cubicBezTo>
                    <a:pt x="1181" y="1177"/>
                    <a:pt x="1246" y="1114"/>
                    <a:pt x="1352" y="1114"/>
                  </a:cubicBezTo>
                  <a:cubicBezTo>
                    <a:pt x="1364" y="1114"/>
                    <a:pt x="1376" y="1114"/>
                    <a:pt x="1389" y="1116"/>
                  </a:cubicBezTo>
                  <a:cubicBezTo>
                    <a:pt x="1881" y="1192"/>
                    <a:pt x="2176" y="1296"/>
                    <a:pt x="2460" y="1393"/>
                  </a:cubicBezTo>
                  <a:lnTo>
                    <a:pt x="2567" y="1300"/>
                  </a:lnTo>
                  <a:cubicBezTo>
                    <a:pt x="2456" y="1296"/>
                    <a:pt x="2335" y="1300"/>
                    <a:pt x="2290" y="1279"/>
                  </a:cubicBezTo>
                  <a:cubicBezTo>
                    <a:pt x="2231" y="1227"/>
                    <a:pt x="2176" y="1165"/>
                    <a:pt x="2179" y="1127"/>
                  </a:cubicBezTo>
                  <a:cubicBezTo>
                    <a:pt x="2217" y="1089"/>
                    <a:pt x="2377" y="1064"/>
                    <a:pt x="2460" y="1033"/>
                  </a:cubicBezTo>
                  <a:cubicBezTo>
                    <a:pt x="2425" y="992"/>
                    <a:pt x="2387" y="947"/>
                    <a:pt x="2342" y="905"/>
                  </a:cubicBezTo>
                  <a:cubicBezTo>
                    <a:pt x="2339" y="898"/>
                    <a:pt x="2169" y="846"/>
                    <a:pt x="2093" y="832"/>
                  </a:cubicBezTo>
                  <a:cubicBezTo>
                    <a:pt x="2096" y="808"/>
                    <a:pt x="2131" y="787"/>
                    <a:pt x="2169" y="773"/>
                  </a:cubicBezTo>
                  <a:cubicBezTo>
                    <a:pt x="2152" y="770"/>
                    <a:pt x="2003" y="683"/>
                    <a:pt x="1805" y="579"/>
                  </a:cubicBezTo>
                  <a:cubicBezTo>
                    <a:pt x="1611" y="475"/>
                    <a:pt x="1365" y="344"/>
                    <a:pt x="1147" y="274"/>
                  </a:cubicBezTo>
                  <a:cubicBezTo>
                    <a:pt x="901" y="205"/>
                    <a:pt x="714" y="108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69"/>
            <p:cNvSpPr/>
            <p:nvPr/>
          </p:nvSpPr>
          <p:spPr>
            <a:xfrm>
              <a:off x="7757518" y="989650"/>
              <a:ext cx="86306" cy="79237"/>
            </a:xfrm>
            <a:custGeom>
              <a:rect b="b" l="l" r="r" t="t"/>
              <a:pathLst>
                <a:path extrusionOk="0" h="1827" w="1990">
                  <a:moveTo>
                    <a:pt x="181" y="1"/>
                  </a:moveTo>
                  <a:cubicBezTo>
                    <a:pt x="137" y="53"/>
                    <a:pt x="130" y="127"/>
                    <a:pt x="72" y="127"/>
                  </a:cubicBezTo>
                  <a:cubicBezTo>
                    <a:pt x="61" y="127"/>
                    <a:pt x="48" y="125"/>
                    <a:pt x="32" y="119"/>
                  </a:cubicBezTo>
                  <a:lnTo>
                    <a:pt x="1" y="150"/>
                  </a:lnTo>
                  <a:cubicBezTo>
                    <a:pt x="198" y="323"/>
                    <a:pt x="372" y="451"/>
                    <a:pt x="510" y="597"/>
                  </a:cubicBezTo>
                  <a:cubicBezTo>
                    <a:pt x="735" y="829"/>
                    <a:pt x="683" y="978"/>
                    <a:pt x="780" y="1161"/>
                  </a:cubicBezTo>
                  <a:cubicBezTo>
                    <a:pt x="836" y="1196"/>
                    <a:pt x="902" y="1224"/>
                    <a:pt x="950" y="1265"/>
                  </a:cubicBezTo>
                  <a:cubicBezTo>
                    <a:pt x="1265" y="1622"/>
                    <a:pt x="1078" y="1594"/>
                    <a:pt x="1269" y="1826"/>
                  </a:cubicBezTo>
                  <a:cubicBezTo>
                    <a:pt x="1383" y="1739"/>
                    <a:pt x="1524" y="1684"/>
                    <a:pt x="1672" y="1684"/>
                  </a:cubicBezTo>
                  <a:cubicBezTo>
                    <a:pt x="1777" y="1684"/>
                    <a:pt x="1885" y="1711"/>
                    <a:pt x="1989" y="1774"/>
                  </a:cubicBezTo>
                  <a:lnTo>
                    <a:pt x="1407" y="943"/>
                  </a:lnTo>
                  <a:cubicBezTo>
                    <a:pt x="1213" y="673"/>
                    <a:pt x="1023" y="417"/>
                    <a:pt x="801" y="219"/>
                  </a:cubicBezTo>
                  <a:cubicBezTo>
                    <a:pt x="545" y="11"/>
                    <a:pt x="424" y="119"/>
                    <a:pt x="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69"/>
            <p:cNvSpPr/>
            <p:nvPr/>
          </p:nvSpPr>
          <p:spPr>
            <a:xfrm>
              <a:off x="7733665" y="997023"/>
              <a:ext cx="12794" cy="18519"/>
            </a:xfrm>
            <a:custGeom>
              <a:rect b="b" l="l" r="r" t="t"/>
              <a:pathLst>
                <a:path extrusionOk="0" h="427" w="295">
                  <a:moveTo>
                    <a:pt x="156" y="1"/>
                  </a:moveTo>
                  <a:cubicBezTo>
                    <a:pt x="101" y="91"/>
                    <a:pt x="49" y="184"/>
                    <a:pt x="0" y="274"/>
                  </a:cubicBezTo>
                  <a:cubicBezTo>
                    <a:pt x="49" y="326"/>
                    <a:pt x="90" y="378"/>
                    <a:pt x="125" y="427"/>
                  </a:cubicBezTo>
                  <a:cubicBezTo>
                    <a:pt x="166" y="312"/>
                    <a:pt x="222" y="208"/>
                    <a:pt x="295" y="115"/>
                  </a:cubicBezTo>
                  <a:lnTo>
                    <a:pt x="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69"/>
            <p:cNvSpPr/>
            <p:nvPr/>
          </p:nvSpPr>
          <p:spPr>
            <a:xfrm>
              <a:off x="7749408" y="996285"/>
              <a:ext cx="63320" cy="81449"/>
            </a:xfrm>
            <a:custGeom>
              <a:rect b="b" l="l" r="r" t="t"/>
              <a:pathLst>
                <a:path extrusionOk="0" h="1878" w="1460">
                  <a:moveTo>
                    <a:pt x="188" y="0"/>
                  </a:moveTo>
                  <a:cubicBezTo>
                    <a:pt x="108" y="90"/>
                    <a:pt x="46" y="191"/>
                    <a:pt x="1" y="305"/>
                  </a:cubicBezTo>
                  <a:cubicBezTo>
                    <a:pt x="462" y="932"/>
                    <a:pt x="382" y="1209"/>
                    <a:pt x="694" y="1618"/>
                  </a:cubicBezTo>
                  <a:cubicBezTo>
                    <a:pt x="697" y="1612"/>
                    <a:pt x="704" y="1609"/>
                    <a:pt x="715" y="1609"/>
                  </a:cubicBezTo>
                  <a:cubicBezTo>
                    <a:pt x="795" y="1609"/>
                    <a:pt x="1058" y="1756"/>
                    <a:pt x="1130" y="1756"/>
                  </a:cubicBezTo>
                  <a:cubicBezTo>
                    <a:pt x="1139" y="1756"/>
                    <a:pt x="1145" y="1754"/>
                    <a:pt x="1148" y="1750"/>
                  </a:cubicBezTo>
                  <a:lnTo>
                    <a:pt x="1258" y="1878"/>
                  </a:lnTo>
                  <a:cubicBezTo>
                    <a:pt x="1317" y="1802"/>
                    <a:pt x="1383" y="1732"/>
                    <a:pt x="1459" y="1677"/>
                  </a:cubicBezTo>
                  <a:cubicBezTo>
                    <a:pt x="1265" y="1452"/>
                    <a:pt x="1452" y="1472"/>
                    <a:pt x="1141" y="1119"/>
                  </a:cubicBezTo>
                  <a:cubicBezTo>
                    <a:pt x="1092" y="1071"/>
                    <a:pt x="1026" y="1050"/>
                    <a:pt x="971" y="1015"/>
                  </a:cubicBezTo>
                  <a:cubicBezTo>
                    <a:pt x="877" y="825"/>
                    <a:pt x="929" y="676"/>
                    <a:pt x="697" y="447"/>
                  </a:cubicBezTo>
                  <a:cubicBezTo>
                    <a:pt x="555" y="305"/>
                    <a:pt x="382" y="170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69"/>
            <p:cNvSpPr/>
            <p:nvPr/>
          </p:nvSpPr>
          <p:spPr>
            <a:xfrm>
              <a:off x="7724774" y="1009643"/>
              <a:ext cx="79237" cy="90166"/>
            </a:xfrm>
            <a:custGeom>
              <a:rect b="b" l="l" r="r" t="t"/>
              <a:pathLst>
                <a:path extrusionOk="0" h="2079" w="1827">
                  <a:moveTo>
                    <a:pt x="569" y="1"/>
                  </a:moveTo>
                  <a:cubicBezTo>
                    <a:pt x="538" y="73"/>
                    <a:pt x="517" y="153"/>
                    <a:pt x="500" y="233"/>
                  </a:cubicBezTo>
                  <a:cubicBezTo>
                    <a:pt x="499" y="234"/>
                    <a:pt x="497" y="235"/>
                    <a:pt x="494" y="235"/>
                  </a:cubicBezTo>
                  <a:cubicBezTo>
                    <a:pt x="467" y="235"/>
                    <a:pt x="357" y="184"/>
                    <a:pt x="288" y="153"/>
                  </a:cubicBezTo>
                  <a:cubicBezTo>
                    <a:pt x="167" y="413"/>
                    <a:pt x="77" y="666"/>
                    <a:pt x="1" y="915"/>
                  </a:cubicBezTo>
                  <a:cubicBezTo>
                    <a:pt x="257" y="1113"/>
                    <a:pt x="967" y="1365"/>
                    <a:pt x="1324" y="1469"/>
                  </a:cubicBezTo>
                  <a:cubicBezTo>
                    <a:pt x="1393" y="1480"/>
                    <a:pt x="1665" y="1646"/>
                    <a:pt x="1744" y="1646"/>
                  </a:cubicBezTo>
                  <a:cubicBezTo>
                    <a:pt x="1745" y="1646"/>
                    <a:pt x="1746" y="1646"/>
                    <a:pt x="1747" y="1646"/>
                  </a:cubicBezTo>
                  <a:lnTo>
                    <a:pt x="1747" y="1646"/>
                  </a:lnTo>
                  <a:cubicBezTo>
                    <a:pt x="1710" y="1648"/>
                    <a:pt x="1671" y="1649"/>
                    <a:pt x="1629" y="1649"/>
                  </a:cubicBezTo>
                  <a:cubicBezTo>
                    <a:pt x="1418" y="1649"/>
                    <a:pt x="1143" y="1622"/>
                    <a:pt x="825" y="1591"/>
                  </a:cubicBezTo>
                  <a:lnTo>
                    <a:pt x="825" y="1591"/>
                  </a:lnTo>
                  <a:cubicBezTo>
                    <a:pt x="1019" y="1757"/>
                    <a:pt x="1231" y="1923"/>
                    <a:pt x="1449" y="2079"/>
                  </a:cubicBezTo>
                  <a:cubicBezTo>
                    <a:pt x="1532" y="2017"/>
                    <a:pt x="1535" y="1937"/>
                    <a:pt x="1622" y="1878"/>
                  </a:cubicBezTo>
                  <a:cubicBezTo>
                    <a:pt x="1629" y="1875"/>
                    <a:pt x="1643" y="1871"/>
                    <a:pt x="1653" y="1868"/>
                  </a:cubicBezTo>
                  <a:cubicBezTo>
                    <a:pt x="1698" y="1764"/>
                    <a:pt x="1754" y="1663"/>
                    <a:pt x="1826" y="1573"/>
                  </a:cubicBezTo>
                  <a:lnTo>
                    <a:pt x="1716" y="1442"/>
                  </a:lnTo>
                  <a:cubicBezTo>
                    <a:pt x="1713" y="1446"/>
                    <a:pt x="1708" y="1447"/>
                    <a:pt x="1701" y="1447"/>
                  </a:cubicBezTo>
                  <a:cubicBezTo>
                    <a:pt x="1633" y="1447"/>
                    <a:pt x="1372" y="1304"/>
                    <a:pt x="1286" y="1304"/>
                  </a:cubicBezTo>
                  <a:cubicBezTo>
                    <a:pt x="1274" y="1304"/>
                    <a:pt x="1266" y="1307"/>
                    <a:pt x="1262" y="1313"/>
                  </a:cubicBezTo>
                  <a:cubicBezTo>
                    <a:pt x="950" y="901"/>
                    <a:pt x="1030" y="624"/>
                    <a:pt x="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69"/>
            <p:cNvSpPr/>
            <p:nvPr/>
          </p:nvSpPr>
          <p:spPr>
            <a:xfrm>
              <a:off x="7712934" y="1048718"/>
              <a:ext cx="88345" cy="80538"/>
            </a:xfrm>
            <a:custGeom>
              <a:rect b="b" l="l" r="r" t="t"/>
              <a:pathLst>
                <a:path extrusionOk="0" h="1857" w="2037">
                  <a:moveTo>
                    <a:pt x="288" y="0"/>
                  </a:moveTo>
                  <a:lnTo>
                    <a:pt x="270" y="56"/>
                  </a:lnTo>
                  <a:cubicBezTo>
                    <a:pt x="589" y="402"/>
                    <a:pt x="205" y="440"/>
                    <a:pt x="128" y="568"/>
                  </a:cubicBezTo>
                  <a:lnTo>
                    <a:pt x="104" y="641"/>
                  </a:lnTo>
                  <a:cubicBezTo>
                    <a:pt x="104" y="655"/>
                    <a:pt x="353" y="970"/>
                    <a:pt x="0" y="1022"/>
                  </a:cubicBezTo>
                  <a:lnTo>
                    <a:pt x="205" y="1175"/>
                  </a:lnTo>
                  <a:cubicBezTo>
                    <a:pt x="260" y="1209"/>
                    <a:pt x="447" y="1268"/>
                    <a:pt x="447" y="1268"/>
                  </a:cubicBezTo>
                  <a:cubicBezTo>
                    <a:pt x="707" y="1483"/>
                    <a:pt x="1105" y="1680"/>
                    <a:pt x="1556" y="1857"/>
                  </a:cubicBezTo>
                  <a:cubicBezTo>
                    <a:pt x="1587" y="1850"/>
                    <a:pt x="1621" y="1840"/>
                    <a:pt x="1656" y="1836"/>
                  </a:cubicBezTo>
                  <a:cubicBezTo>
                    <a:pt x="1659" y="1808"/>
                    <a:pt x="1545" y="1611"/>
                    <a:pt x="1729" y="1559"/>
                  </a:cubicBezTo>
                  <a:lnTo>
                    <a:pt x="1604" y="1514"/>
                  </a:lnTo>
                  <a:cubicBezTo>
                    <a:pt x="1607" y="1493"/>
                    <a:pt x="1743" y="1514"/>
                    <a:pt x="1625" y="1452"/>
                  </a:cubicBezTo>
                  <a:lnTo>
                    <a:pt x="1441" y="1386"/>
                  </a:lnTo>
                  <a:lnTo>
                    <a:pt x="1441" y="1386"/>
                  </a:lnTo>
                  <a:cubicBezTo>
                    <a:pt x="1573" y="1420"/>
                    <a:pt x="1677" y="1438"/>
                    <a:pt x="1756" y="1441"/>
                  </a:cubicBezTo>
                  <a:lnTo>
                    <a:pt x="1774" y="1375"/>
                  </a:lnTo>
                  <a:cubicBezTo>
                    <a:pt x="1663" y="1319"/>
                    <a:pt x="1659" y="1306"/>
                    <a:pt x="1688" y="1306"/>
                  </a:cubicBezTo>
                  <a:cubicBezTo>
                    <a:pt x="1713" y="1306"/>
                    <a:pt x="1765" y="1317"/>
                    <a:pt x="1787" y="1317"/>
                  </a:cubicBezTo>
                  <a:cubicBezTo>
                    <a:pt x="1789" y="1317"/>
                    <a:pt x="1790" y="1317"/>
                    <a:pt x="1791" y="1317"/>
                  </a:cubicBezTo>
                  <a:lnTo>
                    <a:pt x="1805" y="1268"/>
                  </a:lnTo>
                  <a:cubicBezTo>
                    <a:pt x="1746" y="1254"/>
                    <a:pt x="1694" y="1233"/>
                    <a:pt x="1642" y="1213"/>
                  </a:cubicBezTo>
                  <a:cubicBezTo>
                    <a:pt x="1673" y="1202"/>
                    <a:pt x="1701" y="1185"/>
                    <a:pt x="1722" y="1175"/>
                  </a:cubicBezTo>
                  <a:cubicBezTo>
                    <a:pt x="1504" y="1019"/>
                    <a:pt x="1292" y="852"/>
                    <a:pt x="1098" y="683"/>
                  </a:cubicBezTo>
                  <a:lnTo>
                    <a:pt x="1098" y="683"/>
                  </a:lnTo>
                  <a:lnTo>
                    <a:pt x="1521" y="724"/>
                  </a:lnTo>
                  <a:cubicBezTo>
                    <a:pt x="1654" y="739"/>
                    <a:pt x="1793" y="755"/>
                    <a:pt x="1895" y="755"/>
                  </a:cubicBezTo>
                  <a:cubicBezTo>
                    <a:pt x="1959" y="755"/>
                    <a:pt x="2009" y="749"/>
                    <a:pt x="2034" y="731"/>
                  </a:cubicBezTo>
                  <a:cubicBezTo>
                    <a:pt x="2037" y="690"/>
                    <a:pt x="1677" y="561"/>
                    <a:pt x="1607" y="554"/>
                  </a:cubicBezTo>
                  <a:cubicBezTo>
                    <a:pt x="1254" y="454"/>
                    <a:pt x="544" y="198"/>
                    <a:pt x="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69"/>
            <p:cNvSpPr/>
            <p:nvPr/>
          </p:nvSpPr>
          <p:spPr>
            <a:xfrm>
              <a:off x="7740127" y="1247955"/>
              <a:ext cx="7676" cy="7980"/>
            </a:xfrm>
            <a:custGeom>
              <a:rect b="b" l="l" r="r" t="t"/>
              <a:pathLst>
                <a:path extrusionOk="0" h="184" w="177">
                  <a:moveTo>
                    <a:pt x="106" y="0"/>
                  </a:moveTo>
                  <a:cubicBezTo>
                    <a:pt x="80" y="0"/>
                    <a:pt x="50" y="1"/>
                    <a:pt x="14" y="3"/>
                  </a:cubicBezTo>
                  <a:cubicBezTo>
                    <a:pt x="24" y="31"/>
                    <a:pt x="35" y="52"/>
                    <a:pt x="0" y="97"/>
                  </a:cubicBezTo>
                  <a:cubicBezTo>
                    <a:pt x="27" y="90"/>
                    <a:pt x="47" y="88"/>
                    <a:pt x="63" y="88"/>
                  </a:cubicBezTo>
                  <a:cubicBezTo>
                    <a:pt x="134" y="88"/>
                    <a:pt x="111" y="143"/>
                    <a:pt x="128" y="183"/>
                  </a:cubicBezTo>
                  <a:cubicBezTo>
                    <a:pt x="142" y="117"/>
                    <a:pt x="159" y="62"/>
                    <a:pt x="177" y="3"/>
                  </a:cubicBezTo>
                  <a:cubicBezTo>
                    <a:pt x="154" y="1"/>
                    <a:pt x="132" y="0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69"/>
            <p:cNvSpPr/>
            <p:nvPr/>
          </p:nvSpPr>
          <p:spPr>
            <a:xfrm>
              <a:off x="7701181" y="1252248"/>
              <a:ext cx="25241" cy="8110"/>
            </a:xfrm>
            <a:custGeom>
              <a:rect b="b" l="l" r="r" t="t"/>
              <a:pathLst>
                <a:path extrusionOk="0" h="187" w="582">
                  <a:moveTo>
                    <a:pt x="562" y="0"/>
                  </a:moveTo>
                  <a:cubicBezTo>
                    <a:pt x="541" y="0"/>
                    <a:pt x="498" y="12"/>
                    <a:pt x="413" y="43"/>
                  </a:cubicBezTo>
                  <a:cubicBezTo>
                    <a:pt x="353" y="69"/>
                    <a:pt x="475" y="54"/>
                    <a:pt x="378" y="96"/>
                  </a:cubicBezTo>
                  <a:lnTo>
                    <a:pt x="378" y="96"/>
                  </a:lnTo>
                  <a:cubicBezTo>
                    <a:pt x="442" y="75"/>
                    <a:pt x="509" y="51"/>
                    <a:pt x="576" y="25"/>
                  </a:cubicBezTo>
                  <a:cubicBezTo>
                    <a:pt x="581" y="10"/>
                    <a:pt x="581" y="0"/>
                    <a:pt x="562" y="0"/>
                  </a:cubicBezTo>
                  <a:close/>
                  <a:moveTo>
                    <a:pt x="334" y="62"/>
                  </a:moveTo>
                  <a:cubicBezTo>
                    <a:pt x="292" y="62"/>
                    <a:pt x="223" y="77"/>
                    <a:pt x="157" y="101"/>
                  </a:cubicBezTo>
                  <a:lnTo>
                    <a:pt x="174" y="153"/>
                  </a:lnTo>
                  <a:cubicBezTo>
                    <a:pt x="155" y="158"/>
                    <a:pt x="138" y="160"/>
                    <a:pt x="122" y="160"/>
                  </a:cubicBezTo>
                  <a:cubicBezTo>
                    <a:pt x="78" y="160"/>
                    <a:pt x="44" y="147"/>
                    <a:pt x="1" y="147"/>
                  </a:cubicBezTo>
                  <a:lnTo>
                    <a:pt x="15" y="181"/>
                  </a:lnTo>
                  <a:cubicBezTo>
                    <a:pt x="16" y="185"/>
                    <a:pt x="22" y="187"/>
                    <a:pt x="32" y="187"/>
                  </a:cubicBezTo>
                  <a:cubicBezTo>
                    <a:pt x="78" y="187"/>
                    <a:pt x="210" y="152"/>
                    <a:pt x="366" y="100"/>
                  </a:cubicBezTo>
                  <a:lnTo>
                    <a:pt x="366" y="100"/>
                  </a:lnTo>
                  <a:cubicBezTo>
                    <a:pt x="365" y="101"/>
                    <a:pt x="365" y="101"/>
                    <a:pt x="365" y="101"/>
                  </a:cubicBezTo>
                  <a:cubicBezTo>
                    <a:pt x="370" y="100"/>
                    <a:pt x="374" y="98"/>
                    <a:pt x="378" y="96"/>
                  </a:cubicBezTo>
                  <a:lnTo>
                    <a:pt x="378" y="96"/>
                  </a:lnTo>
                  <a:cubicBezTo>
                    <a:pt x="374" y="97"/>
                    <a:pt x="370" y="99"/>
                    <a:pt x="366" y="100"/>
                  </a:cubicBezTo>
                  <a:lnTo>
                    <a:pt x="366" y="100"/>
                  </a:lnTo>
                  <a:cubicBezTo>
                    <a:pt x="387" y="74"/>
                    <a:pt x="370" y="62"/>
                    <a:pt x="334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69"/>
            <p:cNvSpPr/>
            <p:nvPr/>
          </p:nvSpPr>
          <p:spPr>
            <a:xfrm>
              <a:off x="7705128" y="1223148"/>
              <a:ext cx="54863" cy="27150"/>
            </a:xfrm>
            <a:custGeom>
              <a:rect b="b" l="l" r="r" t="t"/>
              <a:pathLst>
                <a:path extrusionOk="0" h="626" w="1265">
                  <a:moveTo>
                    <a:pt x="1264" y="0"/>
                  </a:moveTo>
                  <a:cubicBezTo>
                    <a:pt x="1050" y="23"/>
                    <a:pt x="839" y="37"/>
                    <a:pt x="645" y="37"/>
                  </a:cubicBezTo>
                  <a:cubicBezTo>
                    <a:pt x="575" y="37"/>
                    <a:pt x="508" y="35"/>
                    <a:pt x="443" y="31"/>
                  </a:cubicBezTo>
                  <a:cubicBezTo>
                    <a:pt x="322" y="97"/>
                    <a:pt x="194" y="152"/>
                    <a:pt x="142" y="211"/>
                  </a:cubicBezTo>
                  <a:lnTo>
                    <a:pt x="0" y="204"/>
                  </a:lnTo>
                  <a:lnTo>
                    <a:pt x="0" y="204"/>
                  </a:lnTo>
                  <a:cubicBezTo>
                    <a:pt x="52" y="339"/>
                    <a:pt x="100" y="471"/>
                    <a:pt x="145" y="617"/>
                  </a:cubicBezTo>
                  <a:cubicBezTo>
                    <a:pt x="190" y="617"/>
                    <a:pt x="222" y="625"/>
                    <a:pt x="263" y="625"/>
                  </a:cubicBezTo>
                  <a:cubicBezTo>
                    <a:pt x="280" y="625"/>
                    <a:pt x="298" y="624"/>
                    <a:pt x="319" y="620"/>
                  </a:cubicBezTo>
                  <a:lnTo>
                    <a:pt x="301" y="572"/>
                  </a:lnTo>
                  <a:cubicBezTo>
                    <a:pt x="368" y="551"/>
                    <a:pt x="438" y="538"/>
                    <a:pt x="479" y="538"/>
                  </a:cubicBezTo>
                  <a:cubicBezTo>
                    <a:pt x="515" y="538"/>
                    <a:pt x="530" y="548"/>
                    <a:pt x="506" y="572"/>
                  </a:cubicBezTo>
                  <a:cubicBezTo>
                    <a:pt x="627" y="530"/>
                    <a:pt x="499" y="540"/>
                    <a:pt x="558" y="520"/>
                  </a:cubicBezTo>
                  <a:cubicBezTo>
                    <a:pt x="643" y="491"/>
                    <a:pt x="686" y="481"/>
                    <a:pt x="706" y="481"/>
                  </a:cubicBezTo>
                  <a:cubicBezTo>
                    <a:pt x="726" y="481"/>
                    <a:pt x="724" y="490"/>
                    <a:pt x="717" y="502"/>
                  </a:cubicBezTo>
                  <a:lnTo>
                    <a:pt x="724" y="502"/>
                  </a:lnTo>
                  <a:cubicBezTo>
                    <a:pt x="772" y="488"/>
                    <a:pt x="807" y="482"/>
                    <a:pt x="835" y="478"/>
                  </a:cubicBezTo>
                  <a:cubicBezTo>
                    <a:pt x="880" y="436"/>
                    <a:pt x="869" y="416"/>
                    <a:pt x="863" y="391"/>
                  </a:cubicBezTo>
                  <a:cubicBezTo>
                    <a:pt x="932" y="391"/>
                    <a:pt x="980" y="395"/>
                    <a:pt x="1022" y="402"/>
                  </a:cubicBezTo>
                  <a:cubicBezTo>
                    <a:pt x="1084" y="260"/>
                    <a:pt x="1160" y="132"/>
                    <a:pt x="1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69"/>
            <p:cNvSpPr/>
            <p:nvPr/>
          </p:nvSpPr>
          <p:spPr>
            <a:xfrm>
              <a:off x="7766538" y="1110432"/>
              <a:ext cx="14182" cy="15830"/>
            </a:xfrm>
            <a:custGeom>
              <a:rect b="b" l="l" r="r" t="t"/>
              <a:pathLst>
                <a:path extrusionOk="0" h="365" w="327">
                  <a:moveTo>
                    <a:pt x="212" y="1"/>
                  </a:moveTo>
                  <a:cubicBezTo>
                    <a:pt x="146" y="119"/>
                    <a:pt x="77" y="230"/>
                    <a:pt x="1" y="340"/>
                  </a:cubicBezTo>
                  <a:cubicBezTo>
                    <a:pt x="91" y="282"/>
                    <a:pt x="326" y="365"/>
                    <a:pt x="281" y="185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69"/>
            <p:cNvSpPr/>
            <p:nvPr/>
          </p:nvSpPr>
          <p:spPr>
            <a:xfrm>
              <a:off x="7756347" y="1127129"/>
              <a:ext cx="8978" cy="10886"/>
            </a:xfrm>
            <a:custGeom>
              <a:rect b="b" l="l" r="r" t="t"/>
              <a:pathLst>
                <a:path extrusionOk="0" h="251" w="207">
                  <a:moveTo>
                    <a:pt x="201" y="0"/>
                  </a:moveTo>
                  <a:lnTo>
                    <a:pt x="201" y="0"/>
                  </a:lnTo>
                  <a:cubicBezTo>
                    <a:pt x="135" y="84"/>
                    <a:pt x="70" y="163"/>
                    <a:pt x="0" y="239"/>
                  </a:cubicBezTo>
                  <a:cubicBezTo>
                    <a:pt x="29" y="247"/>
                    <a:pt x="55" y="251"/>
                    <a:pt x="76" y="251"/>
                  </a:cubicBezTo>
                  <a:cubicBezTo>
                    <a:pt x="191" y="251"/>
                    <a:pt x="206" y="150"/>
                    <a:pt x="198" y="28"/>
                  </a:cubicBezTo>
                  <a:cubicBezTo>
                    <a:pt x="198" y="18"/>
                    <a:pt x="201" y="11"/>
                    <a:pt x="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69"/>
            <p:cNvSpPr/>
            <p:nvPr/>
          </p:nvSpPr>
          <p:spPr>
            <a:xfrm>
              <a:off x="7717141" y="1165294"/>
              <a:ext cx="69739" cy="86567"/>
            </a:xfrm>
            <a:custGeom>
              <a:rect b="b" l="l" r="r" t="t"/>
              <a:pathLst>
                <a:path extrusionOk="0" h="1996" w="1608">
                  <a:moveTo>
                    <a:pt x="177" y="0"/>
                  </a:moveTo>
                  <a:cubicBezTo>
                    <a:pt x="104" y="56"/>
                    <a:pt x="4" y="229"/>
                    <a:pt x="21" y="246"/>
                  </a:cubicBezTo>
                  <a:cubicBezTo>
                    <a:pt x="0" y="264"/>
                    <a:pt x="35" y="354"/>
                    <a:pt x="38" y="402"/>
                  </a:cubicBezTo>
                  <a:cubicBezTo>
                    <a:pt x="340" y="911"/>
                    <a:pt x="624" y="1421"/>
                    <a:pt x="1005" y="1996"/>
                  </a:cubicBezTo>
                  <a:cubicBezTo>
                    <a:pt x="1056" y="1884"/>
                    <a:pt x="1276" y="1863"/>
                    <a:pt x="1436" y="1863"/>
                  </a:cubicBezTo>
                  <a:cubicBezTo>
                    <a:pt x="1525" y="1863"/>
                    <a:pt x="1595" y="1870"/>
                    <a:pt x="1607" y="1871"/>
                  </a:cubicBezTo>
                  <a:cubicBezTo>
                    <a:pt x="1469" y="1604"/>
                    <a:pt x="1320" y="1320"/>
                    <a:pt x="1001" y="946"/>
                  </a:cubicBezTo>
                  <a:cubicBezTo>
                    <a:pt x="915" y="846"/>
                    <a:pt x="814" y="849"/>
                    <a:pt x="741" y="828"/>
                  </a:cubicBezTo>
                  <a:cubicBezTo>
                    <a:pt x="516" y="520"/>
                    <a:pt x="326" y="246"/>
                    <a:pt x="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69"/>
            <p:cNvSpPr/>
            <p:nvPr/>
          </p:nvSpPr>
          <p:spPr>
            <a:xfrm>
              <a:off x="7688431" y="1195478"/>
              <a:ext cx="56511" cy="66399"/>
            </a:xfrm>
            <a:custGeom>
              <a:rect b="b" l="l" r="r" t="t"/>
              <a:pathLst>
                <a:path extrusionOk="0" h="1531" w="1303">
                  <a:moveTo>
                    <a:pt x="312" y="1"/>
                  </a:moveTo>
                  <a:cubicBezTo>
                    <a:pt x="212" y="177"/>
                    <a:pt x="111" y="361"/>
                    <a:pt x="0" y="524"/>
                  </a:cubicBezTo>
                  <a:lnTo>
                    <a:pt x="73" y="648"/>
                  </a:lnTo>
                  <a:cubicBezTo>
                    <a:pt x="146" y="666"/>
                    <a:pt x="257" y="742"/>
                    <a:pt x="371" y="811"/>
                  </a:cubicBezTo>
                  <a:cubicBezTo>
                    <a:pt x="503" y="1019"/>
                    <a:pt x="666" y="1248"/>
                    <a:pt x="839" y="1487"/>
                  </a:cubicBezTo>
                  <a:cubicBezTo>
                    <a:pt x="908" y="1494"/>
                    <a:pt x="1070" y="1531"/>
                    <a:pt x="1193" y="1531"/>
                  </a:cubicBezTo>
                  <a:cubicBezTo>
                    <a:pt x="1237" y="1531"/>
                    <a:pt x="1275" y="1526"/>
                    <a:pt x="1303" y="1514"/>
                  </a:cubicBezTo>
                  <a:cubicBezTo>
                    <a:pt x="984" y="1099"/>
                    <a:pt x="416" y="139"/>
                    <a:pt x="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69"/>
            <p:cNvSpPr/>
            <p:nvPr/>
          </p:nvSpPr>
          <p:spPr>
            <a:xfrm>
              <a:off x="7701789" y="1175182"/>
              <a:ext cx="58940" cy="86003"/>
            </a:xfrm>
            <a:custGeom>
              <a:rect b="b" l="l" r="r" t="t"/>
              <a:pathLst>
                <a:path extrusionOk="0" h="1983" w="1359">
                  <a:moveTo>
                    <a:pt x="299" y="1"/>
                  </a:moveTo>
                  <a:lnTo>
                    <a:pt x="299" y="1"/>
                  </a:lnTo>
                  <a:cubicBezTo>
                    <a:pt x="184" y="140"/>
                    <a:pt x="91" y="299"/>
                    <a:pt x="1" y="465"/>
                  </a:cubicBezTo>
                  <a:cubicBezTo>
                    <a:pt x="108" y="604"/>
                    <a:pt x="53" y="607"/>
                    <a:pt x="87" y="739"/>
                  </a:cubicBezTo>
                  <a:cubicBezTo>
                    <a:pt x="88" y="738"/>
                    <a:pt x="88" y="738"/>
                    <a:pt x="89" y="738"/>
                  </a:cubicBezTo>
                  <a:cubicBezTo>
                    <a:pt x="104" y="738"/>
                    <a:pt x="220" y="850"/>
                    <a:pt x="235" y="850"/>
                  </a:cubicBezTo>
                  <a:cubicBezTo>
                    <a:pt x="236" y="850"/>
                    <a:pt x="236" y="850"/>
                    <a:pt x="236" y="850"/>
                  </a:cubicBezTo>
                  <a:cubicBezTo>
                    <a:pt x="410" y="1165"/>
                    <a:pt x="676" y="1560"/>
                    <a:pt x="995" y="1982"/>
                  </a:cubicBezTo>
                  <a:cubicBezTo>
                    <a:pt x="1078" y="1965"/>
                    <a:pt x="1144" y="1930"/>
                    <a:pt x="1203" y="1885"/>
                  </a:cubicBezTo>
                  <a:cubicBezTo>
                    <a:pt x="1206" y="1833"/>
                    <a:pt x="1206" y="1781"/>
                    <a:pt x="1217" y="1726"/>
                  </a:cubicBezTo>
                  <a:cubicBezTo>
                    <a:pt x="1214" y="1715"/>
                    <a:pt x="1216" y="1710"/>
                    <a:pt x="1222" y="1710"/>
                  </a:cubicBezTo>
                  <a:cubicBezTo>
                    <a:pt x="1238" y="1710"/>
                    <a:pt x="1284" y="1751"/>
                    <a:pt x="1328" y="1785"/>
                  </a:cubicBezTo>
                  <a:lnTo>
                    <a:pt x="1359" y="1764"/>
                  </a:lnTo>
                  <a:cubicBezTo>
                    <a:pt x="974" y="1193"/>
                    <a:pt x="690" y="680"/>
                    <a:pt x="392" y="171"/>
                  </a:cubicBezTo>
                  <a:lnTo>
                    <a:pt x="392" y="171"/>
                  </a:lnTo>
                  <a:cubicBezTo>
                    <a:pt x="395" y="192"/>
                    <a:pt x="392" y="206"/>
                    <a:pt x="376" y="206"/>
                  </a:cubicBezTo>
                  <a:cubicBezTo>
                    <a:pt x="357" y="206"/>
                    <a:pt x="319" y="184"/>
                    <a:pt x="254" y="126"/>
                  </a:cubicBezTo>
                  <a:cubicBezTo>
                    <a:pt x="285" y="101"/>
                    <a:pt x="354" y="122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69"/>
            <p:cNvSpPr/>
            <p:nvPr/>
          </p:nvSpPr>
          <p:spPr>
            <a:xfrm>
              <a:off x="7756780" y="1137624"/>
              <a:ext cx="53692" cy="77849"/>
            </a:xfrm>
            <a:custGeom>
              <a:rect b="b" l="l" r="r" t="t"/>
              <a:pathLst>
                <a:path extrusionOk="0" h="1795" w="1238">
                  <a:moveTo>
                    <a:pt x="278" y="1"/>
                  </a:moveTo>
                  <a:lnTo>
                    <a:pt x="243" y="36"/>
                  </a:lnTo>
                  <a:cubicBezTo>
                    <a:pt x="268" y="65"/>
                    <a:pt x="320" y="171"/>
                    <a:pt x="278" y="171"/>
                  </a:cubicBezTo>
                  <a:cubicBezTo>
                    <a:pt x="261" y="171"/>
                    <a:pt x="228" y="153"/>
                    <a:pt x="170" y="105"/>
                  </a:cubicBezTo>
                  <a:cubicBezTo>
                    <a:pt x="125" y="146"/>
                    <a:pt x="35" y="219"/>
                    <a:pt x="35" y="219"/>
                  </a:cubicBezTo>
                  <a:cubicBezTo>
                    <a:pt x="35" y="219"/>
                    <a:pt x="136" y="365"/>
                    <a:pt x="153" y="382"/>
                  </a:cubicBezTo>
                  <a:cubicBezTo>
                    <a:pt x="122" y="379"/>
                    <a:pt x="21" y="254"/>
                    <a:pt x="1" y="254"/>
                  </a:cubicBezTo>
                  <a:lnTo>
                    <a:pt x="1" y="254"/>
                  </a:lnTo>
                  <a:cubicBezTo>
                    <a:pt x="91" y="424"/>
                    <a:pt x="198" y="600"/>
                    <a:pt x="368" y="791"/>
                  </a:cubicBezTo>
                  <a:cubicBezTo>
                    <a:pt x="528" y="1042"/>
                    <a:pt x="807" y="1532"/>
                    <a:pt x="908" y="1719"/>
                  </a:cubicBezTo>
                  <a:lnTo>
                    <a:pt x="908" y="1719"/>
                  </a:lnTo>
                  <a:cubicBezTo>
                    <a:pt x="896" y="1624"/>
                    <a:pt x="1054" y="1590"/>
                    <a:pt x="1113" y="1549"/>
                  </a:cubicBezTo>
                  <a:cubicBezTo>
                    <a:pt x="1083" y="1480"/>
                    <a:pt x="1115" y="1464"/>
                    <a:pt x="1158" y="1464"/>
                  </a:cubicBezTo>
                  <a:cubicBezTo>
                    <a:pt x="1185" y="1464"/>
                    <a:pt x="1216" y="1470"/>
                    <a:pt x="1237" y="1473"/>
                  </a:cubicBezTo>
                  <a:cubicBezTo>
                    <a:pt x="950" y="1085"/>
                    <a:pt x="700" y="718"/>
                    <a:pt x="562" y="417"/>
                  </a:cubicBezTo>
                  <a:cubicBezTo>
                    <a:pt x="562" y="417"/>
                    <a:pt x="430" y="278"/>
                    <a:pt x="402" y="223"/>
                  </a:cubicBezTo>
                  <a:lnTo>
                    <a:pt x="281" y="1"/>
                  </a:lnTo>
                  <a:close/>
                  <a:moveTo>
                    <a:pt x="908" y="1719"/>
                  </a:moveTo>
                  <a:lnTo>
                    <a:pt x="908" y="1719"/>
                  </a:lnTo>
                  <a:cubicBezTo>
                    <a:pt x="910" y="1737"/>
                    <a:pt x="918" y="1756"/>
                    <a:pt x="932" y="1778"/>
                  </a:cubicBezTo>
                  <a:cubicBezTo>
                    <a:pt x="940" y="1790"/>
                    <a:pt x="944" y="1795"/>
                    <a:pt x="945" y="1795"/>
                  </a:cubicBezTo>
                  <a:cubicBezTo>
                    <a:pt x="947" y="1795"/>
                    <a:pt x="933" y="1767"/>
                    <a:pt x="908" y="17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69"/>
            <p:cNvSpPr/>
            <p:nvPr/>
          </p:nvSpPr>
          <p:spPr>
            <a:xfrm>
              <a:off x="7721044" y="1148770"/>
              <a:ext cx="78456" cy="97539"/>
            </a:xfrm>
            <a:custGeom>
              <a:rect b="b" l="l" r="r" t="t"/>
              <a:pathLst>
                <a:path extrusionOk="0" h="2249" w="1809">
                  <a:moveTo>
                    <a:pt x="825" y="0"/>
                  </a:moveTo>
                  <a:cubicBezTo>
                    <a:pt x="821" y="0"/>
                    <a:pt x="700" y="80"/>
                    <a:pt x="638" y="108"/>
                  </a:cubicBezTo>
                  <a:cubicBezTo>
                    <a:pt x="672" y="142"/>
                    <a:pt x="762" y="205"/>
                    <a:pt x="780" y="208"/>
                  </a:cubicBezTo>
                  <a:cubicBezTo>
                    <a:pt x="779" y="209"/>
                    <a:pt x="778" y="209"/>
                    <a:pt x="776" y="209"/>
                  </a:cubicBezTo>
                  <a:cubicBezTo>
                    <a:pt x="752" y="209"/>
                    <a:pt x="617" y="149"/>
                    <a:pt x="579" y="139"/>
                  </a:cubicBezTo>
                  <a:cubicBezTo>
                    <a:pt x="537" y="160"/>
                    <a:pt x="451" y="225"/>
                    <a:pt x="457" y="243"/>
                  </a:cubicBezTo>
                  <a:cubicBezTo>
                    <a:pt x="447" y="253"/>
                    <a:pt x="554" y="329"/>
                    <a:pt x="641" y="426"/>
                  </a:cubicBezTo>
                  <a:cubicBezTo>
                    <a:pt x="482" y="333"/>
                    <a:pt x="364" y="281"/>
                    <a:pt x="277" y="274"/>
                  </a:cubicBezTo>
                  <a:lnTo>
                    <a:pt x="236" y="295"/>
                  </a:lnTo>
                  <a:cubicBezTo>
                    <a:pt x="198" y="260"/>
                    <a:pt x="170" y="239"/>
                    <a:pt x="180" y="236"/>
                  </a:cubicBezTo>
                  <a:cubicBezTo>
                    <a:pt x="173" y="219"/>
                    <a:pt x="173" y="205"/>
                    <a:pt x="180" y="191"/>
                  </a:cubicBezTo>
                  <a:lnTo>
                    <a:pt x="180" y="191"/>
                  </a:lnTo>
                  <a:lnTo>
                    <a:pt x="0" y="264"/>
                  </a:lnTo>
                  <a:cubicBezTo>
                    <a:pt x="52" y="270"/>
                    <a:pt x="115" y="291"/>
                    <a:pt x="187" y="326"/>
                  </a:cubicBezTo>
                  <a:cubicBezTo>
                    <a:pt x="156" y="343"/>
                    <a:pt x="132" y="361"/>
                    <a:pt x="104" y="381"/>
                  </a:cubicBezTo>
                  <a:lnTo>
                    <a:pt x="104" y="385"/>
                  </a:lnTo>
                  <a:cubicBezTo>
                    <a:pt x="253" y="627"/>
                    <a:pt x="440" y="904"/>
                    <a:pt x="665" y="1209"/>
                  </a:cubicBezTo>
                  <a:cubicBezTo>
                    <a:pt x="724" y="1227"/>
                    <a:pt x="825" y="1227"/>
                    <a:pt x="911" y="1320"/>
                  </a:cubicBezTo>
                  <a:cubicBezTo>
                    <a:pt x="1230" y="1698"/>
                    <a:pt x="1379" y="1978"/>
                    <a:pt x="1517" y="2248"/>
                  </a:cubicBezTo>
                  <a:lnTo>
                    <a:pt x="1677" y="2238"/>
                  </a:lnTo>
                  <a:cubicBezTo>
                    <a:pt x="1594" y="2162"/>
                    <a:pt x="1504" y="2089"/>
                    <a:pt x="1483" y="2037"/>
                  </a:cubicBezTo>
                  <a:cubicBezTo>
                    <a:pt x="1479" y="1954"/>
                    <a:pt x="1479" y="1864"/>
                    <a:pt x="1507" y="1836"/>
                  </a:cubicBezTo>
                  <a:cubicBezTo>
                    <a:pt x="1510" y="1836"/>
                    <a:pt x="1513" y="1836"/>
                    <a:pt x="1516" y="1836"/>
                  </a:cubicBezTo>
                  <a:cubicBezTo>
                    <a:pt x="1582" y="1836"/>
                    <a:pt x="1715" y="1906"/>
                    <a:pt x="1802" y="1926"/>
                  </a:cubicBezTo>
                  <a:cubicBezTo>
                    <a:pt x="1808" y="1867"/>
                    <a:pt x="1808" y="1805"/>
                    <a:pt x="1808" y="1743"/>
                  </a:cubicBezTo>
                  <a:cubicBezTo>
                    <a:pt x="1808" y="1736"/>
                    <a:pt x="1705" y="1590"/>
                    <a:pt x="1653" y="1535"/>
                  </a:cubicBezTo>
                  <a:cubicBezTo>
                    <a:pt x="1664" y="1522"/>
                    <a:pt x="1679" y="1518"/>
                    <a:pt x="1699" y="1518"/>
                  </a:cubicBezTo>
                  <a:cubicBezTo>
                    <a:pt x="1716" y="1518"/>
                    <a:pt x="1735" y="1521"/>
                    <a:pt x="1756" y="1524"/>
                  </a:cubicBezTo>
                  <a:cubicBezTo>
                    <a:pt x="1732" y="1493"/>
                    <a:pt x="1486" y="884"/>
                    <a:pt x="1192" y="537"/>
                  </a:cubicBezTo>
                  <a:cubicBezTo>
                    <a:pt x="1022" y="347"/>
                    <a:pt x="915" y="170"/>
                    <a:pt x="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69"/>
            <p:cNvSpPr/>
            <p:nvPr/>
          </p:nvSpPr>
          <p:spPr>
            <a:xfrm>
              <a:off x="7811468" y="1070359"/>
              <a:ext cx="102353" cy="73035"/>
            </a:xfrm>
            <a:custGeom>
              <a:rect b="b" l="l" r="r" t="t"/>
              <a:pathLst>
                <a:path extrusionOk="0" h="1684" w="2360">
                  <a:moveTo>
                    <a:pt x="98" y="0"/>
                  </a:moveTo>
                  <a:lnTo>
                    <a:pt x="98" y="0"/>
                  </a:lnTo>
                  <a:cubicBezTo>
                    <a:pt x="81" y="34"/>
                    <a:pt x="98" y="89"/>
                    <a:pt x="52" y="89"/>
                  </a:cubicBezTo>
                  <a:cubicBezTo>
                    <a:pt x="42" y="89"/>
                    <a:pt x="29" y="86"/>
                    <a:pt x="11" y="80"/>
                  </a:cubicBezTo>
                  <a:lnTo>
                    <a:pt x="1" y="104"/>
                  </a:lnTo>
                  <a:cubicBezTo>
                    <a:pt x="212" y="249"/>
                    <a:pt x="399" y="364"/>
                    <a:pt x="558" y="485"/>
                  </a:cubicBezTo>
                  <a:cubicBezTo>
                    <a:pt x="818" y="679"/>
                    <a:pt x="794" y="818"/>
                    <a:pt x="898" y="998"/>
                  </a:cubicBezTo>
                  <a:cubicBezTo>
                    <a:pt x="960" y="1029"/>
                    <a:pt x="1026" y="1050"/>
                    <a:pt x="1078" y="1091"/>
                  </a:cubicBezTo>
                  <a:cubicBezTo>
                    <a:pt x="1410" y="1431"/>
                    <a:pt x="1199" y="1438"/>
                    <a:pt x="1372" y="1684"/>
                  </a:cubicBezTo>
                  <a:cubicBezTo>
                    <a:pt x="1636" y="1476"/>
                    <a:pt x="1944" y="1303"/>
                    <a:pt x="2360" y="1154"/>
                  </a:cubicBezTo>
                  <a:cubicBezTo>
                    <a:pt x="1767" y="807"/>
                    <a:pt x="1220" y="398"/>
                    <a:pt x="683" y="142"/>
                  </a:cubicBezTo>
                  <a:cubicBezTo>
                    <a:pt x="389" y="10"/>
                    <a:pt x="337" y="94"/>
                    <a:pt x="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69"/>
            <p:cNvSpPr/>
            <p:nvPr/>
          </p:nvSpPr>
          <p:spPr>
            <a:xfrm>
              <a:off x="7794511" y="1072875"/>
              <a:ext cx="9498" cy="13748"/>
            </a:xfrm>
            <a:custGeom>
              <a:rect b="b" l="l" r="r" t="t"/>
              <a:pathLst>
                <a:path extrusionOk="0" h="317" w="219">
                  <a:moveTo>
                    <a:pt x="73" y="1"/>
                  </a:moveTo>
                  <a:lnTo>
                    <a:pt x="0" y="174"/>
                  </a:lnTo>
                  <a:cubicBezTo>
                    <a:pt x="49" y="223"/>
                    <a:pt x="90" y="271"/>
                    <a:pt x="132" y="316"/>
                  </a:cubicBezTo>
                  <a:cubicBezTo>
                    <a:pt x="146" y="240"/>
                    <a:pt x="173" y="171"/>
                    <a:pt x="218" y="108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69"/>
            <p:cNvSpPr/>
            <p:nvPr/>
          </p:nvSpPr>
          <p:spPr>
            <a:xfrm>
              <a:off x="7808172" y="1074826"/>
              <a:ext cx="64621" cy="79367"/>
            </a:xfrm>
            <a:custGeom>
              <a:rect b="b" l="l" r="r" t="t"/>
              <a:pathLst>
                <a:path extrusionOk="0" h="1830" w="1490">
                  <a:moveTo>
                    <a:pt x="84" y="1"/>
                  </a:moveTo>
                  <a:cubicBezTo>
                    <a:pt x="45" y="56"/>
                    <a:pt x="18" y="129"/>
                    <a:pt x="0" y="209"/>
                  </a:cubicBezTo>
                  <a:cubicBezTo>
                    <a:pt x="513" y="780"/>
                    <a:pt x="426" y="1033"/>
                    <a:pt x="655" y="1491"/>
                  </a:cubicBezTo>
                  <a:cubicBezTo>
                    <a:pt x="659" y="1486"/>
                    <a:pt x="664" y="1484"/>
                    <a:pt x="672" y="1484"/>
                  </a:cubicBezTo>
                  <a:cubicBezTo>
                    <a:pt x="748" y="1484"/>
                    <a:pt x="1002" y="1687"/>
                    <a:pt x="1076" y="1687"/>
                  </a:cubicBezTo>
                  <a:cubicBezTo>
                    <a:pt x="1083" y="1687"/>
                    <a:pt x="1088" y="1685"/>
                    <a:pt x="1092" y="1681"/>
                  </a:cubicBezTo>
                  <a:lnTo>
                    <a:pt x="1171" y="1830"/>
                  </a:lnTo>
                  <a:cubicBezTo>
                    <a:pt x="1258" y="1740"/>
                    <a:pt x="1351" y="1657"/>
                    <a:pt x="1452" y="1581"/>
                  </a:cubicBezTo>
                  <a:cubicBezTo>
                    <a:pt x="1279" y="1338"/>
                    <a:pt x="1490" y="1328"/>
                    <a:pt x="1157" y="988"/>
                  </a:cubicBezTo>
                  <a:cubicBezTo>
                    <a:pt x="1105" y="943"/>
                    <a:pt x="1040" y="926"/>
                    <a:pt x="981" y="895"/>
                  </a:cubicBezTo>
                  <a:cubicBezTo>
                    <a:pt x="873" y="715"/>
                    <a:pt x="898" y="576"/>
                    <a:pt x="641" y="382"/>
                  </a:cubicBezTo>
                  <a:cubicBezTo>
                    <a:pt x="482" y="264"/>
                    <a:pt x="295" y="146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9"/>
            <p:cNvSpPr/>
            <p:nvPr/>
          </p:nvSpPr>
          <p:spPr>
            <a:xfrm>
              <a:off x="7788353" y="1083543"/>
              <a:ext cx="70476" cy="91424"/>
            </a:xfrm>
            <a:custGeom>
              <a:rect b="b" l="l" r="r" t="t"/>
              <a:pathLst>
                <a:path extrusionOk="0" h="2108" w="1625">
                  <a:moveTo>
                    <a:pt x="454" y="1"/>
                  </a:moveTo>
                  <a:cubicBezTo>
                    <a:pt x="440" y="53"/>
                    <a:pt x="433" y="115"/>
                    <a:pt x="430" y="174"/>
                  </a:cubicBezTo>
                  <a:cubicBezTo>
                    <a:pt x="429" y="175"/>
                    <a:pt x="428" y="175"/>
                    <a:pt x="427" y="175"/>
                  </a:cubicBezTo>
                  <a:cubicBezTo>
                    <a:pt x="408" y="175"/>
                    <a:pt x="304" y="109"/>
                    <a:pt x="239" y="67"/>
                  </a:cubicBezTo>
                  <a:cubicBezTo>
                    <a:pt x="163" y="236"/>
                    <a:pt x="87" y="410"/>
                    <a:pt x="0" y="579"/>
                  </a:cubicBezTo>
                  <a:cubicBezTo>
                    <a:pt x="204" y="829"/>
                    <a:pt x="800" y="1279"/>
                    <a:pt x="1133" y="1449"/>
                  </a:cubicBezTo>
                  <a:cubicBezTo>
                    <a:pt x="1202" y="1470"/>
                    <a:pt x="1434" y="1698"/>
                    <a:pt x="1521" y="1705"/>
                  </a:cubicBezTo>
                  <a:cubicBezTo>
                    <a:pt x="1282" y="1695"/>
                    <a:pt x="967" y="1591"/>
                    <a:pt x="624" y="1432"/>
                  </a:cubicBezTo>
                  <a:lnTo>
                    <a:pt x="624" y="1432"/>
                  </a:lnTo>
                  <a:lnTo>
                    <a:pt x="1039" y="2107"/>
                  </a:lnTo>
                  <a:cubicBezTo>
                    <a:pt x="1147" y="2072"/>
                    <a:pt x="1185" y="1986"/>
                    <a:pt x="1299" y="1941"/>
                  </a:cubicBezTo>
                  <a:cubicBezTo>
                    <a:pt x="1306" y="1937"/>
                    <a:pt x="1320" y="1934"/>
                    <a:pt x="1334" y="1934"/>
                  </a:cubicBezTo>
                  <a:cubicBezTo>
                    <a:pt x="1424" y="1830"/>
                    <a:pt x="1521" y="1726"/>
                    <a:pt x="1625" y="1626"/>
                  </a:cubicBezTo>
                  <a:lnTo>
                    <a:pt x="1545" y="1473"/>
                  </a:lnTo>
                  <a:cubicBezTo>
                    <a:pt x="1542" y="1477"/>
                    <a:pt x="1536" y="1479"/>
                    <a:pt x="1529" y="1479"/>
                  </a:cubicBezTo>
                  <a:cubicBezTo>
                    <a:pt x="1453" y="1479"/>
                    <a:pt x="1193" y="1278"/>
                    <a:pt x="1122" y="1278"/>
                  </a:cubicBezTo>
                  <a:cubicBezTo>
                    <a:pt x="1116" y="1278"/>
                    <a:pt x="1112" y="1279"/>
                    <a:pt x="1109" y="1283"/>
                  </a:cubicBezTo>
                  <a:cubicBezTo>
                    <a:pt x="880" y="829"/>
                    <a:pt x="967" y="579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69"/>
            <p:cNvSpPr/>
            <p:nvPr/>
          </p:nvSpPr>
          <p:spPr>
            <a:xfrm>
              <a:off x="7768663" y="1108350"/>
              <a:ext cx="86436" cy="94243"/>
            </a:xfrm>
            <a:custGeom>
              <a:rect b="b" l="l" r="r" t="t"/>
              <a:pathLst>
                <a:path extrusionOk="0" h="2173" w="1993">
                  <a:moveTo>
                    <a:pt x="458" y="0"/>
                  </a:moveTo>
                  <a:lnTo>
                    <a:pt x="437" y="42"/>
                  </a:lnTo>
                  <a:cubicBezTo>
                    <a:pt x="679" y="433"/>
                    <a:pt x="319" y="326"/>
                    <a:pt x="229" y="381"/>
                  </a:cubicBezTo>
                  <a:lnTo>
                    <a:pt x="194" y="430"/>
                  </a:lnTo>
                  <a:cubicBezTo>
                    <a:pt x="194" y="439"/>
                    <a:pt x="283" y="702"/>
                    <a:pt x="119" y="702"/>
                  </a:cubicBezTo>
                  <a:cubicBezTo>
                    <a:pt x="88" y="702"/>
                    <a:pt x="50" y="693"/>
                    <a:pt x="0" y="672"/>
                  </a:cubicBezTo>
                  <a:lnTo>
                    <a:pt x="0" y="672"/>
                  </a:lnTo>
                  <a:lnTo>
                    <a:pt x="122" y="894"/>
                  </a:lnTo>
                  <a:cubicBezTo>
                    <a:pt x="160" y="950"/>
                    <a:pt x="295" y="1088"/>
                    <a:pt x="295" y="1088"/>
                  </a:cubicBezTo>
                  <a:cubicBezTo>
                    <a:pt x="433" y="1386"/>
                    <a:pt x="679" y="1757"/>
                    <a:pt x="970" y="2145"/>
                  </a:cubicBezTo>
                  <a:cubicBezTo>
                    <a:pt x="998" y="2148"/>
                    <a:pt x="1033" y="2159"/>
                    <a:pt x="1067" y="2172"/>
                  </a:cubicBezTo>
                  <a:cubicBezTo>
                    <a:pt x="1093" y="2149"/>
                    <a:pt x="1098" y="1931"/>
                    <a:pt x="1269" y="1931"/>
                  </a:cubicBezTo>
                  <a:cubicBezTo>
                    <a:pt x="1278" y="1931"/>
                    <a:pt x="1289" y="1932"/>
                    <a:pt x="1299" y="1933"/>
                  </a:cubicBezTo>
                  <a:cubicBezTo>
                    <a:pt x="1268" y="1902"/>
                    <a:pt x="1234" y="1864"/>
                    <a:pt x="1206" y="1836"/>
                  </a:cubicBezTo>
                  <a:cubicBezTo>
                    <a:pt x="1208" y="1834"/>
                    <a:pt x="1211" y="1834"/>
                    <a:pt x="1215" y="1834"/>
                  </a:cubicBezTo>
                  <a:cubicBezTo>
                    <a:pt x="1230" y="1834"/>
                    <a:pt x="1258" y="1845"/>
                    <a:pt x="1275" y="1845"/>
                  </a:cubicBezTo>
                  <a:cubicBezTo>
                    <a:pt x="1292" y="1845"/>
                    <a:pt x="1298" y="1833"/>
                    <a:pt x="1265" y="1781"/>
                  </a:cubicBezTo>
                  <a:lnTo>
                    <a:pt x="1126" y="1642"/>
                  </a:lnTo>
                  <a:lnTo>
                    <a:pt x="1126" y="1642"/>
                  </a:lnTo>
                  <a:cubicBezTo>
                    <a:pt x="1234" y="1732"/>
                    <a:pt x="1320" y="1791"/>
                    <a:pt x="1393" y="1826"/>
                  </a:cubicBezTo>
                  <a:lnTo>
                    <a:pt x="1445" y="1764"/>
                  </a:lnTo>
                  <a:cubicBezTo>
                    <a:pt x="1380" y="1683"/>
                    <a:pt x="1372" y="1659"/>
                    <a:pt x="1388" y="1659"/>
                  </a:cubicBezTo>
                  <a:cubicBezTo>
                    <a:pt x="1408" y="1659"/>
                    <a:pt x="1471" y="1702"/>
                    <a:pt x="1493" y="1708"/>
                  </a:cubicBezTo>
                  <a:lnTo>
                    <a:pt x="1528" y="1663"/>
                  </a:lnTo>
                  <a:cubicBezTo>
                    <a:pt x="1479" y="1635"/>
                    <a:pt x="1438" y="1590"/>
                    <a:pt x="1396" y="1552"/>
                  </a:cubicBezTo>
                  <a:cubicBezTo>
                    <a:pt x="1438" y="1552"/>
                    <a:pt x="1466" y="1549"/>
                    <a:pt x="1493" y="1538"/>
                  </a:cubicBezTo>
                  <a:lnTo>
                    <a:pt x="1078" y="864"/>
                  </a:lnTo>
                  <a:lnTo>
                    <a:pt x="1078" y="864"/>
                  </a:lnTo>
                  <a:cubicBezTo>
                    <a:pt x="1110" y="884"/>
                    <a:pt x="1655" y="1143"/>
                    <a:pt x="1897" y="1143"/>
                  </a:cubicBezTo>
                  <a:cubicBezTo>
                    <a:pt x="1931" y="1143"/>
                    <a:pt x="1958" y="1138"/>
                    <a:pt x="1978" y="1126"/>
                  </a:cubicBezTo>
                  <a:cubicBezTo>
                    <a:pt x="1992" y="1081"/>
                    <a:pt x="1656" y="898"/>
                    <a:pt x="1594" y="873"/>
                  </a:cubicBezTo>
                  <a:cubicBezTo>
                    <a:pt x="1265" y="704"/>
                    <a:pt x="662" y="253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69"/>
            <p:cNvSpPr/>
            <p:nvPr/>
          </p:nvSpPr>
          <p:spPr>
            <a:xfrm>
              <a:off x="7689038" y="1254807"/>
              <a:ext cx="7546" cy="6809"/>
            </a:xfrm>
            <a:custGeom>
              <a:rect b="b" l="l" r="r" t="t"/>
              <a:pathLst>
                <a:path extrusionOk="0" h="157" w="174">
                  <a:moveTo>
                    <a:pt x="115" y="1"/>
                  </a:moveTo>
                  <a:cubicBezTo>
                    <a:pt x="103" y="13"/>
                    <a:pt x="91" y="24"/>
                    <a:pt x="69" y="24"/>
                  </a:cubicBezTo>
                  <a:cubicBezTo>
                    <a:pt x="58" y="24"/>
                    <a:pt x="45" y="22"/>
                    <a:pt x="28" y="15"/>
                  </a:cubicBezTo>
                  <a:lnTo>
                    <a:pt x="28" y="15"/>
                  </a:lnTo>
                  <a:cubicBezTo>
                    <a:pt x="115" y="139"/>
                    <a:pt x="35" y="122"/>
                    <a:pt x="0" y="157"/>
                  </a:cubicBezTo>
                  <a:lnTo>
                    <a:pt x="174" y="146"/>
                  </a:lnTo>
                  <a:cubicBezTo>
                    <a:pt x="160" y="101"/>
                    <a:pt x="142" y="53"/>
                    <a:pt x="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69"/>
            <p:cNvSpPr/>
            <p:nvPr/>
          </p:nvSpPr>
          <p:spPr>
            <a:xfrm>
              <a:off x="7665879" y="1223581"/>
              <a:ext cx="18692" cy="20037"/>
            </a:xfrm>
            <a:custGeom>
              <a:rect b="b" l="l" r="r" t="t"/>
              <a:pathLst>
                <a:path extrusionOk="0" h="462" w="431">
                  <a:moveTo>
                    <a:pt x="32" y="0"/>
                  </a:moveTo>
                  <a:lnTo>
                    <a:pt x="15" y="14"/>
                  </a:lnTo>
                  <a:cubicBezTo>
                    <a:pt x="1" y="35"/>
                    <a:pt x="191" y="253"/>
                    <a:pt x="396" y="461"/>
                  </a:cubicBezTo>
                  <a:cubicBezTo>
                    <a:pt x="423" y="461"/>
                    <a:pt x="430" y="447"/>
                    <a:pt x="309" y="323"/>
                  </a:cubicBezTo>
                  <a:cubicBezTo>
                    <a:pt x="300" y="314"/>
                    <a:pt x="295" y="311"/>
                    <a:pt x="293" y="311"/>
                  </a:cubicBezTo>
                  <a:lnTo>
                    <a:pt x="293" y="311"/>
                  </a:lnTo>
                  <a:cubicBezTo>
                    <a:pt x="286" y="311"/>
                    <a:pt x="297" y="332"/>
                    <a:pt x="289" y="332"/>
                  </a:cubicBezTo>
                  <a:cubicBezTo>
                    <a:pt x="284" y="332"/>
                    <a:pt x="272" y="323"/>
                    <a:pt x="243" y="295"/>
                  </a:cubicBezTo>
                  <a:lnTo>
                    <a:pt x="243" y="295"/>
                  </a:lnTo>
                  <a:cubicBezTo>
                    <a:pt x="250" y="297"/>
                    <a:pt x="255" y="298"/>
                    <a:pt x="259" y="298"/>
                  </a:cubicBezTo>
                  <a:cubicBezTo>
                    <a:pt x="294" y="298"/>
                    <a:pt x="224" y="202"/>
                    <a:pt x="143" y="115"/>
                  </a:cubicBezTo>
                  <a:lnTo>
                    <a:pt x="112" y="142"/>
                  </a:lnTo>
                  <a:cubicBezTo>
                    <a:pt x="70" y="87"/>
                    <a:pt x="67" y="42"/>
                    <a:pt x="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69"/>
            <p:cNvSpPr/>
            <p:nvPr/>
          </p:nvSpPr>
          <p:spPr>
            <a:xfrm>
              <a:off x="7678673" y="1217857"/>
              <a:ext cx="46016" cy="42112"/>
            </a:xfrm>
            <a:custGeom>
              <a:rect b="b" l="l" r="r" t="t"/>
              <a:pathLst>
                <a:path extrusionOk="0" h="971" w="1061">
                  <a:moveTo>
                    <a:pt x="215" y="1"/>
                  </a:moveTo>
                  <a:cubicBezTo>
                    <a:pt x="149" y="98"/>
                    <a:pt x="80" y="184"/>
                    <a:pt x="0" y="264"/>
                  </a:cubicBezTo>
                  <a:cubicBezTo>
                    <a:pt x="28" y="323"/>
                    <a:pt x="38" y="361"/>
                    <a:pt x="80" y="416"/>
                  </a:cubicBezTo>
                  <a:lnTo>
                    <a:pt x="108" y="392"/>
                  </a:lnTo>
                  <a:cubicBezTo>
                    <a:pt x="187" y="475"/>
                    <a:pt x="254" y="574"/>
                    <a:pt x="224" y="574"/>
                  </a:cubicBezTo>
                  <a:cubicBezTo>
                    <a:pt x="221" y="574"/>
                    <a:pt x="215" y="572"/>
                    <a:pt x="208" y="569"/>
                  </a:cubicBezTo>
                  <a:lnTo>
                    <a:pt x="208" y="569"/>
                  </a:lnTo>
                  <a:cubicBezTo>
                    <a:pt x="237" y="599"/>
                    <a:pt x="249" y="608"/>
                    <a:pt x="254" y="608"/>
                  </a:cubicBezTo>
                  <a:cubicBezTo>
                    <a:pt x="261" y="608"/>
                    <a:pt x="251" y="587"/>
                    <a:pt x="255" y="587"/>
                  </a:cubicBezTo>
                  <a:lnTo>
                    <a:pt x="255" y="587"/>
                  </a:lnTo>
                  <a:cubicBezTo>
                    <a:pt x="257" y="587"/>
                    <a:pt x="262" y="591"/>
                    <a:pt x="271" y="600"/>
                  </a:cubicBezTo>
                  <a:cubicBezTo>
                    <a:pt x="377" y="707"/>
                    <a:pt x="385" y="733"/>
                    <a:pt x="366" y="733"/>
                  </a:cubicBezTo>
                  <a:cubicBezTo>
                    <a:pt x="363" y="733"/>
                    <a:pt x="360" y="733"/>
                    <a:pt x="357" y="732"/>
                  </a:cubicBezTo>
                  <a:lnTo>
                    <a:pt x="357" y="732"/>
                  </a:lnTo>
                  <a:lnTo>
                    <a:pt x="364" y="739"/>
                  </a:lnTo>
                  <a:cubicBezTo>
                    <a:pt x="395" y="777"/>
                    <a:pt x="416" y="801"/>
                    <a:pt x="433" y="829"/>
                  </a:cubicBezTo>
                  <a:cubicBezTo>
                    <a:pt x="450" y="835"/>
                    <a:pt x="464" y="838"/>
                    <a:pt x="474" y="838"/>
                  </a:cubicBezTo>
                  <a:cubicBezTo>
                    <a:pt x="497" y="838"/>
                    <a:pt x="508" y="826"/>
                    <a:pt x="520" y="815"/>
                  </a:cubicBezTo>
                  <a:cubicBezTo>
                    <a:pt x="551" y="870"/>
                    <a:pt x="565" y="922"/>
                    <a:pt x="579" y="964"/>
                  </a:cubicBezTo>
                  <a:cubicBezTo>
                    <a:pt x="640" y="960"/>
                    <a:pt x="702" y="958"/>
                    <a:pt x="764" y="958"/>
                  </a:cubicBezTo>
                  <a:cubicBezTo>
                    <a:pt x="860" y="958"/>
                    <a:pt x="958" y="962"/>
                    <a:pt x="1060" y="971"/>
                  </a:cubicBezTo>
                  <a:cubicBezTo>
                    <a:pt x="887" y="732"/>
                    <a:pt x="724" y="503"/>
                    <a:pt x="593" y="295"/>
                  </a:cubicBezTo>
                  <a:cubicBezTo>
                    <a:pt x="475" y="226"/>
                    <a:pt x="368" y="153"/>
                    <a:pt x="295" y="132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9"/>
            <p:cNvSpPr/>
            <p:nvPr/>
          </p:nvSpPr>
          <p:spPr>
            <a:xfrm>
              <a:off x="7727810" y="1232602"/>
              <a:ext cx="28581" cy="30099"/>
            </a:xfrm>
            <a:custGeom>
              <a:rect b="b" l="l" r="r" t="t"/>
              <a:pathLst>
                <a:path extrusionOk="0" h="694" w="659">
                  <a:moveTo>
                    <a:pt x="658" y="0"/>
                  </a:moveTo>
                  <a:lnTo>
                    <a:pt x="658" y="0"/>
                  </a:lnTo>
                  <a:cubicBezTo>
                    <a:pt x="447" y="236"/>
                    <a:pt x="225" y="471"/>
                    <a:pt x="0" y="693"/>
                  </a:cubicBezTo>
                  <a:cubicBezTo>
                    <a:pt x="215" y="544"/>
                    <a:pt x="551" y="544"/>
                    <a:pt x="620" y="267"/>
                  </a:cubicBezTo>
                  <a:lnTo>
                    <a:pt x="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69"/>
            <p:cNvSpPr/>
            <p:nvPr/>
          </p:nvSpPr>
          <p:spPr>
            <a:xfrm>
              <a:off x="7700010" y="1266690"/>
              <a:ext cx="23767" cy="21251"/>
            </a:xfrm>
            <a:custGeom>
              <a:rect b="b" l="l" r="r" t="t"/>
              <a:pathLst>
                <a:path extrusionOk="0" h="490" w="548">
                  <a:moveTo>
                    <a:pt x="548" y="1"/>
                  </a:moveTo>
                  <a:lnTo>
                    <a:pt x="548" y="1"/>
                  </a:lnTo>
                  <a:cubicBezTo>
                    <a:pt x="371" y="170"/>
                    <a:pt x="187" y="333"/>
                    <a:pt x="0" y="489"/>
                  </a:cubicBezTo>
                  <a:cubicBezTo>
                    <a:pt x="284" y="472"/>
                    <a:pt x="416" y="278"/>
                    <a:pt x="520" y="46"/>
                  </a:cubicBezTo>
                  <a:cubicBezTo>
                    <a:pt x="527" y="28"/>
                    <a:pt x="537" y="14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9"/>
            <p:cNvSpPr/>
            <p:nvPr/>
          </p:nvSpPr>
          <p:spPr>
            <a:xfrm>
              <a:off x="7594104" y="1342412"/>
              <a:ext cx="62366" cy="113326"/>
            </a:xfrm>
            <a:custGeom>
              <a:rect b="b" l="l" r="r" t="t"/>
              <a:pathLst>
                <a:path extrusionOk="0" h="2613" w="1438">
                  <a:moveTo>
                    <a:pt x="620" y="0"/>
                  </a:moveTo>
                  <a:cubicBezTo>
                    <a:pt x="433" y="108"/>
                    <a:pt x="104" y="368"/>
                    <a:pt x="118" y="385"/>
                  </a:cubicBezTo>
                  <a:cubicBezTo>
                    <a:pt x="66" y="413"/>
                    <a:pt x="45" y="524"/>
                    <a:pt x="0" y="593"/>
                  </a:cubicBezTo>
                  <a:cubicBezTo>
                    <a:pt x="35" y="1230"/>
                    <a:pt x="14" y="1878"/>
                    <a:pt x="62" y="2612"/>
                  </a:cubicBezTo>
                  <a:cubicBezTo>
                    <a:pt x="243" y="2481"/>
                    <a:pt x="561" y="2405"/>
                    <a:pt x="842" y="2356"/>
                  </a:cubicBezTo>
                  <a:cubicBezTo>
                    <a:pt x="1119" y="2301"/>
                    <a:pt x="1365" y="2269"/>
                    <a:pt x="1396" y="2266"/>
                  </a:cubicBezTo>
                  <a:cubicBezTo>
                    <a:pt x="1431" y="1913"/>
                    <a:pt x="1438" y="1549"/>
                    <a:pt x="1219" y="1106"/>
                  </a:cubicBezTo>
                  <a:cubicBezTo>
                    <a:pt x="1172" y="1028"/>
                    <a:pt x="1071" y="1021"/>
                    <a:pt x="976" y="1021"/>
                  </a:cubicBezTo>
                  <a:cubicBezTo>
                    <a:pt x="953" y="1021"/>
                    <a:pt x="930" y="1021"/>
                    <a:pt x="909" y="1021"/>
                  </a:cubicBezTo>
                  <a:cubicBezTo>
                    <a:pt x="887" y="1021"/>
                    <a:pt x="867" y="1021"/>
                    <a:pt x="849" y="1019"/>
                  </a:cubicBezTo>
                  <a:cubicBezTo>
                    <a:pt x="738" y="645"/>
                    <a:pt x="665" y="302"/>
                    <a:pt x="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9"/>
            <p:cNvSpPr/>
            <p:nvPr/>
          </p:nvSpPr>
          <p:spPr>
            <a:xfrm>
              <a:off x="7501685" y="1386865"/>
              <a:ext cx="52174" cy="84658"/>
            </a:xfrm>
            <a:custGeom>
              <a:rect b="b" l="l" r="r" t="t"/>
              <a:pathLst>
                <a:path extrusionOk="0" h="1952" w="1203">
                  <a:moveTo>
                    <a:pt x="1140" y="1"/>
                  </a:moveTo>
                  <a:cubicBezTo>
                    <a:pt x="780" y="229"/>
                    <a:pt x="413" y="455"/>
                    <a:pt x="18" y="638"/>
                  </a:cubicBezTo>
                  <a:lnTo>
                    <a:pt x="1" y="794"/>
                  </a:lnTo>
                  <a:cubicBezTo>
                    <a:pt x="105" y="829"/>
                    <a:pt x="202" y="933"/>
                    <a:pt x="330" y="1023"/>
                  </a:cubicBezTo>
                  <a:cubicBezTo>
                    <a:pt x="309" y="1286"/>
                    <a:pt x="319" y="1587"/>
                    <a:pt x="326" y="1889"/>
                  </a:cubicBezTo>
                  <a:cubicBezTo>
                    <a:pt x="446" y="1901"/>
                    <a:pt x="700" y="1951"/>
                    <a:pt x="939" y="1951"/>
                  </a:cubicBezTo>
                  <a:cubicBezTo>
                    <a:pt x="1032" y="1951"/>
                    <a:pt x="1123" y="1944"/>
                    <a:pt x="1203" y="1923"/>
                  </a:cubicBezTo>
                  <a:cubicBezTo>
                    <a:pt x="1161" y="1653"/>
                    <a:pt x="1171" y="1217"/>
                    <a:pt x="1171" y="818"/>
                  </a:cubicBezTo>
                  <a:cubicBezTo>
                    <a:pt x="1171" y="430"/>
                    <a:pt x="1161" y="87"/>
                    <a:pt x="1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69"/>
            <p:cNvSpPr/>
            <p:nvPr/>
          </p:nvSpPr>
          <p:spPr>
            <a:xfrm>
              <a:off x="7545097" y="1358935"/>
              <a:ext cx="51740" cy="111374"/>
            </a:xfrm>
            <a:custGeom>
              <a:rect b="b" l="l" r="r" t="t"/>
              <a:pathLst>
                <a:path extrusionOk="0" h="2568" w="1193">
                  <a:moveTo>
                    <a:pt x="1120" y="1"/>
                  </a:moveTo>
                  <a:lnTo>
                    <a:pt x="136" y="648"/>
                  </a:lnTo>
                  <a:cubicBezTo>
                    <a:pt x="184" y="822"/>
                    <a:pt x="80" y="822"/>
                    <a:pt x="1" y="991"/>
                  </a:cubicBezTo>
                  <a:cubicBezTo>
                    <a:pt x="1" y="991"/>
                    <a:pt x="2" y="991"/>
                    <a:pt x="3" y="991"/>
                  </a:cubicBezTo>
                  <a:cubicBezTo>
                    <a:pt x="31" y="991"/>
                    <a:pt x="118" y="1131"/>
                    <a:pt x="149" y="1131"/>
                  </a:cubicBezTo>
                  <a:cubicBezTo>
                    <a:pt x="151" y="1131"/>
                    <a:pt x="152" y="1130"/>
                    <a:pt x="153" y="1130"/>
                  </a:cubicBezTo>
                  <a:lnTo>
                    <a:pt x="153" y="1130"/>
                  </a:lnTo>
                  <a:cubicBezTo>
                    <a:pt x="108" y="1532"/>
                    <a:pt x="125" y="2030"/>
                    <a:pt x="202" y="2567"/>
                  </a:cubicBezTo>
                  <a:cubicBezTo>
                    <a:pt x="392" y="2536"/>
                    <a:pt x="565" y="2484"/>
                    <a:pt x="739" y="2422"/>
                  </a:cubicBezTo>
                  <a:cubicBezTo>
                    <a:pt x="808" y="2346"/>
                    <a:pt x="881" y="2273"/>
                    <a:pt x="964" y="2197"/>
                  </a:cubicBezTo>
                  <a:cubicBezTo>
                    <a:pt x="971" y="2180"/>
                    <a:pt x="981" y="2174"/>
                    <a:pt x="993" y="2174"/>
                  </a:cubicBezTo>
                  <a:cubicBezTo>
                    <a:pt x="1024" y="2174"/>
                    <a:pt x="1066" y="2220"/>
                    <a:pt x="1106" y="2263"/>
                  </a:cubicBezTo>
                  <a:lnTo>
                    <a:pt x="1192" y="2228"/>
                  </a:lnTo>
                  <a:cubicBezTo>
                    <a:pt x="1144" y="1497"/>
                    <a:pt x="1165" y="853"/>
                    <a:pt x="1130" y="212"/>
                  </a:cubicBezTo>
                  <a:cubicBezTo>
                    <a:pt x="1112" y="242"/>
                    <a:pt x="1089" y="262"/>
                    <a:pt x="1059" y="262"/>
                  </a:cubicBezTo>
                  <a:cubicBezTo>
                    <a:pt x="1027" y="262"/>
                    <a:pt x="985" y="238"/>
                    <a:pt x="929" y="177"/>
                  </a:cubicBezTo>
                  <a:cubicBezTo>
                    <a:pt x="1002" y="132"/>
                    <a:pt x="1106" y="149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69"/>
            <p:cNvSpPr/>
            <p:nvPr/>
          </p:nvSpPr>
          <p:spPr>
            <a:xfrm>
              <a:off x="7690990" y="1281999"/>
              <a:ext cx="50960" cy="107514"/>
            </a:xfrm>
            <a:custGeom>
              <a:rect b="b" l="l" r="r" t="t"/>
              <a:pathLst>
                <a:path extrusionOk="0" h="2479" w="1175">
                  <a:moveTo>
                    <a:pt x="693" y="1"/>
                  </a:moveTo>
                  <a:lnTo>
                    <a:pt x="603" y="81"/>
                  </a:lnTo>
                  <a:cubicBezTo>
                    <a:pt x="627" y="115"/>
                    <a:pt x="631" y="277"/>
                    <a:pt x="533" y="277"/>
                  </a:cubicBezTo>
                  <a:cubicBezTo>
                    <a:pt x="504" y="277"/>
                    <a:pt x="465" y="263"/>
                    <a:pt x="416" y="226"/>
                  </a:cubicBezTo>
                  <a:cubicBezTo>
                    <a:pt x="309" y="309"/>
                    <a:pt x="87" y="472"/>
                    <a:pt x="87" y="472"/>
                  </a:cubicBezTo>
                  <a:cubicBezTo>
                    <a:pt x="87" y="472"/>
                    <a:pt x="146" y="652"/>
                    <a:pt x="156" y="669"/>
                  </a:cubicBezTo>
                  <a:cubicBezTo>
                    <a:pt x="116" y="669"/>
                    <a:pt x="45" y="534"/>
                    <a:pt x="3" y="534"/>
                  </a:cubicBezTo>
                  <a:cubicBezTo>
                    <a:pt x="2" y="534"/>
                    <a:pt x="1" y="534"/>
                    <a:pt x="0" y="534"/>
                  </a:cubicBezTo>
                  <a:cubicBezTo>
                    <a:pt x="25" y="753"/>
                    <a:pt x="66" y="978"/>
                    <a:pt x="201" y="1193"/>
                  </a:cubicBezTo>
                  <a:cubicBezTo>
                    <a:pt x="270" y="1509"/>
                    <a:pt x="336" y="2145"/>
                    <a:pt x="348" y="2384"/>
                  </a:cubicBezTo>
                  <a:lnTo>
                    <a:pt x="348" y="2384"/>
                  </a:lnTo>
                  <a:cubicBezTo>
                    <a:pt x="412" y="2238"/>
                    <a:pt x="734" y="2112"/>
                    <a:pt x="880" y="2014"/>
                  </a:cubicBezTo>
                  <a:cubicBezTo>
                    <a:pt x="901" y="1851"/>
                    <a:pt x="1085" y="1844"/>
                    <a:pt x="1175" y="1830"/>
                  </a:cubicBezTo>
                  <a:cubicBezTo>
                    <a:pt x="995" y="1359"/>
                    <a:pt x="863" y="909"/>
                    <a:pt x="866" y="507"/>
                  </a:cubicBezTo>
                  <a:cubicBezTo>
                    <a:pt x="866" y="507"/>
                    <a:pt x="745" y="354"/>
                    <a:pt x="735" y="288"/>
                  </a:cubicBezTo>
                  <a:cubicBezTo>
                    <a:pt x="724" y="198"/>
                    <a:pt x="711" y="98"/>
                    <a:pt x="700" y="1"/>
                  </a:cubicBezTo>
                  <a:close/>
                  <a:moveTo>
                    <a:pt x="348" y="2384"/>
                  </a:moveTo>
                  <a:cubicBezTo>
                    <a:pt x="338" y="2408"/>
                    <a:pt x="335" y="2432"/>
                    <a:pt x="340" y="2457"/>
                  </a:cubicBezTo>
                  <a:cubicBezTo>
                    <a:pt x="343" y="2471"/>
                    <a:pt x="346" y="2478"/>
                    <a:pt x="347" y="2478"/>
                  </a:cubicBezTo>
                  <a:cubicBezTo>
                    <a:pt x="351" y="2478"/>
                    <a:pt x="351" y="2443"/>
                    <a:pt x="348" y="23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69"/>
            <p:cNvSpPr/>
            <p:nvPr/>
          </p:nvSpPr>
          <p:spPr>
            <a:xfrm>
              <a:off x="7617827" y="1305158"/>
              <a:ext cx="91814" cy="135271"/>
            </a:xfrm>
            <a:custGeom>
              <a:rect b="b" l="l" r="r" t="t"/>
              <a:pathLst>
                <a:path extrusionOk="0" h="3119" w="2117">
                  <a:moveTo>
                    <a:pt x="1687" y="0"/>
                  </a:moveTo>
                  <a:cubicBezTo>
                    <a:pt x="1680" y="0"/>
                    <a:pt x="1407" y="177"/>
                    <a:pt x="1268" y="257"/>
                  </a:cubicBezTo>
                  <a:cubicBezTo>
                    <a:pt x="1299" y="291"/>
                    <a:pt x="1410" y="343"/>
                    <a:pt x="1434" y="347"/>
                  </a:cubicBezTo>
                  <a:cubicBezTo>
                    <a:pt x="1432" y="349"/>
                    <a:pt x="1423" y="350"/>
                    <a:pt x="1410" y="350"/>
                  </a:cubicBezTo>
                  <a:cubicBezTo>
                    <a:pt x="1354" y="350"/>
                    <a:pt x="1222" y="332"/>
                    <a:pt x="1152" y="332"/>
                  </a:cubicBezTo>
                  <a:cubicBezTo>
                    <a:pt x="1144" y="332"/>
                    <a:pt x="1136" y="332"/>
                    <a:pt x="1130" y="333"/>
                  </a:cubicBezTo>
                  <a:cubicBezTo>
                    <a:pt x="1043" y="381"/>
                    <a:pt x="839" y="513"/>
                    <a:pt x="828" y="537"/>
                  </a:cubicBezTo>
                  <a:cubicBezTo>
                    <a:pt x="804" y="555"/>
                    <a:pt x="922" y="627"/>
                    <a:pt x="1001" y="738"/>
                  </a:cubicBezTo>
                  <a:cubicBezTo>
                    <a:pt x="827" y="672"/>
                    <a:pt x="677" y="643"/>
                    <a:pt x="545" y="643"/>
                  </a:cubicBezTo>
                  <a:cubicBezTo>
                    <a:pt x="525" y="643"/>
                    <a:pt x="505" y="643"/>
                    <a:pt x="485" y="645"/>
                  </a:cubicBezTo>
                  <a:lnTo>
                    <a:pt x="388" y="693"/>
                  </a:lnTo>
                  <a:cubicBezTo>
                    <a:pt x="354" y="659"/>
                    <a:pt x="329" y="634"/>
                    <a:pt x="343" y="624"/>
                  </a:cubicBezTo>
                  <a:cubicBezTo>
                    <a:pt x="350" y="600"/>
                    <a:pt x="364" y="582"/>
                    <a:pt x="378" y="558"/>
                  </a:cubicBezTo>
                  <a:lnTo>
                    <a:pt x="378" y="558"/>
                  </a:lnTo>
                  <a:lnTo>
                    <a:pt x="0" y="721"/>
                  </a:lnTo>
                  <a:cubicBezTo>
                    <a:pt x="17" y="720"/>
                    <a:pt x="35" y="719"/>
                    <a:pt x="52" y="719"/>
                  </a:cubicBezTo>
                  <a:cubicBezTo>
                    <a:pt x="121" y="719"/>
                    <a:pt x="194" y="729"/>
                    <a:pt x="274" y="749"/>
                  </a:cubicBezTo>
                  <a:lnTo>
                    <a:pt x="73" y="853"/>
                  </a:lnTo>
                  <a:lnTo>
                    <a:pt x="70" y="863"/>
                  </a:lnTo>
                  <a:cubicBezTo>
                    <a:pt x="111" y="1164"/>
                    <a:pt x="187" y="1504"/>
                    <a:pt x="298" y="1874"/>
                  </a:cubicBezTo>
                  <a:cubicBezTo>
                    <a:pt x="316" y="1876"/>
                    <a:pt x="336" y="1877"/>
                    <a:pt x="357" y="1877"/>
                  </a:cubicBezTo>
                  <a:cubicBezTo>
                    <a:pt x="381" y="1877"/>
                    <a:pt x="406" y="1876"/>
                    <a:pt x="431" y="1876"/>
                  </a:cubicBezTo>
                  <a:cubicBezTo>
                    <a:pt x="526" y="1876"/>
                    <a:pt x="626" y="1884"/>
                    <a:pt x="672" y="1958"/>
                  </a:cubicBezTo>
                  <a:cubicBezTo>
                    <a:pt x="891" y="2404"/>
                    <a:pt x="884" y="2768"/>
                    <a:pt x="849" y="3118"/>
                  </a:cubicBezTo>
                  <a:cubicBezTo>
                    <a:pt x="932" y="3101"/>
                    <a:pt x="1144" y="3052"/>
                    <a:pt x="1164" y="3049"/>
                  </a:cubicBezTo>
                  <a:cubicBezTo>
                    <a:pt x="1088" y="2966"/>
                    <a:pt x="991" y="2886"/>
                    <a:pt x="1005" y="2820"/>
                  </a:cubicBezTo>
                  <a:cubicBezTo>
                    <a:pt x="1081" y="2699"/>
                    <a:pt x="1182" y="2560"/>
                    <a:pt x="1261" y="2508"/>
                  </a:cubicBezTo>
                  <a:cubicBezTo>
                    <a:pt x="1290" y="2500"/>
                    <a:pt x="1324" y="2497"/>
                    <a:pt x="1360" y="2497"/>
                  </a:cubicBezTo>
                  <a:cubicBezTo>
                    <a:pt x="1469" y="2497"/>
                    <a:pt x="1602" y="2526"/>
                    <a:pt x="1715" y="2526"/>
                  </a:cubicBezTo>
                  <a:cubicBezTo>
                    <a:pt x="1720" y="2526"/>
                    <a:pt x="1724" y="2526"/>
                    <a:pt x="1729" y="2526"/>
                  </a:cubicBezTo>
                  <a:cubicBezTo>
                    <a:pt x="1798" y="2429"/>
                    <a:pt x="1857" y="2335"/>
                    <a:pt x="1919" y="2235"/>
                  </a:cubicBezTo>
                  <a:cubicBezTo>
                    <a:pt x="1923" y="2228"/>
                    <a:pt x="1871" y="2048"/>
                    <a:pt x="1822" y="1985"/>
                  </a:cubicBezTo>
                  <a:cubicBezTo>
                    <a:pt x="1885" y="1944"/>
                    <a:pt x="1954" y="1926"/>
                    <a:pt x="2027" y="1923"/>
                  </a:cubicBezTo>
                  <a:cubicBezTo>
                    <a:pt x="2013" y="1885"/>
                    <a:pt x="2117" y="1057"/>
                    <a:pt x="1888" y="659"/>
                  </a:cubicBezTo>
                  <a:cubicBezTo>
                    <a:pt x="1753" y="444"/>
                    <a:pt x="1712" y="219"/>
                    <a:pt x="1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9"/>
            <p:cNvSpPr/>
            <p:nvPr/>
          </p:nvSpPr>
          <p:spPr>
            <a:xfrm>
              <a:off x="7854447" y="1131856"/>
              <a:ext cx="113022" cy="105129"/>
            </a:xfrm>
            <a:custGeom>
              <a:rect b="b" l="l" r="r" t="t"/>
              <a:pathLst>
                <a:path extrusionOk="0" h="2424" w="2606">
                  <a:moveTo>
                    <a:pt x="851" y="1"/>
                  </a:moveTo>
                  <a:cubicBezTo>
                    <a:pt x="690" y="1"/>
                    <a:pt x="557" y="60"/>
                    <a:pt x="398" y="60"/>
                  </a:cubicBezTo>
                  <a:cubicBezTo>
                    <a:pt x="359" y="60"/>
                    <a:pt x="318" y="57"/>
                    <a:pt x="274" y="47"/>
                  </a:cubicBezTo>
                  <a:cubicBezTo>
                    <a:pt x="197" y="137"/>
                    <a:pt x="165" y="251"/>
                    <a:pt x="72" y="251"/>
                  </a:cubicBezTo>
                  <a:cubicBezTo>
                    <a:pt x="65" y="251"/>
                    <a:pt x="57" y="250"/>
                    <a:pt x="49" y="248"/>
                  </a:cubicBezTo>
                  <a:lnTo>
                    <a:pt x="0" y="297"/>
                  </a:lnTo>
                  <a:cubicBezTo>
                    <a:pt x="198" y="463"/>
                    <a:pt x="388" y="581"/>
                    <a:pt x="527" y="723"/>
                  </a:cubicBezTo>
                  <a:cubicBezTo>
                    <a:pt x="752" y="958"/>
                    <a:pt x="586" y="1218"/>
                    <a:pt x="593" y="1481"/>
                  </a:cubicBezTo>
                  <a:cubicBezTo>
                    <a:pt x="658" y="1509"/>
                    <a:pt x="745" y="1513"/>
                    <a:pt x="794" y="1558"/>
                  </a:cubicBezTo>
                  <a:cubicBezTo>
                    <a:pt x="1019" y="1998"/>
                    <a:pt x="693" y="2095"/>
                    <a:pt x="766" y="2424"/>
                  </a:cubicBezTo>
                  <a:cubicBezTo>
                    <a:pt x="1324" y="1980"/>
                    <a:pt x="1926" y="1585"/>
                    <a:pt x="2605" y="1291"/>
                  </a:cubicBezTo>
                  <a:cubicBezTo>
                    <a:pt x="2065" y="861"/>
                    <a:pt x="1653" y="307"/>
                    <a:pt x="1081" y="44"/>
                  </a:cubicBezTo>
                  <a:cubicBezTo>
                    <a:pt x="996" y="12"/>
                    <a:pt x="921" y="1"/>
                    <a:pt x="8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9"/>
            <p:cNvSpPr/>
            <p:nvPr/>
          </p:nvSpPr>
          <p:spPr>
            <a:xfrm>
              <a:off x="7818234" y="1149681"/>
              <a:ext cx="19560" cy="24678"/>
            </a:xfrm>
            <a:custGeom>
              <a:rect b="b" l="l" r="r" t="t"/>
              <a:pathLst>
                <a:path extrusionOk="0" h="569" w="451">
                  <a:moveTo>
                    <a:pt x="316" y="0"/>
                  </a:moveTo>
                  <a:lnTo>
                    <a:pt x="0" y="378"/>
                  </a:lnTo>
                  <a:cubicBezTo>
                    <a:pt x="35" y="443"/>
                    <a:pt x="59" y="509"/>
                    <a:pt x="80" y="568"/>
                  </a:cubicBezTo>
                  <a:cubicBezTo>
                    <a:pt x="194" y="409"/>
                    <a:pt x="316" y="260"/>
                    <a:pt x="451" y="121"/>
                  </a:cubicBezTo>
                  <a:cubicBezTo>
                    <a:pt x="406" y="83"/>
                    <a:pt x="357" y="45"/>
                    <a:pt x="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9"/>
            <p:cNvSpPr/>
            <p:nvPr/>
          </p:nvSpPr>
          <p:spPr>
            <a:xfrm>
              <a:off x="7835495" y="1144997"/>
              <a:ext cx="62843" cy="115147"/>
            </a:xfrm>
            <a:custGeom>
              <a:rect b="b" l="l" r="r" t="t"/>
              <a:pathLst>
                <a:path extrusionOk="0" h="2655" w="1449">
                  <a:moveTo>
                    <a:pt x="427" y="1"/>
                  </a:moveTo>
                  <a:cubicBezTo>
                    <a:pt x="292" y="136"/>
                    <a:pt x="174" y="288"/>
                    <a:pt x="60" y="448"/>
                  </a:cubicBezTo>
                  <a:cubicBezTo>
                    <a:pt x="354" y="1217"/>
                    <a:pt x="1" y="1695"/>
                    <a:pt x="8" y="2342"/>
                  </a:cubicBezTo>
                  <a:cubicBezTo>
                    <a:pt x="24" y="2327"/>
                    <a:pt x="45" y="2321"/>
                    <a:pt x="69" y="2321"/>
                  </a:cubicBezTo>
                  <a:cubicBezTo>
                    <a:pt x="186" y="2321"/>
                    <a:pt x="384" y="2465"/>
                    <a:pt x="501" y="2465"/>
                  </a:cubicBezTo>
                  <a:cubicBezTo>
                    <a:pt x="525" y="2465"/>
                    <a:pt x="546" y="2458"/>
                    <a:pt x="562" y="2443"/>
                  </a:cubicBezTo>
                  <a:lnTo>
                    <a:pt x="572" y="2654"/>
                  </a:lnTo>
                  <a:cubicBezTo>
                    <a:pt x="773" y="2471"/>
                    <a:pt x="981" y="2290"/>
                    <a:pt x="1199" y="2124"/>
                  </a:cubicBezTo>
                  <a:cubicBezTo>
                    <a:pt x="1127" y="1788"/>
                    <a:pt x="1449" y="1695"/>
                    <a:pt x="1224" y="1258"/>
                  </a:cubicBezTo>
                  <a:cubicBezTo>
                    <a:pt x="1182" y="1210"/>
                    <a:pt x="1092" y="1206"/>
                    <a:pt x="1026" y="1178"/>
                  </a:cubicBezTo>
                  <a:cubicBezTo>
                    <a:pt x="1016" y="912"/>
                    <a:pt x="1189" y="655"/>
                    <a:pt x="957" y="430"/>
                  </a:cubicBezTo>
                  <a:cubicBezTo>
                    <a:pt x="818" y="288"/>
                    <a:pt x="628" y="170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9"/>
            <p:cNvSpPr/>
            <p:nvPr/>
          </p:nvSpPr>
          <p:spPr>
            <a:xfrm>
              <a:off x="7780243" y="1164079"/>
              <a:ext cx="80104" cy="142904"/>
            </a:xfrm>
            <a:custGeom>
              <a:rect b="b" l="l" r="r" t="t"/>
              <a:pathLst>
                <a:path extrusionOk="0" h="3295" w="1847">
                  <a:moveTo>
                    <a:pt x="1334" y="1"/>
                  </a:moveTo>
                  <a:lnTo>
                    <a:pt x="1334" y="1"/>
                  </a:lnTo>
                  <a:cubicBezTo>
                    <a:pt x="1261" y="111"/>
                    <a:pt x="1188" y="222"/>
                    <a:pt x="1119" y="340"/>
                  </a:cubicBezTo>
                  <a:cubicBezTo>
                    <a:pt x="1117" y="342"/>
                    <a:pt x="1114" y="343"/>
                    <a:pt x="1109" y="343"/>
                  </a:cubicBezTo>
                  <a:cubicBezTo>
                    <a:pt x="1073" y="343"/>
                    <a:pt x="964" y="287"/>
                    <a:pt x="894" y="253"/>
                  </a:cubicBezTo>
                  <a:cubicBezTo>
                    <a:pt x="599" y="614"/>
                    <a:pt x="301" y="977"/>
                    <a:pt x="0" y="1324"/>
                  </a:cubicBezTo>
                  <a:cubicBezTo>
                    <a:pt x="139" y="1636"/>
                    <a:pt x="783" y="2051"/>
                    <a:pt x="1195" y="2159"/>
                  </a:cubicBezTo>
                  <a:cubicBezTo>
                    <a:pt x="1280" y="2165"/>
                    <a:pt x="1461" y="2391"/>
                    <a:pt x="1595" y="2391"/>
                  </a:cubicBezTo>
                  <a:cubicBezTo>
                    <a:pt x="1604" y="2391"/>
                    <a:pt x="1613" y="2390"/>
                    <a:pt x="1621" y="2387"/>
                  </a:cubicBezTo>
                  <a:lnTo>
                    <a:pt x="1621" y="2387"/>
                  </a:lnTo>
                  <a:cubicBezTo>
                    <a:pt x="1419" y="2443"/>
                    <a:pt x="1202" y="2468"/>
                    <a:pt x="973" y="2468"/>
                  </a:cubicBezTo>
                  <a:cubicBezTo>
                    <a:pt x="775" y="2468"/>
                    <a:pt x="568" y="2449"/>
                    <a:pt x="357" y="2415"/>
                  </a:cubicBezTo>
                  <a:lnTo>
                    <a:pt x="357" y="2415"/>
                  </a:lnTo>
                  <a:cubicBezTo>
                    <a:pt x="409" y="2706"/>
                    <a:pt x="468" y="3001"/>
                    <a:pt x="530" y="3295"/>
                  </a:cubicBezTo>
                  <a:cubicBezTo>
                    <a:pt x="738" y="3177"/>
                    <a:pt x="866" y="3018"/>
                    <a:pt x="1084" y="2890"/>
                  </a:cubicBezTo>
                  <a:cubicBezTo>
                    <a:pt x="1102" y="2879"/>
                    <a:pt x="1122" y="2869"/>
                    <a:pt x="1143" y="2862"/>
                  </a:cubicBezTo>
                  <a:cubicBezTo>
                    <a:pt x="1372" y="2640"/>
                    <a:pt x="1607" y="2422"/>
                    <a:pt x="1846" y="2211"/>
                  </a:cubicBezTo>
                  <a:lnTo>
                    <a:pt x="1836" y="1999"/>
                  </a:lnTo>
                  <a:cubicBezTo>
                    <a:pt x="1820" y="2016"/>
                    <a:pt x="1798" y="2022"/>
                    <a:pt x="1773" y="2022"/>
                  </a:cubicBezTo>
                  <a:cubicBezTo>
                    <a:pt x="1656" y="2022"/>
                    <a:pt x="1459" y="1877"/>
                    <a:pt x="1342" y="1877"/>
                  </a:cubicBezTo>
                  <a:cubicBezTo>
                    <a:pt x="1318" y="1877"/>
                    <a:pt x="1298" y="1884"/>
                    <a:pt x="1282" y="1899"/>
                  </a:cubicBezTo>
                  <a:cubicBezTo>
                    <a:pt x="1278" y="1251"/>
                    <a:pt x="1628" y="773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69"/>
            <p:cNvSpPr/>
            <p:nvPr/>
          </p:nvSpPr>
          <p:spPr>
            <a:xfrm>
              <a:off x="7720871" y="1221760"/>
              <a:ext cx="132105" cy="139782"/>
            </a:xfrm>
            <a:custGeom>
              <a:rect b="b" l="l" r="r" t="t"/>
              <a:pathLst>
                <a:path extrusionOk="0" h="3223" w="3046">
                  <a:moveTo>
                    <a:pt x="1359" y="1"/>
                  </a:moveTo>
                  <a:lnTo>
                    <a:pt x="1289" y="84"/>
                  </a:lnTo>
                  <a:cubicBezTo>
                    <a:pt x="1373" y="621"/>
                    <a:pt x="846" y="642"/>
                    <a:pt x="638" y="794"/>
                  </a:cubicBezTo>
                  <a:lnTo>
                    <a:pt x="541" y="888"/>
                  </a:lnTo>
                  <a:cubicBezTo>
                    <a:pt x="534" y="901"/>
                    <a:pt x="458" y="1393"/>
                    <a:pt x="54" y="1393"/>
                  </a:cubicBezTo>
                  <a:cubicBezTo>
                    <a:pt x="37" y="1393"/>
                    <a:pt x="19" y="1392"/>
                    <a:pt x="1" y="1390"/>
                  </a:cubicBezTo>
                  <a:lnTo>
                    <a:pt x="1" y="1390"/>
                  </a:lnTo>
                  <a:cubicBezTo>
                    <a:pt x="15" y="1487"/>
                    <a:pt x="25" y="1584"/>
                    <a:pt x="35" y="1677"/>
                  </a:cubicBezTo>
                  <a:cubicBezTo>
                    <a:pt x="56" y="1747"/>
                    <a:pt x="177" y="1899"/>
                    <a:pt x="177" y="1899"/>
                  </a:cubicBezTo>
                  <a:cubicBezTo>
                    <a:pt x="174" y="2301"/>
                    <a:pt x="302" y="2751"/>
                    <a:pt x="486" y="3222"/>
                  </a:cubicBezTo>
                  <a:cubicBezTo>
                    <a:pt x="534" y="3219"/>
                    <a:pt x="590" y="3215"/>
                    <a:pt x="642" y="3215"/>
                  </a:cubicBezTo>
                  <a:cubicBezTo>
                    <a:pt x="704" y="3167"/>
                    <a:pt x="919" y="2776"/>
                    <a:pt x="1237" y="2717"/>
                  </a:cubicBezTo>
                  <a:cubicBezTo>
                    <a:pt x="1213" y="2682"/>
                    <a:pt x="1179" y="2640"/>
                    <a:pt x="1158" y="2613"/>
                  </a:cubicBezTo>
                  <a:cubicBezTo>
                    <a:pt x="1206" y="2571"/>
                    <a:pt x="1334" y="2630"/>
                    <a:pt x="1300" y="2492"/>
                  </a:cubicBezTo>
                  <a:lnTo>
                    <a:pt x="1175" y="2339"/>
                  </a:lnTo>
                  <a:lnTo>
                    <a:pt x="1175" y="2339"/>
                  </a:lnTo>
                  <a:cubicBezTo>
                    <a:pt x="1293" y="2426"/>
                    <a:pt x="1397" y="2474"/>
                    <a:pt x="1494" y="2488"/>
                  </a:cubicBezTo>
                  <a:lnTo>
                    <a:pt x="1629" y="2363"/>
                  </a:lnTo>
                  <a:cubicBezTo>
                    <a:pt x="1579" y="2246"/>
                    <a:pt x="1596" y="2217"/>
                    <a:pt x="1634" y="2217"/>
                  </a:cubicBezTo>
                  <a:cubicBezTo>
                    <a:pt x="1669" y="2217"/>
                    <a:pt x="1723" y="2242"/>
                    <a:pt x="1755" y="2242"/>
                  </a:cubicBezTo>
                  <a:cubicBezTo>
                    <a:pt x="1757" y="2242"/>
                    <a:pt x="1759" y="2242"/>
                    <a:pt x="1760" y="2242"/>
                  </a:cubicBezTo>
                  <a:lnTo>
                    <a:pt x="1854" y="2155"/>
                  </a:lnTo>
                  <a:cubicBezTo>
                    <a:pt x="1799" y="2124"/>
                    <a:pt x="1764" y="2079"/>
                    <a:pt x="1726" y="2038"/>
                  </a:cubicBezTo>
                  <a:cubicBezTo>
                    <a:pt x="1788" y="2017"/>
                    <a:pt x="1847" y="1989"/>
                    <a:pt x="1899" y="1958"/>
                  </a:cubicBezTo>
                  <a:cubicBezTo>
                    <a:pt x="1840" y="1660"/>
                    <a:pt x="1778" y="1366"/>
                    <a:pt x="1726" y="1082"/>
                  </a:cubicBezTo>
                  <a:lnTo>
                    <a:pt x="1726" y="1082"/>
                  </a:lnTo>
                  <a:cubicBezTo>
                    <a:pt x="1746" y="1090"/>
                    <a:pt x="2130" y="1165"/>
                    <a:pt x="2483" y="1165"/>
                  </a:cubicBezTo>
                  <a:cubicBezTo>
                    <a:pt x="2682" y="1165"/>
                    <a:pt x="2871" y="1141"/>
                    <a:pt x="2980" y="1068"/>
                  </a:cubicBezTo>
                  <a:cubicBezTo>
                    <a:pt x="3046" y="978"/>
                    <a:pt x="2640" y="846"/>
                    <a:pt x="2554" y="839"/>
                  </a:cubicBezTo>
                  <a:cubicBezTo>
                    <a:pt x="2145" y="725"/>
                    <a:pt x="1497" y="309"/>
                    <a:pt x="1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69"/>
            <p:cNvSpPr/>
            <p:nvPr/>
          </p:nvSpPr>
          <p:spPr>
            <a:xfrm>
              <a:off x="7447170" y="1457469"/>
              <a:ext cx="18346" cy="8197"/>
            </a:xfrm>
            <a:custGeom>
              <a:rect b="b" l="l" r="r" t="t"/>
              <a:pathLst>
                <a:path extrusionOk="0" h="189" w="423">
                  <a:moveTo>
                    <a:pt x="253" y="1"/>
                  </a:moveTo>
                  <a:cubicBezTo>
                    <a:pt x="236" y="160"/>
                    <a:pt x="108" y="122"/>
                    <a:pt x="0" y="153"/>
                  </a:cubicBezTo>
                  <a:lnTo>
                    <a:pt x="329" y="188"/>
                  </a:lnTo>
                  <a:cubicBezTo>
                    <a:pt x="367" y="140"/>
                    <a:pt x="399" y="81"/>
                    <a:pt x="423" y="4"/>
                  </a:cubicBezTo>
                  <a:lnTo>
                    <a:pt x="423" y="4"/>
                  </a:lnTo>
                  <a:cubicBezTo>
                    <a:pt x="394" y="14"/>
                    <a:pt x="365" y="22"/>
                    <a:pt x="334" y="22"/>
                  </a:cubicBezTo>
                  <a:cubicBezTo>
                    <a:pt x="308" y="22"/>
                    <a:pt x="281" y="17"/>
                    <a:pt x="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69"/>
            <p:cNvSpPr/>
            <p:nvPr/>
          </p:nvSpPr>
          <p:spPr>
            <a:xfrm>
              <a:off x="7457058" y="1416616"/>
              <a:ext cx="7980" cy="26152"/>
            </a:xfrm>
            <a:custGeom>
              <a:rect b="b" l="l" r="r" t="t"/>
              <a:pathLst>
                <a:path extrusionOk="0" h="603" w="184">
                  <a:moveTo>
                    <a:pt x="94" y="1"/>
                  </a:moveTo>
                  <a:lnTo>
                    <a:pt x="42" y="18"/>
                  </a:lnTo>
                  <a:cubicBezTo>
                    <a:pt x="1" y="28"/>
                    <a:pt x="39" y="319"/>
                    <a:pt x="115" y="600"/>
                  </a:cubicBezTo>
                  <a:cubicBezTo>
                    <a:pt x="122" y="602"/>
                    <a:pt x="128" y="603"/>
                    <a:pt x="134" y="603"/>
                  </a:cubicBezTo>
                  <a:cubicBezTo>
                    <a:pt x="168" y="603"/>
                    <a:pt x="184" y="571"/>
                    <a:pt x="143" y="427"/>
                  </a:cubicBezTo>
                  <a:cubicBezTo>
                    <a:pt x="139" y="415"/>
                    <a:pt x="136" y="410"/>
                    <a:pt x="132" y="410"/>
                  </a:cubicBezTo>
                  <a:cubicBezTo>
                    <a:pt x="123" y="410"/>
                    <a:pt x="113" y="435"/>
                    <a:pt x="100" y="435"/>
                  </a:cubicBezTo>
                  <a:cubicBezTo>
                    <a:pt x="91" y="435"/>
                    <a:pt x="81" y="423"/>
                    <a:pt x="70" y="382"/>
                  </a:cubicBezTo>
                  <a:lnTo>
                    <a:pt x="70" y="382"/>
                  </a:lnTo>
                  <a:cubicBezTo>
                    <a:pt x="79" y="388"/>
                    <a:pt x="88" y="390"/>
                    <a:pt x="96" y="390"/>
                  </a:cubicBezTo>
                  <a:cubicBezTo>
                    <a:pt x="146" y="390"/>
                    <a:pt x="156" y="269"/>
                    <a:pt x="125" y="160"/>
                  </a:cubicBezTo>
                  <a:lnTo>
                    <a:pt x="125" y="160"/>
                  </a:lnTo>
                  <a:lnTo>
                    <a:pt x="42" y="181"/>
                  </a:lnTo>
                  <a:cubicBezTo>
                    <a:pt x="39" y="108"/>
                    <a:pt x="77" y="60"/>
                    <a:pt x="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69"/>
            <p:cNvSpPr/>
            <p:nvPr/>
          </p:nvSpPr>
          <p:spPr>
            <a:xfrm>
              <a:off x="7469852" y="1414838"/>
              <a:ext cx="46016" cy="54126"/>
            </a:xfrm>
            <a:custGeom>
              <a:rect b="b" l="l" r="r" t="t"/>
              <a:pathLst>
                <a:path extrusionOk="0" h="1248" w="1061">
                  <a:moveTo>
                    <a:pt x="745" y="0"/>
                  </a:moveTo>
                  <a:cubicBezTo>
                    <a:pt x="520" y="104"/>
                    <a:pt x="291" y="194"/>
                    <a:pt x="52" y="270"/>
                  </a:cubicBezTo>
                  <a:cubicBezTo>
                    <a:pt x="38" y="333"/>
                    <a:pt x="0" y="381"/>
                    <a:pt x="4" y="454"/>
                  </a:cubicBezTo>
                  <a:lnTo>
                    <a:pt x="87" y="430"/>
                  </a:lnTo>
                  <a:lnTo>
                    <a:pt x="87" y="430"/>
                  </a:lnTo>
                  <a:cubicBezTo>
                    <a:pt x="120" y="538"/>
                    <a:pt x="109" y="660"/>
                    <a:pt x="57" y="660"/>
                  </a:cubicBezTo>
                  <a:cubicBezTo>
                    <a:pt x="49" y="660"/>
                    <a:pt x="41" y="657"/>
                    <a:pt x="31" y="651"/>
                  </a:cubicBezTo>
                  <a:lnTo>
                    <a:pt x="31" y="651"/>
                  </a:lnTo>
                  <a:cubicBezTo>
                    <a:pt x="43" y="693"/>
                    <a:pt x="53" y="705"/>
                    <a:pt x="62" y="705"/>
                  </a:cubicBezTo>
                  <a:cubicBezTo>
                    <a:pt x="74" y="705"/>
                    <a:pt x="84" y="680"/>
                    <a:pt x="93" y="680"/>
                  </a:cubicBezTo>
                  <a:cubicBezTo>
                    <a:pt x="97" y="680"/>
                    <a:pt x="101" y="684"/>
                    <a:pt x="104" y="696"/>
                  </a:cubicBezTo>
                  <a:cubicBezTo>
                    <a:pt x="143" y="839"/>
                    <a:pt x="128" y="872"/>
                    <a:pt x="95" y="872"/>
                  </a:cubicBezTo>
                  <a:cubicBezTo>
                    <a:pt x="89" y="872"/>
                    <a:pt x="83" y="871"/>
                    <a:pt x="76" y="870"/>
                  </a:cubicBezTo>
                  <a:lnTo>
                    <a:pt x="76" y="877"/>
                  </a:lnTo>
                  <a:cubicBezTo>
                    <a:pt x="87" y="922"/>
                    <a:pt x="87" y="963"/>
                    <a:pt x="83" y="991"/>
                  </a:cubicBezTo>
                  <a:cubicBezTo>
                    <a:pt x="110" y="1006"/>
                    <a:pt x="134" y="1011"/>
                    <a:pt x="158" y="1011"/>
                  </a:cubicBezTo>
                  <a:cubicBezTo>
                    <a:pt x="191" y="1011"/>
                    <a:pt x="223" y="1001"/>
                    <a:pt x="257" y="991"/>
                  </a:cubicBezTo>
                  <a:lnTo>
                    <a:pt x="257" y="991"/>
                  </a:lnTo>
                  <a:cubicBezTo>
                    <a:pt x="232" y="1067"/>
                    <a:pt x="201" y="1126"/>
                    <a:pt x="163" y="1174"/>
                  </a:cubicBezTo>
                  <a:cubicBezTo>
                    <a:pt x="457" y="1195"/>
                    <a:pt x="748" y="1216"/>
                    <a:pt x="1057" y="1247"/>
                  </a:cubicBezTo>
                  <a:cubicBezTo>
                    <a:pt x="1046" y="939"/>
                    <a:pt x="1039" y="648"/>
                    <a:pt x="1060" y="381"/>
                  </a:cubicBezTo>
                  <a:cubicBezTo>
                    <a:pt x="932" y="288"/>
                    <a:pt x="835" y="187"/>
                    <a:pt x="731" y="153"/>
                  </a:cubicBezTo>
                  <a:lnTo>
                    <a:pt x="7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69"/>
            <p:cNvSpPr/>
            <p:nvPr/>
          </p:nvSpPr>
          <p:spPr>
            <a:xfrm>
              <a:off x="7762809" y="1559820"/>
              <a:ext cx="455385" cy="813404"/>
            </a:xfrm>
            <a:custGeom>
              <a:rect b="b" l="l" r="r" t="t"/>
              <a:pathLst>
                <a:path extrusionOk="0" h="18755" w="10500">
                  <a:moveTo>
                    <a:pt x="7323" y="0"/>
                  </a:moveTo>
                  <a:cubicBezTo>
                    <a:pt x="6374" y="533"/>
                    <a:pt x="5560" y="1084"/>
                    <a:pt x="4587" y="1514"/>
                  </a:cubicBezTo>
                  <a:cubicBezTo>
                    <a:pt x="4431" y="1694"/>
                    <a:pt x="4157" y="2068"/>
                    <a:pt x="4036" y="2248"/>
                  </a:cubicBezTo>
                  <a:cubicBezTo>
                    <a:pt x="3305" y="3332"/>
                    <a:pt x="2855" y="4375"/>
                    <a:pt x="2491" y="5376"/>
                  </a:cubicBezTo>
                  <a:cubicBezTo>
                    <a:pt x="2131" y="6374"/>
                    <a:pt x="1874" y="7344"/>
                    <a:pt x="1653" y="8290"/>
                  </a:cubicBezTo>
                  <a:cubicBezTo>
                    <a:pt x="1434" y="9232"/>
                    <a:pt x="1251" y="10157"/>
                    <a:pt x="1074" y="11057"/>
                  </a:cubicBezTo>
                  <a:lnTo>
                    <a:pt x="523" y="13846"/>
                  </a:lnTo>
                  <a:lnTo>
                    <a:pt x="1420" y="10354"/>
                  </a:lnTo>
                  <a:lnTo>
                    <a:pt x="2293" y="6783"/>
                  </a:lnTo>
                  <a:cubicBezTo>
                    <a:pt x="2264" y="6766"/>
                    <a:pt x="2235" y="6755"/>
                    <a:pt x="2208" y="6755"/>
                  </a:cubicBezTo>
                  <a:cubicBezTo>
                    <a:pt x="2196" y="6755"/>
                    <a:pt x="2184" y="6757"/>
                    <a:pt x="2172" y="6763"/>
                  </a:cubicBezTo>
                  <a:lnTo>
                    <a:pt x="2172" y="6763"/>
                  </a:lnTo>
                  <a:cubicBezTo>
                    <a:pt x="2184" y="6756"/>
                    <a:pt x="2196" y="6754"/>
                    <a:pt x="2208" y="6754"/>
                  </a:cubicBezTo>
                  <a:cubicBezTo>
                    <a:pt x="2235" y="6754"/>
                    <a:pt x="2264" y="6766"/>
                    <a:pt x="2293" y="6783"/>
                  </a:cubicBezTo>
                  <a:cubicBezTo>
                    <a:pt x="2364" y="6819"/>
                    <a:pt x="2445" y="6880"/>
                    <a:pt x="2527" y="6880"/>
                  </a:cubicBezTo>
                  <a:cubicBezTo>
                    <a:pt x="2553" y="6880"/>
                    <a:pt x="2579" y="6874"/>
                    <a:pt x="2605" y="6859"/>
                  </a:cubicBezTo>
                  <a:lnTo>
                    <a:pt x="2605" y="6859"/>
                  </a:lnTo>
                  <a:cubicBezTo>
                    <a:pt x="2602" y="8220"/>
                    <a:pt x="2217" y="9336"/>
                    <a:pt x="1826" y="10472"/>
                  </a:cubicBezTo>
                  <a:cubicBezTo>
                    <a:pt x="1732" y="10753"/>
                    <a:pt x="1635" y="11033"/>
                    <a:pt x="1545" y="11310"/>
                  </a:cubicBezTo>
                  <a:cubicBezTo>
                    <a:pt x="1504" y="11442"/>
                    <a:pt x="1455" y="11612"/>
                    <a:pt x="1417" y="11761"/>
                  </a:cubicBezTo>
                  <a:cubicBezTo>
                    <a:pt x="1375" y="11910"/>
                    <a:pt x="1341" y="12048"/>
                    <a:pt x="1306" y="12194"/>
                  </a:cubicBezTo>
                  <a:cubicBezTo>
                    <a:pt x="1175" y="12772"/>
                    <a:pt x="1098" y="13378"/>
                    <a:pt x="1147" y="14012"/>
                  </a:cubicBezTo>
                  <a:lnTo>
                    <a:pt x="506" y="13939"/>
                  </a:lnTo>
                  <a:cubicBezTo>
                    <a:pt x="333" y="14833"/>
                    <a:pt x="142" y="15751"/>
                    <a:pt x="0" y="16835"/>
                  </a:cubicBezTo>
                  <a:cubicBezTo>
                    <a:pt x="4" y="17296"/>
                    <a:pt x="333" y="17708"/>
                    <a:pt x="748" y="18024"/>
                  </a:cubicBezTo>
                  <a:cubicBezTo>
                    <a:pt x="939" y="17120"/>
                    <a:pt x="1164" y="16396"/>
                    <a:pt x="1351" y="15675"/>
                  </a:cubicBezTo>
                  <a:cubicBezTo>
                    <a:pt x="1542" y="14965"/>
                    <a:pt x="1715" y="14286"/>
                    <a:pt x="1874" y="13614"/>
                  </a:cubicBezTo>
                  <a:lnTo>
                    <a:pt x="2352" y="11615"/>
                  </a:lnTo>
                  <a:cubicBezTo>
                    <a:pt x="2519" y="10971"/>
                    <a:pt x="2699" y="10316"/>
                    <a:pt x="2914" y="9679"/>
                  </a:cubicBezTo>
                  <a:lnTo>
                    <a:pt x="2914" y="9679"/>
                  </a:lnTo>
                  <a:cubicBezTo>
                    <a:pt x="2792" y="10233"/>
                    <a:pt x="2716" y="10832"/>
                    <a:pt x="2605" y="11411"/>
                  </a:cubicBezTo>
                  <a:cubicBezTo>
                    <a:pt x="2494" y="12017"/>
                    <a:pt x="2370" y="12585"/>
                    <a:pt x="2127" y="13122"/>
                  </a:cubicBezTo>
                  <a:cubicBezTo>
                    <a:pt x="1854" y="13898"/>
                    <a:pt x="1722" y="14667"/>
                    <a:pt x="1611" y="15450"/>
                  </a:cubicBezTo>
                  <a:lnTo>
                    <a:pt x="1441" y="16652"/>
                  </a:lnTo>
                  <a:lnTo>
                    <a:pt x="1244" y="17979"/>
                  </a:lnTo>
                  <a:cubicBezTo>
                    <a:pt x="1220" y="18083"/>
                    <a:pt x="1202" y="18197"/>
                    <a:pt x="1181" y="18308"/>
                  </a:cubicBezTo>
                  <a:cubicBezTo>
                    <a:pt x="1389" y="18429"/>
                    <a:pt x="1590" y="18522"/>
                    <a:pt x="1746" y="18616"/>
                  </a:cubicBezTo>
                  <a:cubicBezTo>
                    <a:pt x="1964" y="18685"/>
                    <a:pt x="2203" y="18737"/>
                    <a:pt x="2446" y="18751"/>
                  </a:cubicBezTo>
                  <a:cubicBezTo>
                    <a:pt x="2490" y="18754"/>
                    <a:pt x="2535" y="18755"/>
                    <a:pt x="2580" y="18755"/>
                  </a:cubicBezTo>
                  <a:cubicBezTo>
                    <a:pt x="2778" y="18755"/>
                    <a:pt x="2977" y="18730"/>
                    <a:pt x="3170" y="18682"/>
                  </a:cubicBezTo>
                  <a:cubicBezTo>
                    <a:pt x="3641" y="18564"/>
                    <a:pt x="4074" y="18315"/>
                    <a:pt x="4431" y="17972"/>
                  </a:cubicBezTo>
                  <a:cubicBezTo>
                    <a:pt x="4403" y="17833"/>
                    <a:pt x="4379" y="17542"/>
                    <a:pt x="4379" y="17542"/>
                  </a:cubicBezTo>
                  <a:cubicBezTo>
                    <a:pt x="4633" y="17472"/>
                    <a:pt x="4908" y="17466"/>
                    <a:pt x="5177" y="17466"/>
                  </a:cubicBezTo>
                  <a:cubicBezTo>
                    <a:pt x="5242" y="17466"/>
                    <a:pt x="5306" y="17466"/>
                    <a:pt x="5370" y="17466"/>
                  </a:cubicBezTo>
                  <a:cubicBezTo>
                    <a:pt x="5473" y="16635"/>
                    <a:pt x="5667" y="15723"/>
                    <a:pt x="5910" y="14819"/>
                  </a:cubicBezTo>
                  <a:cubicBezTo>
                    <a:pt x="6017" y="14248"/>
                    <a:pt x="6159" y="13676"/>
                    <a:pt x="6360" y="13112"/>
                  </a:cubicBezTo>
                  <a:cubicBezTo>
                    <a:pt x="6412" y="12970"/>
                    <a:pt x="6464" y="12831"/>
                    <a:pt x="6520" y="12692"/>
                  </a:cubicBezTo>
                  <a:cubicBezTo>
                    <a:pt x="6579" y="12554"/>
                    <a:pt x="6634" y="12443"/>
                    <a:pt x="6700" y="12304"/>
                  </a:cubicBezTo>
                  <a:cubicBezTo>
                    <a:pt x="6831" y="12031"/>
                    <a:pt x="6977" y="11771"/>
                    <a:pt x="7140" y="11515"/>
                  </a:cubicBezTo>
                  <a:lnTo>
                    <a:pt x="7140" y="11515"/>
                  </a:lnTo>
                  <a:cubicBezTo>
                    <a:pt x="7005" y="11778"/>
                    <a:pt x="6880" y="12052"/>
                    <a:pt x="6762" y="12329"/>
                  </a:cubicBezTo>
                  <a:cubicBezTo>
                    <a:pt x="6703" y="12471"/>
                    <a:pt x="6651" y="12582"/>
                    <a:pt x="6599" y="12724"/>
                  </a:cubicBezTo>
                  <a:lnTo>
                    <a:pt x="6443" y="13143"/>
                  </a:lnTo>
                  <a:cubicBezTo>
                    <a:pt x="6243" y="13700"/>
                    <a:pt x="6069" y="14262"/>
                    <a:pt x="5917" y="14819"/>
                  </a:cubicBezTo>
                  <a:cubicBezTo>
                    <a:pt x="5751" y="15734"/>
                    <a:pt x="5674" y="16669"/>
                    <a:pt x="5688" y="17466"/>
                  </a:cubicBezTo>
                  <a:cubicBezTo>
                    <a:pt x="6073" y="17452"/>
                    <a:pt x="6416" y="17407"/>
                    <a:pt x="6637" y="17244"/>
                  </a:cubicBezTo>
                  <a:cubicBezTo>
                    <a:pt x="6870" y="17123"/>
                    <a:pt x="6859" y="16884"/>
                    <a:pt x="6824" y="16576"/>
                  </a:cubicBezTo>
                  <a:cubicBezTo>
                    <a:pt x="6790" y="16274"/>
                    <a:pt x="6727" y="15907"/>
                    <a:pt x="6828" y="15647"/>
                  </a:cubicBezTo>
                  <a:cubicBezTo>
                    <a:pt x="7206" y="14941"/>
                    <a:pt x="7424" y="14165"/>
                    <a:pt x="7649" y="13368"/>
                  </a:cubicBezTo>
                  <a:lnTo>
                    <a:pt x="7736" y="13070"/>
                  </a:lnTo>
                  <a:cubicBezTo>
                    <a:pt x="7767" y="12970"/>
                    <a:pt x="7798" y="12862"/>
                    <a:pt x="7822" y="12779"/>
                  </a:cubicBezTo>
                  <a:cubicBezTo>
                    <a:pt x="7881" y="12616"/>
                    <a:pt x="7943" y="12398"/>
                    <a:pt x="8013" y="12207"/>
                  </a:cubicBezTo>
                  <a:cubicBezTo>
                    <a:pt x="8151" y="11819"/>
                    <a:pt x="8307" y="11445"/>
                    <a:pt x="8508" y="11102"/>
                  </a:cubicBezTo>
                  <a:cubicBezTo>
                    <a:pt x="9059" y="10105"/>
                    <a:pt x="9173" y="9066"/>
                    <a:pt x="9360" y="8113"/>
                  </a:cubicBezTo>
                  <a:cubicBezTo>
                    <a:pt x="9440" y="7441"/>
                    <a:pt x="9797" y="6883"/>
                    <a:pt x="10088" y="6512"/>
                  </a:cubicBezTo>
                  <a:cubicBezTo>
                    <a:pt x="10237" y="6329"/>
                    <a:pt x="10361" y="6183"/>
                    <a:pt x="10427" y="6062"/>
                  </a:cubicBezTo>
                  <a:cubicBezTo>
                    <a:pt x="10496" y="5941"/>
                    <a:pt x="10500" y="5830"/>
                    <a:pt x="10451" y="5671"/>
                  </a:cubicBezTo>
                  <a:lnTo>
                    <a:pt x="10219" y="4954"/>
                  </a:lnTo>
                  <a:lnTo>
                    <a:pt x="10136" y="4722"/>
                  </a:lnTo>
                  <a:cubicBezTo>
                    <a:pt x="10108" y="4638"/>
                    <a:pt x="10095" y="4552"/>
                    <a:pt x="10056" y="4469"/>
                  </a:cubicBezTo>
                  <a:cubicBezTo>
                    <a:pt x="9998" y="4302"/>
                    <a:pt x="9914" y="4136"/>
                    <a:pt x="9811" y="3977"/>
                  </a:cubicBezTo>
                  <a:cubicBezTo>
                    <a:pt x="9630" y="3648"/>
                    <a:pt x="9381" y="3336"/>
                    <a:pt x="9069" y="3128"/>
                  </a:cubicBezTo>
                  <a:cubicBezTo>
                    <a:pt x="8815" y="2952"/>
                    <a:pt x="8502" y="2845"/>
                    <a:pt x="8188" y="2845"/>
                  </a:cubicBezTo>
                  <a:cubicBezTo>
                    <a:pt x="8126" y="2845"/>
                    <a:pt x="8064" y="2849"/>
                    <a:pt x="8002" y="2858"/>
                  </a:cubicBezTo>
                  <a:lnTo>
                    <a:pt x="7590" y="2363"/>
                  </a:lnTo>
                  <a:cubicBezTo>
                    <a:pt x="7923" y="2189"/>
                    <a:pt x="8092" y="2037"/>
                    <a:pt x="8151" y="1860"/>
                  </a:cubicBezTo>
                  <a:cubicBezTo>
                    <a:pt x="8214" y="1680"/>
                    <a:pt x="8169" y="1486"/>
                    <a:pt x="8065" y="1275"/>
                  </a:cubicBezTo>
                  <a:cubicBezTo>
                    <a:pt x="7968" y="1067"/>
                    <a:pt x="7805" y="845"/>
                    <a:pt x="7656" y="634"/>
                  </a:cubicBezTo>
                  <a:cubicBezTo>
                    <a:pt x="7507" y="423"/>
                    <a:pt x="7365" y="208"/>
                    <a:pt x="7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69"/>
            <p:cNvSpPr/>
            <p:nvPr/>
          </p:nvSpPr>
          <p:spPr>
            <a:xfrm>
              <a:off x="7715493" y="1080161"/>
              <a:ext cx="265034" cy="169750"/>
            </a:xfrm>
            <a:custGeom>
              <a:rect b="b" l="l" r="r" t="t"/>
              <a:pathLst>
                <a:path extrusionOk="0" h="3914" w="6111">
                  <a:moveTo>
                    <a:pt x="832" y="0"/>
                  </a:moveTo>
                  <a:cubicBezTo>
                    <a:pt x="570" y="0"/>
                    <a:pt x="113" y="480"/>
                    <a:pt x="100" y="813"/>
                  </a:cubicBezTo>
                  <a:cubicBezTo>
                    <a:pt x="78" y="1364"/>
                    <a:pt x="181" y="1854"/>
                    <a:pt x="379" y="2301"/>
                  </a:cubicBezTo>
                  <a:lnTo>
                    <a:pt x="379" y="2301"/>
                  </a:lnTo>
                  <a:cubicBezTo>
                    <a:pt x="147" y="2452"/>
                    <a:pt x="0" y="2816"/>
                    <a:pt x="0" y="3051"/>
                  </a:cubicBezTo>
                  <a:lnTo>
                    <a:pt x="0" y="3155"/>
                  </a:lnTo>
                  <a:cubicBezTo>
                    <a:pt x="0" y="3282"/>
                    <a:pt x="72" y="3481"/>
                    <a:pt x="235" y="3481"/>
                  </a:cubicBezTo>
                  <a:cubicBezTo>
                    <a:pt x="236" y="3481"/>
                    <a:pt x="238" y="3481"/>
                    <a:pt x="239" y="3481"/>
                  </a:cubicBezTo>
                  <a:cubicBezTo>
                    <a:pt x="488" y="3473"/>
                    <a:pt x="734" y="3448"/>
                    <a:pt x="980" y="3411"/>
                  </a:cubicBezTo>
                  <a:lnTo>
                    <a:pt x="980" y="3411"/>
                  </a:lnTo>
                  <a:cubicBezTo>
                    <a:pt x="1087" y="3450"/>
                    <a:pt x="1187" y="3507"/>
                    <a:pt x="1286" y="3587"/>
                  </a:cubicBezTo>
                  <a:lnTo>
                    <a:pt x="1286" y="3587"/>
                  </a:lnTo>
                  <a:cubicBezTo>
                    <a:pt x="1375" y="3678"/>
                    <a:pt x="1467" y="3767"/>
                    <a:pt x="1562" y="3855"/>
                  </a:cubicBezTo>
                  <a:cubicBezTo>
                    <a:pt x="1607" y="3896"/>
                    <a:pt x="1658" y="3914"/>
                    <a:pt x="1711" y="3914"/>
                  </a:cubicBezTo>
                  <a:cubicBezTo>
                    <a:pt x="1971" y="3914"/>
                    <a:pt x="2293" y="3472"/>
                    <a:pt x="2337" y="3129"/>
                  </a:cubicBezTo>
                  <a:lnTo>
                    <a:pt x="2337" y="3129"/>
                  </a:lnTo>
                  <a:cubicBezTo>
                    <a:pt x="3125" y="2940"/>
                    <a:pt x="3911" y="2745"/>
                    <a:pt x="4715" y="2745"/>
                  </a:cubicBezTo>
                  <a:cubicBezTo>
                    <a:pt x="4853" y="2745"/>
                    <a:pt x="4991" y="2751"/>
                    <a:pt x="5130" y="2764"/>
                  </a:cubicBezTo>
                  <a:cubicBezTo>
                    <a:pt x="5140" y="2764"/>
                    <a:pt x="5149" y="2765"/>
                    <a:pt x="5159" y="2765"/>
                  </a:cubicBezTo>
                  <a:cubicBezTo>
                    <a:pt x="5638" y="2765"/>
                    <a:pt x="6110" y="1664"/>
                    <a:pt x="5563" y="1613"/>
                  </a:cubicBezTo>
                  <a:cubicBezTo>
                    <a:pt x="5420" y="1600"/>
                    <a:pt x="5277" y="1594"/>
                    <a:pt x="5136" y="1594"/>
                  </a:cubicBezTo>
                  <a:cubicBezTo>
                    <a:pt x="3957" y="1594"/>
                    <a:pt x="2835" y="2008"/>
                    <a:pt x="1680" y="2214"/>
                  </a:cubicBezTo>
                  <a:lnTo>
                    <a:pt x="1680" y="2214"/>
                  </a:lnTo>
                  <a:cubicBezTo>
                    <a:pt x="1247" y="1674"/>
                    <a:pt x="983" y="1055"/>
                    <a:pt x="1012" y="304"/>
                  </a:cubicBezTo>
                  <a:cubicBezTo>
                    <a:pt x="1019" y="86"/>
                    <a:pt x="943" y="0"/>
                    <a:pt x="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69"/>
            <p:cNvSpPr/>
            <p:nvPr/>
          </p:nvSpPr>
          <p:spPr>
            <a:xfrm>
              <a:off x="8086990" y="2730214"/>
              <a:ext cx="187315" cy="584454"/>
            </a:xfrm>
            <a:custGeom>
              <a:rect b="b" l="l" r="r" t="t"/>
              <a:pathLst>
                <a:path extrusionOk="0" h="13476" w="4319">
                  <a:moveTo>
                    <a:pt x="3201" y="1"/>
                  </a:moveTo>
                  <a:cubicBezTo>
                    <a:pt x="2993" y="1"/>
                    <a:pt x="2711" y="178"/>
                    <a:pt x="2592" y="480"/>
                  </a:cubicBezTo>
                  <a:cubicBezTo>
                    <a:pt x="2003" y="1976"/>
                    <a:pt x="818" y="3116"/>
                    <a:pt x="410" y="4706"/>
                  </a:cubicBezTo>
                  <a:cubicBezTo>
                    <a:pt x="360" y="4903"/>
                    <a:pt x="443" y="5172"/>
                    <a:pt x="657" y="5172"/>
                  </a:cubicBezTo>
                  <a:cubicBezTo>
                    <a:pt x="684" y="5172"/>
                    <a:pt x="712" y="5168"/>
                    <a:pt x="742" y="5160"/>
                  </a:cubicBezTo>
                  <a:cubicBezTo>
                    <a:pt x="1436" y="4968"/>
                    <a:pt x="1932" y="4524"/>
                    <a:pt x="2379" y="4016"/>
                  </a:cubicBezTo>
                  <a:lnTo>
                    <a:pt x="2379" y="4016"/>
                  </a:lnTo>
                  <a:cubicBezTo>
                    <a:pt x="2069" y="4615"/>
                    <a:pt x="1627" y="5183"/>
                    <a:pt x="1338" y="5731"/>
                  </a:cubicBezTo>
                  <a:cubicBezTo>
                    <a:pt x="1178" y="6036"/>
                    <a:pt x="1219" y="6495"/>
                    <a:pt x="1488" y="6495"/>
                  </a:cubicBezTo>
                  <a:cubicBezTo>
                    <a:pt x="1568" y="6495"/>
                    <a:pt x="1668" y="6455"/>
                    <a:pt x="1788" y="6358"/>
                  </a:cubicBezTo>
                  <a:cubicBezTo>
                    <a:pt x="1922" y="6251"/>
                    <a:pt x="2051" y="6139"/>
                    <a:pt x="2176" y="6023"/>
                  </a:cubicBezTo>
                  <a:lnTo>
                    <a:pt x="2176" y="6023"/>
                  </a:lnTo>
                  <a:cubicBezTo>
                    <a:pt x="1796" y="6708"/>
                    <a:pt x="1437" y="7403"/>
                    <a:pt x="1220" y="8173"/>
                  </a:cubicBezTo>
                  <a:cubicBezTo>
                    <a:pt x="1143" y="8451"/>
                    <a:pt x="1298" y="8621"/>
                    <a:pt x="1494" y="8621"/>
                  </a:cubicBezTo>
                  <a:cubicBezTo>
                    <a:pt x="1587" y="8621"/>
                    <a:pt x="1690" y="8583"/>
                    <a:pt x="1781" y="8499"/>
                  </a:cubicBezTo>
                  <a:cubicBezTo>
                    <a:pt x="1921" y="8372"/>
                    <a:pt x="2054" y="8241"/>
                    <a:pt x="2180" y="8104"/>
                  </a:cubicBezTo>
                  <a:lnTo>
                    <a:pt x="2180" y="8104"/>
                  </a:lnTo>
                  <a:cubicBezTo>
                    <a:pt x="1577" y="9733"/>
                    <a:pt x="730" y="11280"/>
                    <a:pt x="143" y="12916"/>
                  </a:cubicBezTo>
                  <a:cubicBezTo>
                    <a:pt x="1" y="13305"/>
                    <a:pt x="140" y="13476"/>
                    <a:pt x="344" y="13476"/>
                  </a:cubicBezTo>
                  <a:cubicBezTo>
                    <a:pt x="552" y="13476"/>
                    <a:pt x="827" y="13297"/>
                    <a:pt x="936" y="12989"/>
                  </a:cubicBezTo>
                  <a:cubicBezTo>
                    <a:pt x="1792" y="10609"/>
                    <a:pt x="3146" y="8416"/>
                    <a:pt x="3631" y="5908"/>
                  </a:cubicBezTo>
                  <a:cubicBezTo>
                    <a:pt x="3690" y="5598"/>
                    <a:pt x="3572" y="5478"/>
                    <a:pt x="3407" y="5478"/>
                  </a:cubicBezTo>
                  <a:cubicBezTo>
                    <a:pt x="3366" y="5478"/>
                    <a:pt x="3321" y="5485"/>
                    <a:pt x="3276" y="5500"/>
                  </a:cubicBezTo>
                  <a:lnTo>
                    <a:pt x="3276" y="5500"/>
                  </a:lnTo>
                  <a:cubicBezTo>
                    <a:pt x="3628" y="4891"/>
                    <a:pt x="3973" y="4277"/>
                    <a:pt x="4199" y="3611"/>
                  </a:cubicBezTo>
                  <a:cubicBezTo>
                    <a:pt x="4318" y="3258"/>
                    <a:pt x="4175" y="3020"/>
                    <a:pt x="3956" y="3020"/>
                  </a:cubicBezTo>
                  <a:cubicBezTo>
                    <a:pt x="3838" y="3020"/>
                    <a:pt x="3698" y="3090"/>
                    <a:pt x="3565" y="3248"/>
                  </a:cubicBezTo>
                  <a:cubicBezTo>
                    <a:pt x="3525" y="3296"/>
                    <a:pt x="3484" y="3345"/>
                    <a:pt x="3444" y="3393"/>
                  </a:cubicBezTo>
                  <a:lnTo>
                    <a:pt x="3444" y="3393"/>
                  </a:lnTo>
                  <a:cubicBezTo>
                    <a:pt x="3572" y="3015"/>
                    <a:pt x="3647" y="2621"/>
                    <a:pt x="3638" y="2201"/>
                  </a:cubicBezTo>
                  <a:cubicBezTo>
                    <a:pt x="3635" y="1977"/>
                    <a:pt x="3535" y="1896"/>
                    <a:pt x="3407" y="1896"/>
                  </a:cubicBezTo>
                  <a:cubicBezTo>
                    <a:pt x="3257" y="1896"/>
                    <a:pt x="3070" y="2007"/>
                    <a:pt x="2956" y="2129"/>
                  </a:cubicBezTo>
                  <a:cubicBezTo>
                    <a:pt x="2499" y="2612"/>
                    <a:pt x="2112" y="3297"/>
                    <a:pt x="1562" y="3717"/>
                  </a:cubicBezTo>
                  <a:lnTo>
                    <a:pt x="1562" y="3717"/>
                  </a:lnTo>
                  <a:cubicBezTo>
                    <a:pt x="2070" y="2626"/>
                    <a:pt x="2941" y="1680"/>
                    <a:pt x="3378" y="556"/>
                  </a:cubicBezTo>
                  <a:cubicBezTo>
                    <a:pt x="3536" y="169"/>
                    <a:pt x="3403" y="1"/>
                    <a:pt x="3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69"/>
            <p:cNvSpPr/>
            <p:nvPr/>
          </p:nvSpPr>
          <p:spPr>
            <a:xfrm>
              <a:off x="7768186" y="4397181"/>
              <a:ext cx="177947" cy="196163"/>
            </a:xfrm>
            <a:custGeom>
              <a:rect b="b" l="l" r="r" t="t"/>
              <a:pathLst>
                <a:path extrusionOk="0" h="4523" w="4103">
                  <a:moveTo>
                    <a:pt x="1613" y="1"/>
                  </a:moveTo>
                  <a:cubicBezTo>
                    <a:pt x="1409" y="1"/>
                    <a:pt x="1115" y="259"/>
                    <a:pt x="1047" y="394"/>
                  </a:cubicBezTo>
                  <a:cubicBezTo>
                    <a:pt x="995" y="497"/>
                    <a:pt x="949" y="600"/>
                    <a:pt x="907" y="705"/>
                  </a:cubicBezTo>
                  <a:lnTo>
                    <a:pt x="907" y="705"/>
                  </a:lnTo>
                  <a:cubicBezTo>
                    <a:pt x="894" y="507"/>
                    <a:pt x="815" y="429"/>
                    <a:pt x="707" y="429"/>
                  </a:cubicBezTo>
                  <a:cubicBezTo>
                    <a:pt x="440" y="429"/>
                    <a:pt x="1" y="914"/>
                    <a:pt x="1" y="1242"/>
                  </a:cubicBezTo>
                  <a:lnTo>
                    <a:pt x="1" y="1755"/>
                  </a:lnTo>
                  <a:cubicBezTo>
                    <a:pt x="1" y="1867"/>
                    <a:pt x="21" y="1945"/>
                    <a:pt x="54" y="1996"/>
                  </a:cubicBezTo>
                  <a:lnTo>
                    <a:pt x="54" y="1996"/>
                  </a:lnTo>
                  <a:cubicBezTo>
                    <a:pt x="137" y="2733"/>
                    <a:pt x="288" y="3462"/>
                    <a:pt x="309" y="4204"/>
                  </a:cubicBezTo>
                  <a:cubicBezTo>
                    <a:pt x="315" y="4435"/>
                    <a:pt x="398" y="4523"/>
                    <a:pt x="512" y="4523"/>
                  </a:cubicBezTo>
                  <a:cubicBezTo>
                    <a:pt x="666" y="4523"/>
                    <a:pt x="877" y="4361"/>
                    <a:pt x="1026" y="4177"/>
                  </a:cubicBezTo>
                  <a:lnTo>
                    <a:pt x="1026" y="4177"/>
                  </a:lnTo>
                  <a:cubicBezTo>
                    <a:pt x="1026" y="4186"/>
                    <a:pt x="1026" y="4195"/>
                    <a:pt x="1026" y="4204"/>
                  </a:cubicBezTo>
                  <a:cubicBezTo>
                    <a:pt x="1025" y="4436"/>
                    <a:pt x="1107" y="4521"/>
                    <a:pt x="1221" y="4521"/>
                  </a:cubicBezTo>
                  <a:cubicBezTo>
                    <a:pt x="1437" y="4521"/>
                    <a:pt x="1767" y="4216"/>
                    <a:pt x="1866" y="4016"/>
                  </a:cubicBezTo>
                  <a:lnTo>
                    <a:pt x="1866" y="4016"/>
                  </a:lnTo>
                  <a:cubicBezTo>
                    <a:pt x="1813" y="4239"/>
                    <a:pt x="1861" y="4426"/>
                    <a:pt x="2101" y="4426"/>
                  </a:cubicBezTo>
                  <a:cubicBezTo>
                    <a:pt x="2127" y="4426"/>
                    <a:pt x="2156" y="4424"/>
                    <a:pt x="2187" y="4419"/>
                  </a:cubicBezTo>
                  <a:cubicBezTo>
                    <a:pt x="3119" y="4280"/>
                    <a:pt x="4102" y="3788"/>
                    <a:pt x="3950" y="2690"/>
                  </a:cubicBezTo>
                  <a:cubicBezTo>
                    <a:pt x="3916" y="2439"/>
                    <a:pt x="3770" y="2214"/>
                    <a:pt x="3566" y="2017"/>
                  </a:cubicBezTo>
                  <a:lnTo>
                    <a:pt x="3566" y="2017"/>
                  </a:lnTo>
                  <a:cubicBezTo>
                    <a:pt x="3864" y="1703"/>
                    <a:pt x="4015" y="1037"/>
                    <a:pt x="3600" y="1037"/>
                  </a:cubicBezTo>
                  <a:cubicBezTo>
                    <a:pt x="3575" y="1037"/>
                    <a:pt x="3547" y="1040"/>
                    <a:pt x="3517" y="1045"/>
                  </a:cubicBezTo>
                  <a:cubicBezTo>
                    <a:pt x="2986" y="1134"/>
                    <a:pt x="2452" y="1135"/>
                    <a:pt x="1912" y="1135"/>
                  </a:cubicBezTo>
                  <a:lnTo>
                    <a:pt x="1912" y="1135"/>
                  </a:lnTo>
                  <a:cubicBezTo>
                    <a:pt x="1891" y="827"/>
                    <a:pt x="1859" y="519"/>
                    <a:pt x="1809" y="210"/>
                  </a:cubicBezTo>
                  <a:cubicBezTo>
                    <a:pt x="1785" y="58"/>
                    <a:pt x="1709" y="1"/>
                    <a:pt x="1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69"/>
            <p:cNvSpPr/>
            <p:nvPr/>
          </p:nvSpPr>
          <p:spPr>
            <a:xfrm>
              <a:off x="7913905" y="4209915"/>
              <a:ext cx="121002" cy="194948"/>
            </a:xfrm>
            <a:custGeom>
              <a:rect b="b" l="l" r="r" t="t"/>
              <a:pathLst>
                <a:path extrusionOk="0" h="4495" w="2790">
                  <a:moveTo>
                    <a:pt x="2542" y="0"/>
                  </a:moveTo>
                  <a:cubicBezTo>
                    <a:pt x="2295" y="0"/>
                    <a:pt x="1908" y="322"/>
                    <a:pt x="1847" y="652"/>
                  </a:cubicBezTo>
                  <a:cubicBezTo>
                    <a:pt x="1768" y="1059"/>
                    <a:pt x="1701" y="1470"/>
                    <a:pt x="1636" y="1882"/>
                  </a:cubicBezTo>
                  <a:lnTo>
                    <a:pt x="1636" y="1882"/>
                  </a:lnTo>
                  <a:cubicBezTo>
                    <a:pt x="1626" y="1853"/>
                    <a:pt x="1615" y="1824"/>
                    <a:pt x="1605" y="1795"/>
                  </a:cubicBezTo>
                  <a:cubicBezTo>
                    <a:pt x="1549" y="1641"/>
                    <a:pt x="1466" y="1581"/>
                    <a:pt x="1373" y="1581"/>
                  </a:cubicBezTo>
                  <a:cubicBezTo>
                    <a:pt x="1244" y="1581"/>
                    <a:pt x="1095" y="1698"/>
                    <a:pt x="972" y="1843"/>
                  </a:cubicBezTo>
                  <a:lnTo>
                    <a:pt x="972" y="1843"/>
                  </a:lnTo>
                  <a:cubicBezTo>
                    <a:pt x="920" y="1733"/>
                    <a:pt x="843" y="1687"/>
                    <a:pt x="758" y="1687"/>
                  </a:cubicBezTo>
                  <a:cubicBezTo>
                    <a:pt x="444" y="1687"/>
                    <a:pt x="1" y="2303"/>
                    <a:pt x="122" y="2644"/>
                  </a:cubicBezTo>
                  <a:cubicBezTo>
                    <a:pt x="302" y="3132"/>
                    <a:pt x="405" y="3640"/>
                    <a:pt x="507" y="4154"/>
                  </a:cubicBezTo>
                  <a:lnTo>
                    <a:pt x="507" y="4154"/>
                  </a:lnTo>
                  <a:cubicBezTo>
                    <a:pt x="507" y="4154"/>
                    <a:pt x="507" y="4154"/>
                    <a:pt x="507" y="4154"/>
                  </a:cubicBezTo>
                  <a:cubicBezTo>
                    <a:pt x="507" y="4154"/>
                    <a:pt x="507" y="4154"/>
                    <a:pt x="507" y="4154"/>
                  </a:cubicBezTo>
                  <a:lnTo>
                    <a:pt x="507" y="4154"/>
                  </a:lnTo>
                  <a:cubicBezTo>
                    <a:pt x="515" y="4194"/>
                    <a:pt x="523" y="4235"/>
                    <a:pt x="531" y="4275"/>
                  </a:cubicBezTo>
                  <a:cubicBezTo>
                    <a:pt x="562" y="4432"/>
                    <a:pt x="630" y="4495"/>
                    <a:pt x="715" y="4495"/>
                  </a:cubicBezTo>
                  <a:cubicBezTo>
                    <a:pt x="905" y="4495"/>
                    <a:pt x="1182" y="4188"/>
                    <a:pt x="1326" y="3923"/>
                  </a:cubicBezTo>
                  <a:lnTo>
                    <a:pt x="1326" y="3923"/>
                  </a:lnTo>
                  <a:cubicBezTo>
                    <a:pt x="1350" y="4064"/>
                    <a:pt x="1452" y="4173"/>
                    <a:pt x="1596" y="4173"/>
                  </a:cubicBezTo>
                  <a:cubicBezTo>
                    <a:pt x="1619" y="4173"/>
                    <a:pt x="1643" y="4170"/>
                    <a:pt x="1667" y="4164"/>
                  </a:cubicBezTo>
                  <a:cubicBezTo>
                    <a:pt x="1958" y="4088"/>
                    <a:pt x="2163" y="3759"/>
                    <a:pt x="2218" y="3482"/>
                  </a:cubicBezTo>
                  <a:cubicBezTo>
                    <a:pt x="2412" y="2470"/>
                    <a:pt x="2533" y="1438"/>
                    <a:pt x="2731" y="427"/>
                  </a:cubicBezTo>
                  <a:cubicBezTo>
                    <a:pt x="2790" y="119"/>
                    <a:pt x="2692" y="0"/>
                    <a:pt x="2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69"/>
            <p:cNvSpPr/>
            <p:nvPr/>
          </p:nvSpPr>
          <p:spPr>
            <a:xfrm>
              <a:off x="8012526" y="1229349"/>
              <a:ext cx="143468" cy="414574"/>
            </a:xfrm>
            <a:custGeom>
              <a:rect b="b" l="l" r="r" t="t"/>
              <a:pathLst>
                <a:path extrusionOk="0" h="9559" w="3308">
                  <a:moveTo>
                    <a:pt x="757" y="0"/>
                  </a:moveTo>
                  <a:cubicBezTo>
                    <a:pt x="462" y="0"/>
                    <a:pt x="1" y="615"/>
                    <a:pt x="93" y="959"/>
                  </a:cubicBezTo>
                  <a:cubicBezTo>
                    <a:pt x="772" y="3487"/>
                    <a:pt x="2369" y="6369"/>
                    <a:pt x="1351" y="9002"/>
                  </a:cubicBezTo>
                  <a:cubicBezTo>
                    <a:pt x="1202" y="9389"/>
                    <a:pt x="1338" y="9558"/>
                    <a:pt x="1542" y="9558"/>
                  </a:cubicBezTo>
                  <a:cubicBezTo>
                    <a:pt x="1752" y="9558"/>
                    <a:pt x="2032" y="9380"/>
                    <a:pt x="2147" y="9075"/>
                  </a:cubicBezTo>
                  <a:cubicBezTo>
                    <a:pt x="3308" y="6072"/>
                    <a:pt x="1742" y="3096"/>
                    <a:pt x="963" y="207"/>
                  </a:cubicBezTo>
                  <a:cubicBezTo>
                    <a:pt x="925" y="60"/>
                    <a:pt x="849" y="0"/>
                    <a:pt x="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69"/>
            <p:cNvSpPr/>
            <p:nvPr/>
          </p:nvSpPr>
          <p:spPr>
            <a:xfrm>
              <a:off x="7957708" y="1331917"/>
              <a:ext cx="143294" cy="265728"/>
            </a:xfrm>
            <a:custGeom>
              <a:rect b="b" l="l" r="r" t="t"/>
              <a:pathLst>
                <a:path extrusionOk="0" h="6127" w="3304">
                  <a:moveTo>
                    <a:pt x="2257" y="0"/>
                  </a:moveTo>
                  <a:cubicBezTo>
                    <a:pt x="1989" y="0"/>
                    <a:pt x="1541" y="479"/>
                    <a:pt x="1541" y="814"/>
                  </a:cubicBezTo>
                  <a:cubicBezTo>
                    <a:pt x="1541" y="1496"/>
                    <a:pt x="1530" y="2182"/>
                    <a:pt x="1464" y="2861"/>
                  </a:cubicBezTo>
                  <a:cubicBezTo>
                    <a:pt x="1440" y="3113"/>
                    <a:pt x="1409" y="3373"/>
                    <a:pt x="1359" y="3625"/>
                  </a:cubicBezTo>
                  <a:lnTo>
                    <a:pt x="1359" y="3625"/>
                  </a:lnTo>
                  <a:cubicBezTo>
                    <a:pt x="1296" y="3654"/>
                    <a:pt x="1234" y="3684"/>
                    <a:pt x="1173" y="3713"/>
                  </a:cubicBezTo>
                  <a:cubicBezTo>
                    <a:pt x="1121" y="3740"/>
                    <a:pt x="1071" y="3780"/>
                    <a:pt x="1026" y="3830"/>
                  </a:cubicBezTo>
                  <a:lnTo>
                    <a:pt x="1026" y="3830"/>
                  </a:lnTo>
                  <a:cubicBezTo>
                    <a:pt x="1002" y="3802"/>
                    <a:pt x="980" y="3776"/>
                    <a:pt x="962" y="3755"/>
                  </a:cubicBezTo>
                  <a:cubicBezTo>
                    <a:pt x="896" y="3680"/>
                    <a:pt x="821" y="3648"/>
                    <a:pt x="744" y="3648"/>
                  </a:cubicBezTo>
                  <a:cubicBezTo>
                    <a:pt x="395" y="3648"/>
                    <a:pt x="1" y="4306"/>
                    <a:pt x="134" y="4607"/>
                  </a:cubicBezTo>
                  <a:cubicBezTo>
                    <a:pt x="377" y="5151"/>
                    <a:pt x="685" y="5598"/>
                    <a:pt x="1097" y="6031"/>
                  </a:cubicBezTo>
                  <a:cubicBezTo>
                    <a:pt x="1163" y="6098"/>
                    <a:pt x="1237" y="6127"/>
                    <a:pt x="1312" y="6127"/>
                  </a:cubicBezTo>
                  <a:cubicBezTo>
                    <a:pt x="1415" y="6127"/>
                    <a:pt x="1520" y="6073"/>
                    <a:pt x="1610" y="5993"/>
                  </a:cubicBezTo>
                  <a:cubicBezTo>
                    <a:pt x="1974" y="5671"/>
                    <a:pt x="2403" y="5494"/>
                    <a:pt x="2819" y="5255"/>
                  </a:cubicBezTo>
                  <a:cubicBezTo>
                    <a:pt x="3058" y="5123"/>
                    <a:pt x="3304" y="4770"/>
                    <a:pt x="3266" y="4486"/>
                  </a:cubicBezTo>
                  <a:cubicBezTo>
                    <a:pt x="3134" y="3540"/>
                    <a:pt x="2854" y="2640"/>
                    <a:pt x="2635" y="1715"/>
                  </a:cubicBezTo>
                  <a:cubicBezTo>
                    <a:pt x="2599" y="1559"/>
                    <a:pt x="2527" y="1497"/>
                    <a:pt x="2440" y="1496"/>
                  </a:cubicBezTo>
                  <a:lnTo>
                    <a:pt x="2440" y="1496"/>
                  </a:lnTo>
                  <a:cubicBezTo>
                    <a:pt x="2452" y="1097"/>
                    <a:pt x="2452" y="700"/>
                    <a:pt x="2452" y="308"/>
                  </a:cubicBezTo>
                  <a:cubicBezTo>
                    <a:pt x="2452" y="87"/>
                    <a:pt x="2371" y="0"/>
                    <a:pt x="2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69"/>
            <p:cNvSpPr/>
            <p:nvPr/>
          </p:nvSpPr>
          <p:spPr>
            <a:xfrm>
              <a:off x="7674726" y="1635715"/>
              <a:ext cx="232723" cy="301899"/>
            </a:xfrm>
            <a:custGeom>
              <a:rect b="b" l="l" r="r" t="t"/>
              <a:pathLst>
                <a:path extrusionOk="0" h="6961" w="5366">
                  <a:moveTo>
                    <a:pt x="2702" y="5213"/>
                  </a:moveTo>
                  <a:lnTo>
                    <a:pt x="2702" y="5213"/>
                  </a:lnTo>
                  <a:cubicBezTo>
                    <a:pt x="2916" y="5405"/>
                    <a:pt x="3120" y="5603"/>
                    <a:pt x="3306" y="5814"/>
                  </a:cubicBezTo>
                  <a:lnTo>
                    <a:pt x="3306" y="5814"/>
                  </a:lnTo>
                  <a:cubicBezTo>
                    <a:pt x="3096" y="5626"/>
                    <a:pt x="2894" y="5425"/>
                    <a:pt x="2702" y="5213"/>
                  </a:cubicBezTo>
                  <a:close/>
                  <a:moveTo>
                    <a:pt x="329" y="0"/>
                  </a:moveTo>
                  <a:cubicBezTo>
                    <a:pt x="181" y="0"/>
                    <a:pt x="5" y="81"/>
                    <a:pt x="5" y="197"/>
                  </a:cubicBezTo>
                  <a:cubicBezTo>
                    <a:pt x="2" y="424"/>
                    <a:pt x="16" y="639"/>
                    <a:pt x="45" y="843"/>
                  </a:cubicBezTo>
                  <a:lnTo>
                    <a:pt x="45" y="843"/>
                  </a:lnTo>
                  <a:cubicBezTo>
                    <a:pt x="16" y="878"/>
                    <a:pt x="0" y="918"/>
                    <a:pt x="8" y="962"/>
                  </a:cubicBezTo>
                  <a:cubicBezTo>
                    <a:pt x="106" y="1546"/>
                    <a:pt x="277" y="2135"/>
                    <a:pt x="512" y="2709"/>
                  </a:cubicBezTo>
                  <a:lnTo>
                    <a:pt x="512" y="2709"/>
                  </a:lnTo>
                  <a:cubicBezTo>
                    <a:pt x="428" y="2760"/>
                    <a:pt x="380" y="2836"/>
                    <a:pt x="431" y="2923"/>
                  </a:cubicBezTo>
                  <a:cubicBezTo>
                    <a:pt x="577" y="3174"/>
                    <a:pt x="751" y="3404"/>
                    <a:pt x="944" y="3620"/>
                  </a:cubicBezTo>
                  <a:lnTo>
                    <a:pt x="944" y="3620"/>
                  </a:lnTo>
                  <a:cubicBezTo>
                    <a:pt x="1684" y="4985"/>
                    <a:pt x="2772" y="6193"/>
                    <a:pt x="4040" y="6938"/>
                  </a:cubicBezTo>
                  <a:cubicBezTo>
                    <a:pt x="4065" y="6953"/>
                    <a:pt x="4108" y="6961"/>
                    <a:pt x="4158" y="6961"/>
                  </a:cubicBezTo>
                  <a:cubicBezTo>
                    <a:pt x="4322" y="6961"/>
                    <a:pt x="4566" y="6879"/>
                    <a:pt x="4505" y="6730"/>
                  </a:cubicBezTo>
                  <a:cubicBezTo>
                    <a:pt x="4335" y="6321"/>
                    <a:pt x="4093" y="5967"/>
                    <a:pt x="3809" y="5644"/>
                  </a:cubicBezTo>
                  <a:lnTo>
                    <a:pt x="3809" y="5644"/>
                  </a:lnTo>
                  <a:cubicBezTo>
                    <a:pt x="3817" y="5648"/>
                    <a:pt x="3824" y="5652"/>
                    <a:pt x="3832" y="5655"/>
                  </a:cubicBezTo>
                  <a:lnTo>
                    <a:pt x="3832" y="5655"/>
                  </a:lnTo>
                  <a:cubicBezTo>
                    <a:pt x="3867" y="5674"/>
                    <a:pt x="3902" y="5693"/>
                    <a:pt x="3936" y="5712"/>
                  </a:cubicBezTo>
                  <a:cubicBezTo>
                    <a:pt x="3939" y="5710"/>
                    <a:pt x="3941" y="5709"/>
                    <a:pt x="3943" y="5707"/>
                  </a:cubicBezTo>
                  <a:lnTo>
                    <a:pt x="3943" y="5707"/>
                  </a:lnTo>
                  <a:cubicBezTo>
                    <a:pt x="3965" y="5716"/>
                    <a:pt x="3992" y="5720"/>
                    <a:pt x="4022" y="5720"/>
                  </a:cubicBezTo>
                  <a:cubicBezTo>
                    <a:pt x="4222" y="5720"/>
                    <a:pt x="4553" y="5541"/>
                    <a:pt x="4342" y="5431"/>
                  </a:cubicBezTo>
                  <a:cubicBezTo>
                    <a:pt x="4176" y="5341"/>
                    <a:pt x="4006" y="5253"/>
                    <a:pt x="3836" y="5164"/>
                  </a:cubicBezTo>
                  <a:lnTo>
                    <a:pt x="3836" y="5164"/>
                  </a:lnTo>
                  <a:cubicBezTo>
                    <a:pt x="4178" y="5260"/>
                    <a:pt x="4522" y="5319"/>
                    <a:pt x="4861" y="5334"/>
                  </a:cubicBezTo>
                  <a:cubicBezTo>
                    <a:pt x="4864" y="5334"/>
                    <a:pt x="4867" y="5334"/>
                    <a:pt x="4871" y="5334"/>
                  </a:cubicBezTo>
                  <a:cubicBezTo>
                    <a:pt x="5010" y="5334"/>
                    <a:pt x="5366" y="5188"/>
                    <a:pt x="5159" y="5033"/>
                  </a:cubicBezTo>
                  <a:cubicBezTo>
                    <a:pt x="4407" y="4441"/>
                    <a:pt x="3402" y="4414"/>
                    <a:pt x="2584" y="4009"/>
                  </a:cubicBezTo>
                  <a:lnTo>
                    <a:pt x="2584" y="4009"/>
                  </a:lnTo>
                  <a:cubicBezTo>
                    <a:pt x="1548" y="2897"/>
                    <a:pt x="507" y="1873"/>
                    <a:pt x="528" y="145"/>
                  </a:cubicBezTo>
                  <a:cubicBezTo>
                    <a:pt x="529" y="43"/>
                    <a:pt x="437" y="0"/>
                    <a:pt x="32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69"/>
            <p:cNvSpPr/>
            <p:nvPr/>
          </p:nvSpPr>
          <p:spPr>
            <a:xfrm>
              <a:off x="7733188" y="1143002"/>
              <a:ext cx="557651" cy="134664"/>
            </a:xfrm>
            <a:custGeom>
              <a:rect b="b" l="l" r="r" t="t"/>
              <a:pathLst>
                <a:path extrusionOk="0" h="3105" w="12858">
                  <a:moveTo>
                    <a:pt x="9880" y="1"/>
                  </a:moveTo>
                  <a:cubicBezTo>
                    <a:pt x="6552" y="1"/>
                    <a:pt x="3198" y="1596"/>
                    <a:pt x="250" y="2901"/>
                  </a:cubicBezTo>
                  <a:cubicBezTo>
                    <a:pt x="0" y="3010"/>
                    <a:pt x="114" y="3104"/>
                    <a:pt x="278" y="3104"/>
                  </a:cubicBezTo>
                  <a:cubicBezTo>
                    <a:pt x="332" y="3104"/>
                    <a:pt x="391" y="3094"/>
                    <a:pt x="444" y="3071"/>
                  </a:cubicBezTo>
                  <a:cubicBezTo>
                    <a:pt x="3267" y="1824"/>
                    <a:pt x="6474" y="259"/>
                    <a:pt x="9653" y="259"/>
                  </a:cubicBezTo>
                  <a:cubicBezTo>
                    <a:pt x="10527" y="259"/>
                    <a:pt x="11399" y="377"/>
                    <a:pt x="12260" y="653"/>
                  </a:cubicBezTo>
                  <a:cubicBezTo>
                    <a:pt x="12272" y="656"/>
                    <a:pt x="12285" y="657"/>
                    <a:pt x="12300" y="657"/>
                  </a:cubicBezTo>
                  <a:cubicBezTo>
                    <a:pt x="12472" y="657"/>
                    <a:pt x="12858" y="475"/>
                    <a:pt x="12683" y="424"/>
                  </a:cubicBezTo>
                  <a:cubicBezTo>
                    <a:pt x="11757" y="128"/>
                    <a:pt x="10820" y="1"/>
                    <a:pt x="988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69"/>
            <p:cNvSpPr/>
            <p:nvPr/>
          </p:nvSpPr>
          <p:spPr>
            <a:xfrm>
              <a:off x="7638383" y="1139663"/>
              <a:ext cx="637582" cy="284073"/>
            </a:xfrm>
            <a:custGeom>
              <a:rect b="b" l="l" r="r" t="t"/>
              <a:pathLst>
                <a:path extrusionOk="0" h="6550" w="14701">
                  <a:moveTo>
                    <a:pt x="12332" y="297"/>
                  </a:moveTo>
                  <a:lnTo>
                    <a:pt x="12332" y="297"/>
                  </a:lnTo>
                  <a:cubicBezTo>
                    <a:pt x="12444" y="311"/>
                    <a:pt x="12557" y="328"/>
                    <a:pt x="12672" y="348"/>
                  </a:cubicBezTo>
                  <a:lnTo>
                    <a:pt x="12672" y="348"/>
                  </a:lnTo>
                  <a:cubicBezTo>
                    <a:pt x="12209" y="460"/>
                    <a:pt x="11754" y="601"/>
                    <a:pt x="11300" y="749"/>
                  </a:cubicBezTo>
                  <a:lnTo>
                    <a:pt x="11300" y="749"/>
                  </a:lnTo>
                  <a:cubicBezTo>
                    <a:pt x="11433" y="700"/>
                    <a:pt x="11567" y="649"/>
                    <a:pt x="11699" y="595"/>
                  </a:cubicBezTo>
                  <a:cubicBezTo>
                    <a:pt x="11809" y="550"/>
                    <a:pt x="11851" y="513"/>
                    <a:pt x="11850" y="486"/>
                  </a:cubicBezTo>
                  <a:lnTo>
                    <a:pt x="11850" y="486"/>
                  </a:lnTo>
                  <a:cubicBezTo>
                    <a:pt x="11919" y="467"/>
                    <a:pt x="11988" y="449"/>
                    <a:pt x="12057" y="431"/>
                  </a:cubicBezTo>
                  <a:lnTo>
                    <a:pt x="12057" y="431"/>
                  </a:lnTo>
                  <a:cubicBezTo>
                    <a:pt x="12061" y="430"/>
                    <a:pt x="12066" y="429"/>
                    <a:pt x="12070" y="429"/>
                  </a:cubicBezTo>
                  <a:cubicBezTo>
                    <a:pt x="12070" y="428"/>
                    <a:pt x="12070" y="428"/>
                    <a:pt x="12070" y="428"/>
                  </a:cubicBezTo>
                  <a:lnTo>
                    <a:pt x="12070" y="428"/>
                  </a:lnTo>
                  <a:cubicBezTo>
                    <a:pt x="12092" y="422"/>
                    <a:pt x="12114" y="417"/>
                    <a:pt x="12136" y="411"/>
                  </a:cubicBezTo>
                  <a:cubicBezTo>
                    <a:pt x="12229" y="389"/>
                    <a:pt x="12302" y="341"/>
                    <a:pt x="12332" y="297"/>
                  </a:cubicBezTo>
                  <a:close/>
                  <a:moveTo>
                    <a:pt x="11698" y="260"/>
                  </a:moveTo>
                  <a:cubicBezTo>
                    <a:pt x="11776" y="260"/>
                    <a:pt x="11853" y="262"/>
                    <a:pt x="11931" y="265"/>
                  </a:cubicBezTo>
                  <a:lnTo>
                    <a:pt x="11931" y="265"/>
                  </a:lnTo>
                  <a:cubicBezTo>
                    <a:pt x="11081" y="438"/>
                    <a:pt x="10265" y="670"/>
                    <a:pt x="9470" y="956"/>
                  </a:cubicBezTo>
                  <a:lnTo>
                    <a:pt x="9470" y="956"/>
                  </a:lnTo>
                  <a:cubicBezTo>
                    <a:pt x="9442" y="949"/>
                    <a:pt x="9405" y="946"/>
                    <a:pt x="9365" y="946"/>
                  </a:cubicBezTo>
                  <a:cubicBezTo>
                    <a:pt x="9293" y="946"/>
                    <a:pt x="9213" y="955"/>
                    <a:pt x="9170" y="969"/>
                  </a:cubicBezTo>
                  <a:cubicBezTo>
                    <a:pt x="8947" y="1041"/>
                    <a:pt x="8727" y="1119"/>
                    <a:pt x="8511" y="1203"/>
                  </a:cubicBezTo>
                  <a:lnTo>
                    <a:pt x="8511" y="1203"/>
                  </a:lnTo>
                  <a:cubicBezTo>
                    <a:pt x="9503" y="635"/>
                    <a:pt x="10547" y="260"/>
                    <a:pt x="11698" y="260"/>
                  </a:cubicBezTo>
                  <a:close/>
                  <a:moveTo>
                    <a:pt x="11666" y="1126"/>
                  </a:moveTo>
                  <a:cubicBezTo>
                    <a:pt x="11752" y="1126"/>
                    <a:pt x="11839" y="1128"/>
                    <a:pt x="11926" y="1131"/>
                  </a:cubicBezTo>
                  <a:lnTo>
                    <a:pt x="11926" y="1131"/>
                  </a:lnTo>
                  <a:cubicBezTo>
                    <a:pt x="10082" y="1683"/>
                    <a:pt x="8185" y="2033"/>
                    <a:pt x="6441" y="2888"/>
                  </a:cubicBezTo>
                  <a:cubicBezTo>
                    <a:pt x="6149" y="3030"/>
                    <a:pt x="5866" y="3185"/>
                    <a:pt x="5587" y="3348"/>
                  </a:cubicBezTo>
                  <a:lnTo>
                    <a:pt x="5587" y="3348"/>
                  </a:lnTo>
                  <a:cubicBezTo>
                    <a:pt x="5860" y="3124"/>
                    <a:pt x="6132" y="2901"/>
                    <a:pt x="6405" y="2683"/>
                  </a:cubicBezTo>
                  <a:lnTo>
                    <a:pt x="6405" y="2683"/>
                  </a:lnTo>
                  <a:cubicBezTo>
                    <a:pt x="6405" y="2684"/>
                    <a:pt x="6406" y="2684"/>
                    <a:pt x="6406" y="2684"/>
                  </a:cubicBezTo>
                  <a:cubicBezTo>
                    <a:pt x="6425" y="2672"/>
                    <a:pt x="6443" y="2661"/>
                    <a:pt x="6462" y="2649"/>
                  </a:cubicBezTo>
                  <a:lnTo>
                    <a:pt x="6462" y="2649"/>
                  </a:lnTo>
                  <a:cubicBezTo>
                    <a:pt x="6592" y="2583"/>
                    <a:pt x="6721" y="2516"/>
                    <a:pt x="6850" y="2448"/>
                  </a:cubicBezTo>
                  <a:lnTo>
                    <a:pt x="6850" y="2448"/>
                  </a:lnTo>
                  <a:cubicBezTo>
                    <a:pt x="6804" y="2479"/>
                    <a:pt x="6759" y="2510"/>
                    <a:pt x="6714" y="2542"/>
                  </a:cubicBezTo>
                  <a:cubicBezTo>
                    <a:pt x="6606" y="2619"/>
                    <a:pt x="6666" y="2642"/>
                    <a:pt x="6767" y="2642"/>
                  </a:cubicBezTo>
                  <a:cubicBezTo>
                    <a:pt x="6875" y="2642"/>
                    <a:pt x="7028" y="2615"/>
                    <a:pt x="7068" y="2597"/>
                  </a:cubicBezTo>
                  <a:cubicBezTo>
                    <a:pt x="7079" y="2592"/>
                    <a:pt x="7090" y="2586"/>
                    <a:pt x="7102" y="2581"/>
                  </a:cubicBezTo>
                  <a:lnTo>
                    <a:pt x="7102" y="2581"/>
                  </a:lnTo>
                  <a:cubicBezTo>
                    <a:pt x="7106" y="2582"/>
                    <a:pt x="7111" y="2582"/>
                    <a:pt x="7116" y="2583"/>
                  </a:cubicBezTo>
                  <a:cubicBezTo>
                    <a:pt x="7131" y="2573"/>
                    <a:pt x="7145" y="2563"/>
                    <a:pt x="7160" y="2553"/>
                  </a:cubicBezTo>
                  <a:lnTo>
                    <a:pt x="7160" y="2553"/>
                  </a:lnTo>
                  <a:cubicBezTo>
                    <a:pt x="7822" y="2236"/>
                    <a:pt x="8496" y="1947"/>
                    <a:pt x="9149" y="1617"/>
                  </a:cubicBezTo>
                  <a:lnTo>
                    <a:pt x="9149" y="1617"/>
                  </a:lnTo>
                  <a:cubicBezTo>
                    <a:pt x="9588" y="1505"/>
                    <a:pt x="10021" y="1366"/>
                    <a:pt x="10453" y="1221"/>
                  </a:cubicBezTo>
                  <a:lnTo>
                    <a:pt x="10453" y="1221"/>
                  </a:lnTo>
                  <a:cubicBezTo>
                    <a:pt x="10852" y="1158"/>
                    <a:pt x="11257" y="1126"/>
                    <a:pt x="11666" y="1126"/>
                  </a:cubicBezTo>
                  <a:close/>
                  <a:moveTo>
                    <a:pt x="11941" y="1"/>
                  </a:moveTo>
                  <a:cubicBezTo>
                    <a:pt x="10356" y="1"/>
                    <a:pt x="8846" y="606"/>
                    <a:pt x="7438" y="1561"/>
                  </a:cubicBezTo>
                  <a:cubicBezTo>
                    <a:pt x="7329" y="1636"/>
                    <a:pt x="7221" y="1712"/>
                    <a:pt x="7113" y="1790"/>
                  </a:cubicBezTo>
                  <a:lnTo>
                    <a:pt x="7113" y="1790"/>
                  </a:lnTo>
                  <a:cubicBezTo>
                    <a:pt x="6696" y="1980"/>
                    <a:pt x="6289" y="2196"/>
                    <a:pt x="5897" y="2445"/>
                  </a:cubicBezTo>
                  <a:cubicBezTo>
                    <a:pt x="5769" y="2524"/>
                    <a:pt x="5863" y="2547"/>
                    <a:pt x="5979" y="2547"/>
                  </a:cubicBezTo>
                  <a:cubicBezTo>
                    <a:pt x="6042" y="2547"/>
                    <a:pt x="6112" y="2540"/>
                    <a:pt x="6156" y="2532"/>
                  </a:cubicBezTo>
                  <a:lnTo>
                    <a:pt x="6156" y="2532"/>
                  </a:lnTo>
                  <a:cubicBezTo>
                    <a:pt x="6121" y="2561"/>
                    <a:pt x="6086" y="2590"/>
                    <a:pt x="6051" y="2619"/>
                  </a:cubicBezTo>
                  <a:lnTo>
                    <a:pt x="6051" y="2619"/>
                  </a:lnTo>
                  <a:cubicBezTo>
                    <a:pt x="6034" y="2629"/>
                    <a:pt x="6018" y="2639"/>
                    <a:pt x="6001" y="2649"/>
                  </a:cubicBezTo>
                  <a:cubicBezTo>
                    <a:pt x="5957" y="2675"/>
                    <a:pt x="5941" y="2695"/>
                    <a:pt x="5942" y="2709"/>
                  </a:cubicBezTo>
                  <a:lnTo>
                    <a:pt x="5942" y="2709"/>
                  </a:lnTo>
                  <a:cubicBezTo>
                    <a:pt x="5216" y="3313"/>
                    <a:pt x="4501" y="3950"/>
                    <a:pt x="3753" y="4527"/>
                  </a:cubicBezTo>
                  <a:lnTo>
                    <a:pt x="3753" y="4527"/>
                  </a:lnTo>
                  <a:cubicBezTo>
                    <a:pt x="2737" y="5202"/>
                    <a:pt x="1712" y="5858"/>
                    <a:pt x="541" y="6265"/>
                  </a:cubicBezTo>
                  <a:lnTo>
                    <a:pt x="541" y="6265"/>
                  </a:lnTo>
                  <a:cubicBezTo>
                    <a:pt x="451" y="6290"/>
                    <a:pt x="360" y="6313"/>
                    <a:pt x="268" y="6335"/>
                  </a:cubicBezTo>
                  <a:cubicBezTo>
                    <a:pt x="269" y="6341"/>
                    <a:pt x="271" y="6347"/>
                    <a:pt x="272" y="6353"/>
                  </a:cubicBezTo>
                  <a:lnTo>
                    <a:pt x="272" y="6353"/>
                  </a:lnTo>
                  <a:cubicBezTo>
                    <a:pt x="269" y="6354"/>
                    <a:pt x="267" y="6355"/>
                    <a:pt x="264" y="6356"/>
                  </a:cubicBezTo>
                  <a:cubicBezTo>
                    <a:pt x="15" y="6430"/>
                    <a:pt x="0" y="6549"/>
                    <a:pt x="177" y="6549"/>
                  </a:cubicBezTo>
                  <a:cubicBezTo>
                    <a:pt x="214" y="6549"/>
                    <a:pt x="259" y="6544"/>
                    <a:pt x="313" y="6532"/>
                  </a:cubicBezTo>
                  <a:cubicBezTo>
                    <a:pt x="1461" y="6268"/>
                    <a:pt x="2504" y="5689"/>
                    <a:pt x="3501" y="4984"/>
                  </a:cubicBezTo>
                  <a:lnTo>
                    <a:pt x="3501" y="4984"/>
                  </a:lnTo>
                  <a:cubicBezTo>
                    <a:pt x="4172" y="4569"/>
                    <a:pt x="4828" y="4125"/>
                    <a:pt x="5492" y="3695"/>
                  </a:cubicBezTo>
                  <a:cubicBezTo>
                    <a:pt x="7698" y="2264"/>
                    <a:pt x="10158" y="1883"/>
                    <a:pt x="12610" y="1090"/>
                  </a:cubicBezTo>
                  <a:cubicBezTo>
                    <a:pt x="12697" y="1062"/>
                    <a:pt x="12884" y="931"/>
                    <a:pt x="12686" y="913"/>
                  </a:cubicBezTo>
                  <a:cubicBezTo>
                    <a:pt x="12435" y="892"/>
                    <a:pt x="12184" y="881"/>
                    <a:pt x="11933" y="881"/>
                  </a:cubicBezTo>
                  <a:cubicBezTo>
                    <a:pt x="11762" y="881"/>
                    <a:pt x="11591" y="886"/>
                    <a:pt x="11420" y="896"/>
                  </a:cubicBezTo>
                  <a:lnTo>
                    <a:pt x="11420" y="896"/>
                  </a:lnTo>
                  <a:cubicBezTo>
                    <a:pt x="11976" y="714"/>
                    <a:pt x="12535" y="549"/>
                    <a:pt x="13109" y="444"/>
                  </a:cubicBezTo>
                  <a:lnTo>
                    <a:pt x="13109" y="444"/>
                  </a:lnTo>
                  <a:cubicBezTo>
                    <a:pt x="13313" y="497"/>
                    <a:pt x="13521" y="562"/>
                    <a:pt x="13733" y="640"/>
                  </a:cubicBezTo>
                  <a:cubicBezTo>
                    <a:pt x="13739" y="641"/>
                    <a:pt x="13746" y="641"/>
                    <a:pt x="13754" y="641"/>
                  </a:cubicBezTo>
                  <a:cubicBezTo>
                    <a:pt x="13900" y="641"/>
                    <a:pt x="14317" y="463"/>
                    <a:pt x="14159" y="404"/>
                  </a:cubicBezTo>
                  <a:cubicBezTo>
                    <a:pt x="14097" y="381"/>
                    <a:pt x="14035" y="360"/>
                    <a:pt x="13973" y="339"/>
                  </a:cubicBezTo>
                  <a:lnTo>
                    <a:pt x="13973" y="339"/>
                  </a:lnTo>
                  <a:cubicBezTo>
                    <a:pt x="14030" y="336"/>
                    <a:pt x="14087" y="333"/>
                    <a:pt x="14145" y="332"/>
                  </a:cubicBezTo>
                  <a:cubicBezTo>
                    <a:pt x="14288" y="328"/>
                    <a:pt x="14700" y="106"/>
                    <a:pt x="14382" y="106"/>
                  </a:cubicBezTo>
                  <a:cubicBezTo>
                    <a:pt x="14377" y="106"/>
                    <a:pt x="14372" y="106"/>
                    <a:pt x="14367" y="106"/>
                  </a:cubicBezTo>
                  <a:cubicBezTo>
                    <a:pt x="14061" y="115"/>
                    <a:pt x="13760" y="144"/>
                    <a:pt x="13464" y="190"/>
                  </a:cubicBezTo>
                  <a:lnTo>
                    <a:pt x="13464" y="190"/>
                  </a:lnTo>
                  <a:cubicBezTo>
                    <a:pt x="12950" y="61"/>
                    <a:pt x="12441" y="1"/>
                    <a:pt x="1194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69"/>
            <p:cNvSpPr/>
            <p:nvPr/>
          </p:nvSpPr>
          <p:spPr>
            <a:xfrm>
              <a:off x="7965124" y="1025473"/>
              <a:ext cx="122347" cy="174868"/>
            </a:xfrm>
            <a:custGeom>
              <a:rect b="b" l="l" r="r" t="t"/>
              <a:pathLst>
                <a:path extrusionOk="0" h="4032" w="2821">
                  <a:moveTo>
                    <a:pt x="454" y="0"/>
                  </a:moveTo>
                  <a:cubicBezTo>
                    <a:pt x="289" y="0"/>
                    <a:pt x="92" y="113"/>
                    <a:pt x="136" y="259"/>
                  </a:cubicBezTo>
                  <a:cubicBezTo>
                    <a:pt x="510" y="1468"/>
                    <a:pt x="398" y="2610"/>
                    <a:pt x="54" y="3806"/>
                  </a:cubicBezTo>
                  <a:lnTo>
                    <a:pt x="54" y="3806"/>
                  </a:lnTo>
                  <a:cubicBezTo>
                    <a:pt x="49" y="3814"/>
                    <a:pt x="44" y="3822"/>
                    <a:pt x="39" y="3831"/>
                  </a:cubicBezTo>
                  <a:cubicBezTo>
                    <a:pt x="42" y="3831"/>
                    <a:pt x="44" y="3831"/>
                    <a:pt x="47" y="3831"/>
                  </a:cubicBezTo>
                  <a:lnTo>
                    <a:pt x="47" y="3831"/>
                  </a:lnTo>
                  <a:cubicBezTo>
                    <a:pt x="42" y="3847"/>
                    <a:pt x="37" y="3863"/>
                    <a:pt x="33" y="3879"/>
                  </a:cubicBezTo>
                  <a:cubicBezTo>
                    <a:pt x="1" y="3990"/>
                    <a:pt x="78" y="4032"/>
                    <a:pt x="181" y="4032"/>
                  </a:cubicBezTo>
                  <a:cubicBezTo>
                    <a:pt x="317" y="4032"/>
                    <a:pt x="498" y="3961"/>
                    <a:pt x="545" y="3883"/>
                  </a:cubicBezTo>
                  <a:cubicBezTo>
                    <a:pt x="942" y="3216"/>
                    <a:pt x="998" y="2493"/>
                    <a:pt x="1025" y="1756"/>
                  </a:cubicBezTo>
                  <a:lnTo>
                    <a:pt x="1025" y="1756"/>
                  </a:lnTo>
                  <a:cubicBezTo>
                    <a:pt x="1174" y="2148"/>
                    <a:pt x="1262" y="2563"/>
                    <a:pt x="1327" y="2984"/>
                  </a:cubicBezTo>
                  <a:lnTo>
                    <a:pt x="1327" y="2984"/>
                  </a:lnTo>
                  <a:cubicBezTo>
                    <a:pt x="1334" y="3060"/>
                    <a:pt x="1343" y="3135"/>
                    <a:pt x="1352" y="3210"/>
                  </a:cubicBezTo>
                  <a:cubicBezTo>
                    <a:pt x="1355" y="3210"/>
                    <a:pt x="1357" y="3209"/>
                    <a:pt x="1359" y="3209"/>
                  </a:cubicBezTo>
                  <a:lnTo>
                    <a:pt x="1359" y="3209"/>
                  </a:lnTo>
                  <a:cubicBezTo>
                    <a:pt x="1359" y="3209"/>
                    <a:pt x="1359" y="3210"/>
                    <a:pt x="1359" y="3210"/>
                  </a:cubicBezTo>
                  <a:cubicBezTo>
                    <a:pt x="1369" y="3297"/>
                    <a:pt x="1446" y="3334"/>
                    <a:pt x="1538" y="3334"/>
                  </a:cubicBezTo>
                  <a:cubicBezTo>
                    <a:pt x="1651" y="3334"/>
                    <a:pt x="1787" y="3278"/>
                    <a:pt x="1848" y="3189"/>
                  </a:cubicBezTo>
                  <a:lnTo>
                    <a:pt x="1848" y="3189"/>
                  </a:lnTo>
                  <a:cubicBezTo>
                    <a:pt x="1887" y="3333"/>
                    <a:pt x="1927" y="3476"/>
                    <a:pt x="1969" y="3619"/>
                  </a:cubicBezTo>
                  <a:cubicBezTo>
                    <a:pt x="1993" y="3703"/>
                    <a:pt x="2075" y="3739"/>
                    <a:pt x="2167" y="3739"/>
                  </a:cubicBezTo>
                  <a:cubicBezTo>
                    <a:pt x="2201" y="3739"/>
                    <a:pt x="2236" y="3734"/>
                    <a:pt x="2271" y="3725"/>
                  </a:cubicBezTo>
                  <a:lnTo>
                    <a:pt x="2271" y="3725"/>
                  </a:lnTo>
                  <a:cubicBezTo>
                    <a:pt x="2289" y="3809"/>
                    <a:pt x="2370" y="3844"/>
                    <a:pt x="2462" y="3844"/>
                  </a:cubicBezTo>
                  <a:cubicBezTo>
                    <a:pt x="2623" y="3844"/>
                    <a:pt x="2821" y="3736"/>
                    <a:pt x="2790" y="3585"/>
                  </a:cubicBezTo>
                  <a:cubicBezTo>
                    <a:pt x="2720" y="3216"/>
                    <a:pt x="2614" y="2874"/>
                    <a:pt x="2473" y="2542"/>
                  </a:cubicBezTo>
                  <a:lnTo>
                    <a:pt x="2473" y="2542"/>
                  </a:lnTo>
                  <a:cubicBezTo>
                    <a:pt x="2330" y="2099"/>
                    <a:pt x="2134" y="1678"/>
                    <a:pt x="1976" y="1236"/>
                  </a:cubicBezTo>
                  <a:lnTo>
                    <a:pt x="1976" y="1236"/>
                  </a:lnTo>
                  <a:cubicBezTo>
                    <a:pt x="1976" y="1236"/>
                    <a:pt x="1976" y="1236"/>
                    <a:pt x="1976" y="1236"/>
                  </a:cubicBezTo>
                  <a:cubicBezTo>
                    <a:pt x="1961" y="1193"/>
                    <a:pt x="1932" y="1163"/>
                    <a:pt x="1895" y="1143"/>
                  </a:cubicBezTo>
                  <a:lnTo>
                    <a:pt x="1895" y="1143"/>
                  </a:lnTo>
                  <a:cubicBezTo>
                    <a:pt x="1851" y="1057"/>
                    <a:pt x="1804" y="973"/>
                    <a:pt x="1751" y="890"/>
                  </a:cubicBezTo>
                  <a:cubicBezTo>
                    <a:pt x="1718" y="836"/>
                    <a:pt x="1648" y="813"/>
                    <a:pt x="1572" y="813"/>
                  </a:cubicBezTo>
                  <a:cubicBezTo>
                    <a:pt x="1431" y="813"/>
                    <a:pt x="1266" y="891"/>
                    <a:pt x="1250" y="1006"/>
                  </a:cubicBezTo>
                  <a:lnTo>
                    <a:pt x="1250" y="1006"/>
                  </a:lnTo>
                  <a:cubicBezTo>
                    <a:pt x="1186" y="898"/>
                    <a:pt x="1115" y="792"/>
                    <a:pt x="1037" y="689"/>
                  </a:cubicBezTo>
                  <a:cubicBezTo>
                    <a:pt x="997" y="635"/>
                    <a:pt x="926" y="612"/>
                    <a:pt x="850" y="612"/>
                  </a:cubicBezTo>
                  <a:cubicBezTo>
                    <a:pt x="826" y="612"/>
                    <a:pt x="803" y="614"/>
                    <a:pt x="779" y="618"/>
                  </a:cubicBezTo>
                  <a:lnTo>
                    <a:pt x="779" y="618"/>
                  </a:lnTo>
                  <a:cubicBezTo>
                    <a:pt x="746" y="453"/>
                    <a:pt x="703" y="287"/>
                    <a:pt x="653" y="121"/>
                  </a:cubicBezTo>
                  <a:cubicBezTo>
                    <a:pt x="629" y="36"/>
                    <a:pt x="547" y="0"/>
                    <a:pt x="45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69"/>
            <p:cNvSpPr/>
            <p:nvPr/>
          </p:nvSpPr>
          <p:spPr>
            <a:xfrm>
              <a:off x="7876391" y="999668"/>
              <a:ext cx="267246" cy="205183"/>
            </a:xfrm>
            <a:custGeom>
              <a:rect b="b" l="l" r="r" t="t"/>
              <a:pathLst>
                <a:path extrusionOk="0" h="4731" w="6162">
                  <a:moveTo>
                    <a:pt x="1289" y="1"/>
                  </a:moveTo>
                  <a:cubicBezTo>
                    <a:pt x="1008" y="1"/>
                    <a:pt x="727" y="27"/>
                    <a:pt x="450" y="82"/>
                  </a:cubicBezTo>
                  <a:cubicBezTo>
                    <a:pt x="339" y="105"/>
                    <a:pt x="1" y="270"/>
                    <a:pt x="241" y="270"/>
                  </a:cubicBezTo>
                  <a:cubicBezTo>
                    <a:pt x="255" y="270"/>
                    <a:pt x="270" y="270"/>
                    <a:pt x="288" y="269"/>
                  </a:cubicBezTo>
                  <a:cubicBezTo>
                    <a:pt x="354" y="264"/>
                    <a:pt x="419" y="262"/>
                    <a:pt x="483" y="262"/>
                  </a:cubicBezTo>
                  <a:cubicBezTo>
                    <a:pt x="1162" y="262"/>
                    <a:pt x="1721" y="507"/>
                    <a:pt x="2297" y="871"/>
                  </a:cubicBezTo>
                  <a:cubicBezTo>
                    <a:pt x="2315" y="883"/>
                    <a:pt x="2341" y="888"/>
                    <a:pt x="2370" y="888"/>
                  </a:cubicBezTo>
                  <a:cubicBezTo>
                    <a:pt x="2539" y="888"/>
                    <a:pt x="2842" y="728"/>
                    <a:pt x="2792" y="698"/>
                  </a:cubicBezTo>
                  <a:cubicBezTo>
                    <a:pt x="2500" y="514"/>
                    <a:pt x="2214" y="367"/>
                    <a:pt x="1916" y="260"/>
                  </a:cubicBezTo>
                  <a:lnTo>
                    <a:pt x="1916" y="260"/>
                  </a:lnTo>
                  <a:cubicBezTo>
                    <a:pt x="2302" y="337"/>
                    <a:pt x="2671" y="493"/>
                    <a:pt x="3017" y="670"/>
                  </a:cubicBezTo>
                  <a:cubicBezTo>
                    <a:pt x="4593" y="1481"/>
                    <a:pt x="5054" y="3189"/>
                    <a:pt x="4223" y="4703"/>
                  </a:cubicBezTo>
                  <a:cubicBezTo>
                    <a:pt x="4212" y="4721"/>
                    <a:pt x="4258" y="4731"/>
                    <a:pt x="4326" y="4731"/>
                  </a:cubicBezTo>
                  <a:cubicBezTo>
                    <a:pt x="4461" y="4731"/>
                    <a:pt x="4686" y="4692"/>
                    <a:pt x="4732" y="4609"/>
                  </a:cubicBezTo>
                  <a:cubicBezTo>
                    <a:pt x="6162" y="1998"/>
                    <a:pt x="3743" y="1"/>
                    <a:pt x="128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69"/>
            <p:cNvSpPr/>
            <p:nvPr/>
          </p:nvSpPr>
          <p:spPr>
            <a:xfrm>
              <a:off x="7547829" y="1612903"/>
              <a:ext cx="235369" cy="419128"/>
            </a:xfrm>
            <a:custGeom>
              <a:rect b="b" l="l" r="r" t="t"/>
              <a:pathLst>
                <a:path extrusionOk="0" h="9664" w="5427">
                  <a:moveTo>
                    <a:pt x="1535" y="553"/>
                  </a:moveTo>
                  <a:cubicBezTo>
                    <a:pt x="1756" y="678"/>
                    <a:pt x="1943" y="757"/>
                    <a:pt x="2193" y="796"/>
                  </a:cubicBezTo>
                  <a:cubicBezTo>
                    <a:pt x="2213" y="799"/>
                    <a:pt x="2234" y="802"/>
                    <a:pt x="2255" y="805"/>
                  </a:cubicBezTo>
                  <a:lnTo>
                    <a:pt x="2255" y="805"/>
                  </a:lnTo>
                  <a:cubicBezTo>
                    <a:pt x="2213" y="815"/>
                    <a:pt x="2172" y="826"/>
                    <a:pt x="2131" y="837"/>
                  </a:cubicBezTo>
                  <a:cubicBezTo>
                    <a:pt x="2009" y="873"/>
                    <a:pt x="1938" y="958"/>
                    <a:pt x="1929" y="1037"/>
                  </a:cubicBezTo>
                  <a:lnTo>
                    <a:pt x="1929" y="1037"/>
                  </a:lnTo>
                  <a:cubicBezTo>
                    <a:pt x="1922" y="1026"/>
                    <a:pt x="1916" y="1015"/>
                    <a:pt x="1909" y="1003"/>
                  </a:cubicBezTo>
                  <a:cubicBezTo>
                    <a:pt x="1874" y="947"/>
                    <a:pt x="1805" y="922"/>
                    <a:pt x="1729" y="922"/>
                  </a:cubicBezTo>
                  <a:cubicBezTo>
                    <a:pt x="1582" y="922"/>
                    <a:pt x="1409" y="1013"/>
                    <a:pt x="1407" y="1139"/>
                  </a:cubicBezTo>
                  <a:cubicBezTo>
                    <a:pt x="1406" y="1148"/>
                    <a:pt x="1406" y="1157"/>
                    <a:pt x="1406" y="1166"/>
                  </a:cubicBezTo>
                  <a:lnTo>
                    <a:pt x="1406" y="1166"/>
                  </a:lnTo>
                  <a:cubicBezTo>
                    <a:pt x="1319" y="1135"/>
                    <a:pt x="1235" y="1097"/>
                    <a:pt x="1154" y="1052"/>
                  </a:cubicBezTo>
                  <a:cubicBezTo>
                    <a:pt x="683" y="799"/>
                    <a:pt x="807" y="636"/>
                    <a:pt x="1535" y="553"/>
                  </a:cubicBezTo>
                  <a:close/>
                  <a:moveTo>
                    <a:pt x="1363" y="1605"/>
                  </a:moveTo>
                  <a:lnTo>
                    <a:pt x="1363" y="1605"/>
                  </a:lnTo>
                  <a:cubicBezTo>
                    <a:pt x="1393" y="1606"/>
                    <a:pt x="1423" y="1607"/>
                    <a:pt x="1454" y="1608"/>
                  </a:cubicBezTo>
                  <a:lnTo>
                    <a:pt x="1454" y="1608"/>
                  </a:lnTo>
                  <a:cubicBezTo>
                    <a:pt x="1461" y="1639"/>
                    <a:pt x="1468" y="1670"/>
                    <a:pt x="1476" y="1701"/>
                  </a:cubicBezTo>
                  <a:lnTo>
                    <a:pt x="1476" y="1701"/>
                  </a:lnTo>
                  <a:cubicBezTo>
                    <a:pt x="1436" y="1670"/>
                    <a:pt x="1399" y="1638"/>
                    <a:pt x="1363" y="1605"/>
                  </a:cubicBezTo>
                  <a:close/>
                  <a:moveTo>
                    <a:pt x="1658" y="2218"/>
                  </a:moveTo>
                  <a:lnTo>
                    <a:pt x="1658" y="2218"/>
                  </a:lnTo>
                  <a:cubicBezTo>
                    <a:pt x="1693" y="2302"/>
                    <a:pt x="1731" y="2385"/>
                    <a:pt x="1769" y="2467"/>
                  </a:cubicBezTo>
                  <a:lnTo>
                    <a:pt x="1769" y="2467"/>
                  </a:lnTo>
                  <a:cubicBezTo>
                    <a:pt x="1765" y="2499"/>
                    <a:pt x="1760" y="2531"/>
                    <a:pt x="1754" y="2562"/>
                  </a:cubicBezTo>
                  <a:lnTo>
                    <a:pt x="1754" y="2562"/>
                  </a:lnTo>
                  <a:cubicBezTo>
                    <a:pt x="1732" y="2563"/>
                    <a:pt x="1710" y="2563"/>
                    <a:pt x="1688" y="2563"/>
                  </a:cubicBezTo>
                  <a:cubicBezTo>
                    <a:pt x="1571" y="2563"/>
                    <a:pt x="1454" y="2554"/>
                    <a:pt x="1339" y="2534"/>
                  </a:cubicBezTo>
                  <a:lnTo>
                    <a:pt x="1339" y="2534"/>
                  </a:lnTo>
                  <a:cubicBezTo>
                    <a:pt x="1439" y="2425"/>
                    <a:pt x="1540" y="2322"/>
                    <a:pt x="1658" y="2218"/>
                  </a:cubicBezTo>
                  <a:close/>
                  <a:moveTo>
                    <a:pt x="2050" y="3109"/>
                  </a:moveTo>
                  <a:lnTo>
                    <a:pt x="2050" y="3109"/>
                  </a:lnTo>
                  <a:cubicBezTo>
                    <a:pt x="2098" y="3238"/>
                    <a:pt x="2140" y="3369"/>
                    <a:pt x="2170" y="3503"/>
                  </a:cubicBezTo>
                  <a:lnTo>
                    <a:pt x="2170" y="3503"/>
                  </a:lnTo>
                  <a:cubicBezTo>
                    <a:pt x="2098" y="3533"/>
                    <a:pt x="2039" y="3580"/>
                    <a:pt x="2021" y="3639"/>
                  </a:cubicBezTo>
                  <a:lnTo>
                    <a:pt x="2021" y="3639"/>
                  </a:lnTo>
                  <a:cubicBezTo>
                    <a:pt x="1940" y="3556"/>
                    <a:pt x="1858" y="3479"/>
                    <a:pt x="1769" y="3413"/>
                  </a:cubicBezTo>
                  <a:lnTo>
                    <a:pt x="1769" y="3413"/>
                  </a:lnTo>
                  <a:cubicBezTo>
                    <a:pt x="1819" y="3392"/>
                    <a:pt x="1862" y="3363"/>
                    <a:pt x="1888" y="3331"/>
                  </a:cubicBezTo>
                  <a:cubicBezTo>
                    <a:pt x="1949" y="3258"/>
                    <a:pt x="2003" y="3184"/>
                    <a:pt x="2050" y="3109"/>
                  </a:cubicBezTo>
                  <a:close/>
                  <a:moveTo>
                    <a:pt x="1218" y="0"/>
                  </a:moveTo>
                  <a:cubicBezTo>
                    <a:pt x="1027" y="0"/>
                    <a:pt x="836" y="56"/>
                    <a:pt x="634" y="151"/>
                  </a:cubicBezTo>
                  <a:cubicBezTo>
                    <a:pt x="0" y="450"/>
                    <a:pt x="233" y="874"/>
                    <a:pt x="629" y="1188"/>
                  </a:cubicBezTo>
                  <a:lnTo>
                    <a:pt x="629" y="1188"/>
                  </a:lnTo>
                  <a:cubicBezTo>
                    <a:pt x="507" y="1237"/>
                    <a:pt x="416" y="1322"/>
                    <a:pt x="513" y="1433"/>
                  </a:cubicBezTo>
                  <a:cubicBezTo>
                    <a:pt x="755" y="1702"/>
                    <a:pt x="919" y="1911"/>
                    <a:pt x="1199" y="2087"/>
                  </a:cubicBezTo>
                  <a:lnTo>
                    <a:pt x="1199" y="2087"/>
                  </a:lnTo>
                  <a:cubicBezTo>
                    <a:pt x="1036" y="2236"/>
                    <a:pt x="888" y="2394"/>
                    <a:pt x="738" y="2569"/>
                  </a:cubicBezTo>
                  <a:cubicBezTo>
                    <a:pt x="662" y="2663"/>
                    <a:pt x="686" y="2784"/>
                    <a:pt x="804" y="2819"/>
                  </a:cubicBezTo>
                  <a:cubicBezTo>
                    <a:pt x="1004" y="2879"/>
                    <a:pt x="1186" y="2910"/>
                    <a:pt x="1385" y="2924"/>
                  </a:cubicBezTo>
                  <a:lnTo>
                    <a:pt x="1385" y="2924"/>
                  </a:lnTo>
                  <a:cubicBezTo>
                    <a:pt x="1373" y="3026"/>
                    <a:pt x="1368" y="3117"/>
                    <a:pt x="1385" y="3219"/>
                  </a:cubicBezTo>
                  <a:lnTo>
                    <a:pt x="1385" y="3219"/>
                  </a:lnTo>
                  <a:cubicBezTo>
                    <a:pt x="1278" y="3188"/>
                    <a:pt x="1159" y="3171"/>
                    <a:pt x="1023" y="3171"/>
                  </a:cubicBezTo>
                  <a:cubicBezTo>
                    <a:pt x="1009" y="3171"/>
                    <a:pt x="995" y="3172"/>
                    <a:pt x="980" y="3172"/>
                  </a:cubicBezTo>
                  <a:cubicBezTo>
                    <a:pt x="873" y="3175"/>
                    <a:pt x="582" y="3328"/>
                    <a:pt x="717" y="3470"/>
                  </a:cubicBezTo>
                  <a:cubicBezTo>
                    <a:pt x="1020" y="3801"/>
                    <a:pt x="1380" y="3983"/>
                    <a:pt x="1781" y="4076"/>
                  </a:cubicBezTo>
                  <a:lnTo>
                    <a:pt x="1781" y="4076"/>
                  </a:lnTo>
                  <a:cubicBezTo>
                    <a:pt x="1895" y="4209"/>
                    <a:pt x="2004" y="4347"/>
                    <a:pt x="2116" y="4460"/>
                  </a:cubicBezTo>
                  <a:lnTo>
                    <a:pt x="2116" y="4460"/>
                  </a:lnTo>
                  <a:cubicBezTo>
                    <a:pt x="2117" y="4464"/>
                    <a:pt x="2118" y="4469"/>
                    <a:pt x="2119" y="4474"/>
                  </a:cubicBezTo>
                  <a:lnTo>
                    <a:pt x="2119" y="4474"/>
                  </a:lnTo>
                  <a:cubicBezTo>
                    <a:pt x="2173" y="6174"/>
                    <a:pt x="2793" y="7787"/>
                    <a:pt x="2830" y="9494"/>
                  </a:cubicBezTo>
                  <a:cubicBezTo>
                    <a:pt x="2832" y="9613"/>
                    <a:pt x="2935" y="9663"/>
                    <a:pt x="3050" y="9663"/>
                  </a:cubicBezTo>
                  <a:cubicBezTo>
                    <a:pt x="3196" y="9663"/>
                    <a:pt x="3362" y="9581"/>
                    <a:pt x="3360" y="9452"/>
                  </a:cubicBezTo>
                  <a:cubicBezTo>
                    <a:pt x="3324" y="7931"/>
                    <a:pt x="2833" y="6481"/>
                    <a:pt x="2683" y="4979"/>
                  </a:cubicBezTo>
                  <a:lnTo>
                    <a:pt x="2683" y="4979"/>
                  </a:lnTo>
                  <a:cubicBezTo>
                    <a:pt x="2729" y="4935"/>
                    <a:pt x="2755" y="4880"/>
                    <a:pt x="2744" y="4817"/>
                  </a:cubicBezTo>
                  <a:cubicBezTo>
                    <a:pt x="2716" y="4648"/>
                    <a:pt x="2689" y="4481"/>
                    <a:pt x="2643" y="4318"/>
                  </a:cubicBezTo>
                  <a:lnTo>
                    <a:pt x="2643" y="4318"/>
                  </a:lnTo>
                  <a:cubicBezTo>
                    <a:pt x="2641" y="4244"/>
                    <a:pt x="2637" y="4174"/>
                    <a:pt x="2631" y="4104"/>
                  </a:cubicBezTo>
                  <a:lnTo>
                    <a:pt x="2631" y="4104"/>
                  </a:lnTo>
                  <a:cubicBezTo>
                    <a:pt x="2696" y="4071"/>
                    <a:pt x="2746" y="4021"/>
                    <a:pt x="2747" y="3948"/>
                  </a:cubicBezTo>
                  <a:cubicBezTo>
                    <a:pt x="2756" y="3381"/>
                    <a:pt x="2515" y="2898"/>
                    <a:pt x="2293" y="2413"/>
                  </a:cubicBezTo>
                  <a:lnTo>
                    <a:pt x="2293" y="2413"/>
                  </a:lnTo>
                  <a:cubicBezTo>
                    <a:pt x="2336" y="2004"/>
                    <a:pt x="2222" y="1584"/>
                    <a:pt x="2005" y="1173"/>
                  </a:cubicBezTo>
                  <a:lnTo>
                    <a:pt x="2005" y="1173"/>
                  </a:lnTo>
                  <a:cubicBezTo>
                    <a:pt x="2036" y="1189"/>
                    <a:pt x="2076" y="1198"/>
                    <a:pt x="2126" y="1198"/>
                  </a:cubicBezTo>
                  <a:cubicBezTo>
                    <a:pt x="2134" y="1198"/>
                    <a:pt x="2143" y="1198"/>
                    <a:pt x="2151" y="1197"/>
                  </a:cubicBezTo>
                  <a:cubicBezTo>
                    <a:pt x="2541" y="1178"/>
                    <a:pt x="2916" y="1106"/>
                    <a:pt x="3283" y="1003"/>
                  </a:cubicBezTo>
                  <a:lnTo>
                    <a:pt x="3283" y="1003"/>
                  </a:lnTo>
                  <a:cubicBezTo>
                    <a:pt x="3912" y="931"/>
                    <a:pt x="4540" y="888"/>
                    <a:pt x="5148" y="657"/>
                  </a:cubicBezTo>
                  <a:cubicBezTo>
                    <a:pt x="5427" y="545"/>
                    <a:pt x="5258" y="329"/>
                    <a:pt x="5035" y="329"/>
                  </a:cubicBezTo>
                  <a:cubicBezTo>
                    <a:pt x="4995" y="329"/>
                    <a:pt x="4953" y="336"/>
                    <a:pt x="4912" y="352"/>
                  </a:cubicBezTo>
                  <a:cubicBezTo>
                    <a:pt x="4832" y="383"/>
                    <a:pt x="4750" y="410"/>
                    <a:pt x="4669" y="434"/>
                  </a:cubicBezTo>
                  <a:lnTo>
                    <a:pt x="4669" y="434"/>
                  </a:lnTo>
                  <a:cubicBezTo>
                    <a:pt x="4711" y="329"/>
                    <a:pt x="4595" y="216"/>
                    <a:pt x="4442" y="216"/>
                  </a:cubicBezTo>
                  <a:cubicBezTo>
                    <a:pt x="4419" y="216"/>
                    <a:pt x="4396" y="219"/>
                    <a:pt x="4372" y="224"/>
                  </a:cubicBezTo>
                  <a:cubicBezTo>
                    <a:pt x="3925" y="325"/>
                    <a:pt x="3424" y="423"/>
                    <a:pt x="2935" y="423"/>
                  </a:cubicBezTo>
                  <a:cubicBezTo>
                    <a:pt x="2519" y="423"/>
                    <a:pt x="2111" y="352"/>
                    <a:pt x="1753" y="151"/>
                  </a:cubicBezTo>
                  <a:cubicBezTo>
                    <a:pt x="1569" y="47"/>
                    <a:pt x="1394" y="0"/>
                    <a:pt x="121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69"/>
            <p:cNvSpPr/>
            <p:nvPr/>
          </p:nvSpPr>
          <p:spPr>
            <a:xfrm>
              <a:off x="7639598" y="1989301"/>
              <a:ext cx="529851" cy="434784"/>
            </a:xfrm>
            <a:custGeom>
              <a:rect b="b" l="l" r="r" t="t"/>
              <a:pathLst>
                <a:path extrusionOk="0" h="10025" w="12217">
                  <a:moveTo>
                    <a:pt x="1303" y="321"/>
                  </a:moveTo>
                  <a:lnTo>
                    <a:pt x="1303" y="321"/>
                  </a:lnTo>
                  <a:cubicBezTo>
                    <a:pt x="1302" y="321"/>
                    <a:pt x="1299" y="324"/>
                    <a:pt x="1293" y="332"/>
                  </a:cubicBezTo>
                  <a:lnTo>
                    <a:pt x="1293" y="332"/>
                  </a:lnTo>
                  <a:cubicBezTo>
                    <a:pt x="1302" y="326"/>
                    <a:pt x="1305" y="321"/>
                    <a:pt x="1303" y="321"/>
                  </a:cubicBezTo>
                  <a:close/>
                  <a:moveTo>
                    <a:pt x="2442" y="6811"/>
                  </a:moveTo>
                  <a:lnTo>
                    <a:pt x="2442" y="6811"/>
                  </a:lnTo>
                  <a:cubicBezTo>
                    <a:pt x="2223" y="7033"/>
                    <a:pt x="1956" y="7179"/>
                    <a:pt x="1613" y="7229"/>
                  </a:cubicBezTo>
                  <a:lnTo>
                    <a:pt x="1613" y="7229"/>
                  </a:lnTo>
                  <a:cubicBezTo>
                    <a:pt x="1885" y="7076"/>
                    <a:pt x="2160" y="6937"/>
                    <a:pt x="2442" y="6811"/>
                  </a:cubicBezTo>
                  <a:close/>
                  <a:moveTo>
                    <a:pt x="1229" y="0"/>
                  </a:moveTo>
                  <a:cubicBezTo>
                    <a:pt x="1223" y="0"/>
                    <a:pt x="1216" y="1"/>
                    <a:pt x="1210" y="1"/>
                  </a:cubicBezTo>
                  <a:cubicBezTo>
                    <a:pt x="406" y="29"/>
                    <a:pt x="406" y="1993"/>
                    <a:pt x="344" y="2488"/>
                  </a:cubicBezTo>
                  <a:cubicBezTo>
                    <a:pt x="160" y="3950"/>
                    <a:pt x="8" y="5450"/>
                    <a:pt x="1" y="6929"/>
                  </a:cubicBezTo>
                  <a:cubicBezTo>
                    <a:pt x="1" y="7044"/>
                    <a:pt x="104" y="7085"/>
                    <a:pt x="206" y="7085"/>
                  </a:cubicBezTo>
                  <a:cubicBezTo>
                    <a:pt x="242" y="7085"/>
                    <a:pt x="278" y="7080"/>
                    <a:pt x="309" y="7071"/>
                  </a:cubicBezTo>
                  <a:cubicBezTo>
                    <a:pt x="969" y="6869"/>
                    <a:pt x="1580" y="6407"/>
                    <a:pt x="2267" y="6295"/>
                  </a:cubicBezTo>
                  <a:lnTo>
                    <a:pt x="2267" y="6295"/>
                  </a:lnTo>
                  <a:cubicBezTo>
                    <a:pt x="1937" y="6634"/>
                    <a:pt x="1530" y="6861"/>
                    <a:pt x="1113" y="7106"/>
                  </a:cubicBezTo>
                  <a:cubicBezTo>
                    <a:pt x="892" y="7235"/>
                    <a:pt x="1068" y="7351"/>
                    <a:pt x="1258" y="7360"/>
                  </a:cubicBezTo>
                  <a:lnTo>
                    <a:pt x="1258" y="7360"/>
                  </a:lnTo>
                  <a:cubicBezTo>
                    <a:pt x="1237" y="7383"/>
                    <a:pt x="1224" y="7411"/>
                    <a:pt x="1220" y="7442"/>
                  </a:cubicBezTo>
                  <a:cubicBezTo>
                    <a:pt x="1147" y="8245"/>
                    <a:pt x="1307" y="9132"/>
                    <a:pt x="832" y="9839"/>
                  </a:cubicBezTo>
                  <a:cubicBezTo>
                    <a:pt x="747" y="9966"/>
                    <a:pt x="874" y="10024"/>
                    <a:pt x="1020" y="10024"/>
                  </a:cubicBezTo>
                  <a:cubicBezTo>
                    <a:pt x="1129" y="10024"/>
                    <a:pt x="1249" y="9991"/>
                    <a:pt x="1296" y="9929"/>
                  </a:cubicBezTo>
                  <a:cubicBezTo>
                    <a:pt x="2708" y="8078"/>
                    <a:pt x="5111" y="7657"/>
                    <a:pt x="7511" y="7657"/>
                  </a:cubicBezTo>
                  <a:cubicBezTo>
                    <a:pt x="8978" y="7657"/>
                    <a:pt x="10444" y="7815"/>
                    <a:pt x="11682" y="7899"/>
                  </a:cubicBezTo>
                  <a:cubicBezTo>
                    <a:pt x="11687" y="7899"/>
                    <a:pt x="11693" y="7900"/>
                    <a:pt x="11699" y="7900"/>
                  </a:cubicBezTo>
                  <a:cubicBezTo>
                    <a:pt x="11935" y="7900"/>
                    <a:pt x="12217" y="7566"/>
                    <a:pt x="11869" y="7542"/>
                  </a:cubicBezTo>
                  <a:cubicBezTo>
                    <a:pt x="10604" y="7457"/>
                    <a:pt x="9127" y="7309"/>
                    <a:pt x="7642" y="7309"/>
                  </a:cubicBezTo>
                  <a:cubicBezTo>
                    <a:pt x="5446" y="7309"/>
                    <a:pt x="3233" y="7631"/>
                    <a:pt x="1666" y="8951"/>
                  </a:cubicBezTo>
                  <a:lnTo>
                    <a:pt x="1666" y="8951"/>
                  </a:lnTo>
                  <a:cubicBezTo>
                    <a:pt x="1732" y="8497"/>
                    <a:pt x="1708" y="8020"/>
                    <a:pt x="1738" y="7557"/>
                  </a:cubicBezTo>
                  <a:lnTo>
                    <a:pt x="1738" y="7557"/>
                  </a:lnTo>
                  <a:cubicBezTo>
                    <a:pt x="2404" y="7428"/>
                    <a:pt x="2906" y="7028"/>
                    <a:pt x="3260" y="6423"/>
                  </a:cubicBezTo>
                  <a:cubicBezTo>
                    <a:pt x="3340" y="6285"/>
                    <a:pt x="3179" y="6224"/>
                    <a:pt x="3054" y="6224"/>
                  </a:cubicBezTo>
                  <a:cubicBezTo>
                    <a:pt x="3022" y="6224"/>
                    <a:pt x="2992" y="6228"/>
                    <a:pt x="2969" y="6236"/>
                  </a:cubicBezTo>
                  <a:cubicBezTo>
                    <a:pt x="2922" y="6253"/>
                    <a:pt x="2876" y="6270"/>
                    <a:pt x="2829" y="6288"/>
                  </a:cubicBezTo>
                  <a:lnTo>
                    <a:pt x="2829" y="6288"/>
                  </a:lnTo>
                  <a:cubicBezTo>
                    <a:pt x="2862" y="6248"/>
                    <a:pt x="2894" y="6206"/>
                    <a:pt x="2924" y="6163"/>
                  </a:cubicBezTo>
                  <a:cubicBezTo>
                    <a:pt x="3004" y="6046"/>
                    <a:pt x="2952" y="5921"/>
                    <a:pt x="2803" y="5914"/>
                  </a:cubicBezTo>
                  <a:cubicBezTo>
                    <a:pt x="2783" y="5914"/>
                    <a:pt x="2762" y="5913"/>
                    <a:pt x="2742" y="5913"/>
                  </a:cubicBezTo>
                  <a:cubicBezTo>
                    <a:pt x="1902" y="5913"/>
                    <a:pt x="1274" y="6342"/>
                    <a:pt x="528" y="6633"/>
                  </a:cubicBezTo>
                  <a:lnTo>
                    <a:pt x="528" y="6633"/>
                  </a:lnTo>
                  <a:cubicBezTo>
                    <a:pt x="550" y="5617"/>
                    <a:pt x="649" y="4597"/>
                    <a:pt x="745" y="3586"/>
                  </a:cubicBezTo>
                  <a:cubicBezTo>
                    <a:pt x="811" y="2914"/>
                    <a:pt x="887" y="2242"/>
                    <a:pt x="988" y="1580"/>
                  </a:cubicBezTo>
                  <a:cubicBezTo>
                    <a:pt x="1029" y="1300"/>
                    <a:pt x="1081" y="1023"/>
                    <a:pt x="1147" y="749"/>
                  </a:cubicBezTo>
                  <a:cubicBezTo>
                    <a:pt x="1175" y="638"/>
                    <a:pt x="1210" y="527"/>
                    <a:pt x="1248" y="420"/>
                  </a:cubicBezTo>
                  <a:cubicBezTo>
                    <a:pt x="1266" y="372"/>
                    <a:pt x="1283" y="345"/>
                    <a:pt x="1293" y="332"/>
                  </a:cubicBezTo>
                  <a:lnTo>
                    <a:pt x="1293" y="332"/>
                  </a:lnTo>
                  <a:cubicBezTo>
                    <a:pt x="1275" y="344"/>
                    <a:pt x="1234" y="363"/>
                    <a:pt x="1158" y="365"/>
                  </a:cubicBezTo>
                  <a:cubicBezTo>
                    <a:pt x="1433" y="348"/>
                    <a:pt x="1558" y="0"/>
                    <a:pt x="122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69"/>
            <p:cNvSpPr/>
            <p:nvPr/>
          </p:nvSpPr>
          <p:spPr>
            <a:xfrm>
              <a:off x="8168394" y="1623529"/>
              <a:ext cx="84094" cy="189917"/>
            </a:xfrm>
            <a:custGeom>
              <a:rect b="b" l="l" r="r" t="t"/>
              <a:pathLst>
                <a:path extrusionOk="0" h="4379" w="1939">
                  <a:moveTo>
                    <a:pt x="1738" y="1"/>
                  </a:moveTo>
                  <a:cubicBezTo>
                    <a:pt x="1629" y="1"/>
                    <a:pt x="1486" y="49"/>
                    <a:pt x="1446" y="73"/>
                  </a:cubicBezTo>
                  <a:cubicBezTo>
                    <a:pt x="888" y="429"/>
                    <a:pt x="268" y="873"/>
                    <a:pt x="22" y="1507"/>
                  </a:cubicBezTo>
                  <a:cubicBezTo>
                    <a:pt x="0" y="1580"/>
                    <a:pt x="78" y="1612"/>
                    <a:pt x="180" y="1612"/>
                  </a:cubicBezTo>
                  <a:cubicBezTo>
                    <a:pt x="324" y="1612"/>
                    <a:pt x="519" y="1549"/>
                    <a:pt x="559" y="1448"/>
                  </a:cubicBezTo>
                  <a:cubicBezTo>
                    <a:pt x="705" y="1075"/>
                    <a:pt x="1024" y="770"/>
                    <a:pt x="1360" y="521"/>
                  </a:cubicBezTo>
                  <a:lnTo>
                    <a:pt x="1360" y="521"/>
                  </a:lnTo>
                  <a:cubicBezTo>
                    <a:pt x="1328" y="929"/>
                    <a:pt x="1142" y="1245"/>
                    <a:pt x="801" y="1538"/>
                  </a:cubicBezTo>
                  <a:cubicBezTo>
                    <a:pt x="713" y="1614"/>
                    <a:pt x="733" y="1660"/>
                    <a:pt x="795" y="1685"/>
                  </a:cubicBezTo>
                  <a:lnTo>
                    <a:pt x="795" y="1685"/>
                  </a:lnTo>
                  <a:cubicBezTo>
                    <a:pt x="662" y="1841"/>
                    <a:pt x="531" y="1998"/>
                    <a:pt x="389" y="2148"/>
                  </a:cubicBezTo>
                  <a:cubicBezTo>
                    <a:pt x="297" y="2250"/>
                    <a:pt x="362" y="2338"/>
                    <a:pt x="493" y="2338"/>
                  </a:cubicBezTo>
                  <a:cubicBezTo>
                    <a:pt x="495" y="2338"/>
                    <a:pt x="498" y="2338"/>
                    <a:pt x="500" y="2338"/>
                  </a:cubicBezTo>
                  <a:cubicBezTo>
                    <a:pt x="586" y="2335"/>
                    <a:pt x="665" y="2328"/>
                    <a:pt x="741" y="2316"/>
                  </a:cubicBezTo>
                  <a:lnTo>
                    <a:pt x="741" y="2316"/>
                  </a:lnTo>
                  <a:cubicBezTo>
                    <a:pt x="737" y="2394"/>
                    <a:pt x="727" y="2472"/>
                    <a:pt x="707" y="2548"/>
                  </a:cubicBezTo>
                  <a:lnTo>
                    <a:pt x="707" y="2548"/>
                  </a:lnTo>
                  <a:cubicBezTo>
                    <a:pt x="636" y="2595"/>
                    <a:pt x="594" y="2650"/>
                    <a:pt x="659" y="2698"/>
                  </a:cubicBezTo>
                  <a:cubicBezTo>
                    <a:pt x="871" y="2854"/>
                    <a:pt x="995" y="2982"/>
                    <a:pt x="1124" y="3228"/>
                  </a:cubicBezTo>
                  <a:cubicBezTo>
                    <a:pt x="1199" y="3380"/>
                    <a:pt x="1330" y="4077"/>
                    <a:pt x="1007" y="4077"/>
                  </a:cubicBezTo>
                  <a:cubicBezTo>
                    <a:pt x="1006" y="4077"/>
                    <a:pt x="1004" y="4077"/>
                    <a:pt x="1002" y="4077"/>
                  </a:cubicBezTo>
                  <a:cubicBezTo>
                    <a:pt x="1001" y="4077"/>
                    <a:pt x="1000" y="4077"/>
                    <a:pt x="999" y="4077"/>
                  </a:cubicBezTo>
                  <a:cubicBezTo>
                    <a:pt x="801" y="4077"/>
                    <a:pt x="450" y="4368"/>
                    <a:pt x="798" y="4378"/>
                  </a:cubicBezTo>
                  <a:cubicBezTo>
                    <a:pt x="806" y="4379"/>
                    <a:pt x="813" y="4379"/>
                    <a:pt x="821" y="4379"/>
                  </a:cubicBezTo>
                  <a:cubicBezTo>
                    <a:pt x="1939" y="4379"/>
                    <a:pt x="1908" y="3139"/>
                    <a:pt x="1205" y="2548"/>
                  </a:cubicBezTo>
                  <a:lnTo>
                    <a:pt x="1205" y="2548"/>
                  </a:lnTo>
                  <a:cubicBezTo>
                    <a:pt x="1255" y="2386"/>
                    <a:pt x="1255" y="2219"/>
                    <a:pt x="1262" y="2057"/>
                  </a:cubicBezTo>
                  <a:cubicBezTo>
                    <a:pt x="1262" y="1967"/>
                    <a:pt x="1196" y="1938"/>
                    <a:pt x="1114" y="1938"/>
                  </a:cubicBezTo>
                  <a:cubicBezTo>
                    <a:pt x="1097" y="1938"/>
                    <a:pt x="1079" y="1939"/>
                    <a:pt x="1061" y="1941"/>
                  </a:cubicBezTo>
                  <a:lnTo>
                    <a:pt x="1061" y="1941"/>
                  </a:lnTo>
                  <a:cubicBezTo>
                    <a:pt x="1195" y="1785"/>
                    <a:pt x="1327" y="1626"/>
                    <a:pt x="1465" y="1474"/>
                  </a:cubicBezTo>
                  <a:lnTo>
                    <a:pt x="1465" y="1474"/>
                  </a:lnTo>
                  <a:cubicBezTo>
                    <a:pt x="1484" y="1458"/>
                    <a:pt x="1504" y="1440"/>
                    <a:pt x="1525" y="1420"/>
                  </a:cubicBezTo>
                  <a:cubicBezTo>
                    <a:pt x="1523" y="1419"/>
                    <a:pt x="1520" y="1419"/>
                    <a:pt x="1517" y="1418"/>
                  </a:cubicBezTo>
                  <a:lnTo>
                    <a:pt x="1517" y="1418"/>
                  </a:lnTo>
                  <a:cubicBezTo>
                    <a:pt x="1580" y="1350"/>
                    <a:pt x="1578" y="1305"/>
                    <a:pt x="1540" y="1279"/>
                  </a:cubicBezTo>
                  <a:lnTo>
                    <a:pt x="1540" y="1279"/>
                  </a:lnTo>
                  <a:cubicBezTo>
                    <a:pt x="1798" y="942"/>
                    <a:pt x="1910" y="561"/>
                    <a:pt x="1872" y="83"/>
                  </a:cubicBezTo>
                  <a:cubicBezTo>
                    <a:pt x="1866" y="21"/>
                    <a:pt x="1809" y="1"/>
                    <a:pt x="173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69"/>
            <p:cNvSpPr/>
            <p:nvPr/>
          </p:nvSpPr>
          <p:spPr>
            <a:xfrm>
              <a:off x="8053900" y="2232947"/>
              <a:ext cx="69349" cy="132972"/>
            </a:xfrm>
            <a:custGeom>
              <a:rect b="b" l="l" r="r" t="t"/>
              <a:pathLst>
                <a:path extrusionOk="0" h="3066" w="1599">
                  <a:moveTo>
                    <a:pt x="376" y="0"/>
                  </a:moveTo>
                  <a:cubicBezTo>
                    <a:pt x="215" y="0"/>
                    <a:pt x="1" y="102"/>
                    <a:pt x="26" y="234"/>
                  </a:cubicBezTo>
                  <a:cubicBezTo>
                    <a:pt x="144" y="784"/>
                    <a:pt x="327" y="1325"/>
                    <a:pt x="500" y="1858"/>
                  </a:cubicBezTo>
                  <a:cubicBezTo>
                    <a:pt x="594" y="2129"/>
                    <a:pt x="715" y="2887"/>
                    <a:pt x="996" y="3047"/>
                  </a:cubicBezTo>
                  <a:cubicBezTo>
                    <a:pt x="1020" y="3060"/>
                    <a:pt x="1053" y="3066"/>
                    <a:pt x="1089" y="3066"/>
                  </a:cubicBezTo>
                  <a:cubicBezTo>
                    <a:pt x="1286" y="3066"/>
                    <a:pt x="1598" y="2889"/>
                    <a:pt x="1408" y="2783"/>
                  </a:cubicBezTo>
                  <a:cubicBezTo>
                    <a:pt x="1224" y="2683"/>
                    <a:pt x="1055" y="1817"/>
                    <a:pt x="982" y="1605"/>
                  </a:cubicBezTo>
                  <a:cubicBezTo>
                    <a:pt x="823" y="1107"/>
                    <a:pt x="653" y="604"/>
                    <a:pt x="542" y="95"/>
                  </a:cubicBezTo>
                  <a:cubicBezTo>
                    <a:pt x="530" y="28"/>
                    <a:pt x="461" y="0"/>
                    <a:pt x="37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69"/>
            <p:cNvSpPr/>
            <p:nvPr/>
          </p:nvSpPr>
          <p:spPr>
            <a:xfrm>
              <a:off x="7887624" y="2230432"/>
              <a:ext cx="204880" cy="30879"/>
            </a:xfrm>
            <a:custGeom>
              <a:rect b="b" l="l" r="r" t="t"/>
              <a:pathLst>
                <a:path extrusionOk="0" h="712" w="4724">
                  <a:moveTo>
                    <a:pt x="4522" y="0"/>
                  </a:moveTo>
                  <a:cubicBezTo>
                    <a:pt x="4437" y="0"/>
                    <a:pt x="4338" y="15"/>
                    <a:pt x="4307" y="28"/>
                  </a:cubicBezTo>
                  <a:cubicBezTo>
                    <a:pt x="3978" y="157"/>
                    <a:pt x="3583" y="187"/>
                    <a:pt x="3182" y="187"/>
                  </a:cubicBezTo>
                  <a:cubicBezTo>
                    <a:pt x="2841" y="187"/>
                    <a:pt x="2495" y="165"/>
                    <a:pt x="2179" y="165"/>
                  </a:cubicBezTo>
                  <a:cubicBezTo>
                    <a:pt x="2096" y="165"/>
                    <a:pt x="2015" y="167"/>
                    <a:pt x="1937" y="170"/>
                  </a:cubicBezTo>
                  <a:cubicBezTo>
                    <a:pt x="1331" y="202"/>
                    <a:pt x="756" y="344"/>
                    <a:pt x="202" y="590"/>
                  </a:cubicBezTo>
                  <a:cubicBezTo>
                    <a:pt x="1" y="675"/>
                    <a:pt x="120" y="712"/>
                    <a:pt x="269" y="712"/>
                  </a:cubicBezTo>
                  <a:cubicBezTo>
                    <a:pt x="356" y="712"/>
                    <a:pt x="453" y="699"/>
                    <a:pt x="503" y="676"/>
                  </a:cubicBezTo>
                  <a:cubicBezTo>
                    <a:pt x="1064" y="429"/>
                    <a:pt x="1658" y="398"/>
                    <a:pt x="2255" y="398"/>
                  </a:cubicBezTo>
                  <a:cubicBezTo>
                    <a:pt x="2453" y="398"/>
                    <a:pt x="2652" y="402"/>
                    <a:pt x="2851" y="402"/>
                  </a:cubicBezTo>
                  <a:cubicBezTo>
                    <a:pt x="3213" y="402"/>
                    <a:pt x="3574" y="390"/>
                    <a:pt x="3925" y="326"/>
                  </a:cubicBezTo>
                  <a:lnTo>
                    <a:pt x="3925" y="326"/>
                  </a:lnTo>
                  <a:cubicBezTo>
                    <a:pt x="3944" y="335"/>
                    <a:pt x="3970" y="341"/>
                    <a:pt x="4005" y="341"/>
                  </a:cubicBezTo>
                  <a:cubicBezTo>
                    <a:pt x="4044" y="341"/>
                    <a:pt x="4093" y="334"/>
                    <a:pt x="4151" y="316"/>
                  </a:cubicBezTo>
                  <a:cubicBezTo>
                    <a:pt x="4314" y="271"/>
                    <a:pt x="4463" y="209"/>
                    <a:pt x="4601" y="115"/>
                  </a:cubicBezTo>
                  <a:cubicBezTo>
                    <a:pt x="4724" y="26"/>
                    <a:pt x="4634" y="0"/>
                    <a:pt x="452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69"/>
            <p:cNvSpPr/>
            <p:nvPr/>
          </p:nvSpPr>
          <p:spPr>
            <a:xfrm>
              <a:off x="8022935" y="2224100"/>
              <a:ext cx="209087" cy="376712"/>
            </a:xfrm>
            <a:custGeom>
              <a:rect b="b" l="l" r="r" t="t"/>
              <a:pathLst>
                <a:path extrusionOk="0" h="8686" w="4821">
                  <a:moveTo>
                    <a:pt x="954" y="4573"/>
                  </a:moveTo>
                  <a:cubicBezTo>
                    <a:pt x="959" y="4574"/>
                    <a:pt x="964" y="4576"/>
                    <a:pt x="969" y="4577"/>
                  </a:cubicBezTo>
                  <a:cubicBezTo>
                    <a:pt x="1109" y="4619"/>
                    <a:pt x="1197" y="4702"/>
                    <a:pt x="1258" y="4808"/>
                  </a:cubicBezTo>
                  <a:lnTo>
                    <a:pt x="1258" y="4808"/>
                  </a:lnTo>
                  <a:cubicBezTo>
                    <a:pt x="1217" y="4824"/>
                    <a:pt x="1177" y="4840"/>
                    <a:pt x="1137" y="4856"/>
                  </a:cubicBezTo>
                  <a:lnTo>
                    <a:pt x="1137" y="4856"/>
                  </a:lnTo>
                  <a:cubicBezTo>
                    <a:pt x="1072" y="4754"/>
                    <a:pt x="1011" y="4659"/>
                    <a:pt x="954" y="4573"/>
                  </a:cubicBezTo>
                  <a:close/>
                  <a:moveTo>
                    <a:pt x="2193" y="4850"/>
                  </a:moveTo>
                  <a:cubicBezTo>
                    <a:pt x="2094" y="4919"/>
                    <a:pt x="1994" y="4985"/>
                    <a:pt x="1893" y="5050"/>
                  </a:cubicBezTo>
                  <a:lnTo>
                    <a:pt x="1893" y="5050"/>
                  </a:lnTo>
                  <a:cubicBezTo>
                    <a:pt x="1878" y="5000"/>
                    <a:pt x="1864" y="4951"/>
                    <a:pt x="1850" y="4901"/>
                  </a:cubicBezTo>
                  <a:lnTo>
                    <a:pt x="1850" y="4901"/>
                  </a:lnTo>
                  <a:cubicBezTo>
                    <a:pt x="1860" y="4898"/>
                    <a:pt x="1869" y="4894"/>
                    <a:pt x="1878" y="4891"/>
                  </a:cubicBezTo>
                  <a:lnTo>
                    <a:pt x="1878" y="4891"/>
                  </a:lnTo>
                  <a:cubicBezTo>
                    <a:pt x="1909" y="4900"/>
                    <a:pt x="1944" y="4905"/>
                    <a:pt x="1981" y="4905"/>
                  </a:cubicBezTo>
                  <a:cubicBezTo>
                    <a:pt x="2027" y="4905"/>
                    <a:pt x="2076" y="4897"/>
                    <a:pt x="2122" y="4879"/>
                  </a:cubicBezTo>
                  <a:cubicBezTo>
                    <a:pt x="2146" y="4869"/>
                    <a:pt x="2169" y="4860"/>
                    <a:pt x="2193" y="4850"/>
                  </a:cubicBezTo>
                  <a:close/>
                  <a:moveTo>
                    <a:pt x="1363" y="5093"/>
                  </a:moveTo>
                  <a:cubicBezTo>
                    <a:pt x="1380" y="5159"/>
                    <a:pt x="1395" y="5227"/>
                    <a:pt x="1412" y="5294"/>
                  </a:cubicBezTo>
                  <a:lnTo>
                    <a:pt x="1412" y="5294"/>
                  </a:lnTo>
                  <a:cubicBezTo>
                    <a:pt x="1375" y="5235"/>
                    <a:pt x="1339" y="5177"/>
                    <a:pt x="1303" y="5121"/>
                  </a:cubicBezTo>
                  <a:lnTo>
                    <a:pt x="1303" y="5121"/>
                  </a:lnTo>
                  <a:cubicBezTo>
                    <a:pt x="1323" y="5112"/>
                    <a:pt x="1343" y="5102"/>
                    <a:pt x="1363" y="5093"/>
                  </a:cubicBezTo>
                  <a:close/>
                  <a:moveTo>
                    <a:pt x="1486" y="0"/>
                  </a:moveTo>
                  <a:cubicBezTo>
                    <a:pt x="1331" y="0"/>
                    <a:pt x="1126" y="101"/>
                    <a:pt x="1152" y="233"/>
                  </a:cubicBezTo>
                  <a:cubicBezTo>
                    <a:pt x="1264" y="888"/>
                    <a:pt x="1440" y="1521"/>
                    <a:pt x="1631" y="2150"/>
                  </a:cubicBezTo>
                  <a:lnTo>
                    <a:pt x="1631" y="2150"/>
                  </a:lnTo>
                  <a:cubicBezTo>
                    <a:pt x="1620" y="2149"/>
                    <a:pt x="1609" y="2149"/>
                    <a:pt x="1597" y="2149"/>
                  </a:cubicBezTo>
                  <a:cubicBezTo>
                    <a:pt x="1422" y="2149"/>
                    <a:pt x="1187" y="2255"/>
                    <a:pt x="1249" y="2378"/>
                  </a:cubicBezTo>
                  <a:cubicBezTo>
                    <a:pt x="1256" y="2390"/>
                    <a:pt x="1262" y="2402"/>
                    <a:pt x="1269" y="2414"/>
                  </a:cubicBezTo>
                  <a:lnTo>
                    <a:pt x="1269" y="2414"/>
                  </a:lnTo>
                  <a:cubicBezTo>
                    <a:pt x="1263" y="2415"/>
                    <a:pt x="1258" y="2417"/>
                    <a:pt x="1253" y="2419"/>
                  </a:cubicBezTo>
                  <a:cubicBezTo>
                    <a:pt x="1273" y="2445"/>
                    <a:pt x="1294" y="2471"/>
                    <a:pt x="1315" y="2497"/>
                  </a:cubicBezTo>
                  <a:lnTo>
                    <a:pt x="1315" y="2497"/>
                  </a:lnTo>
                  <a:cubicBezTo>
                    <a:pt x="1367" y="2591"/>
                    <a:pt x="1420" y="2685"/>
                    <a:pt x="1475" y="2778"/>
                  </a:cubicBezTo>
                  <a:lnTo>
                    <a:pt x="1475" y="2778"/>
                  </a:lnTo>
                  <a:cubicBezTo>
                    <a:pt x="1437" y="2821"/>
                    <a:pt x="1425" y="2873"/>
                    <a:pt x="1460" y="2928"/>
                  </a:cubicBezTo>
                  <a:cubicBezTo>
                    <a:pt x="1554" y="3071"/>
                    <a:pt x="1650" y="3195"/>
                    <a:pt x="1757" y="3316"/>
                  </a:cubicBezTo>
                  <a:lnTo>
                    <a:pt x="1757" y="3316"/>
                  </a:lnTo>
                  <a:cubicBezTo>
                    <a:pt x="1836" y="3462"/>
                    <a:pt x="1888" y="3617"/>
                    <a:pt x="1925" y="3815"/>
                  </a:cubicBezTo>
                  <a:cubicBezTo>
                    <a:pt x="1980" y="4107"/>
                    <a:pt x="1910" y="4320"/>
                    <a:pt x="1766" y="4483"/>
                  </a:cubicBezTo>
                  <a:lnTo>
                    <a:pt x="1766" y="4483"/>
                  </a:lnTo>
                  <a:cubicBezTo>
                    <a:pt x="1766" y="4481"/>
                    <a:pt x="1766" y="4479"/>
                    <a:pt x="1765" y="4477"/>
                  </a:cubicBezTo>
                  <a:cubicBezTo>
                    <a:pt x="1762" y="4428"/>
                    <a:pt x="1699" y="4408"/>
                    <a:pt x="1661" y="4394"/>
                  </a:cubicBezTo>
                  <a:cubicBezTo>
                    <a:pt x="1277" y="4265"/>
                    <a:pt x="885" y="4127"/>
                    <a:pt x="484" y="4078"/>
                  </a:cubicBezTo>
                  <a:cubicBezTo>
                    <a:pt x="480" y="4078"/>
                    <a:pt x="477" y="4078"/>
                    <a:pt x="473" y="4078"/>
                  </a:cubicBezTo>
                  <a:cubicBezTo>
                    <a:pt x="368" y="4078"/>
                    <a:pt x="1" y="4205"/>
                    <a:pt x="148" y="4349"/>
                  </a:cubicBezTo>
                  <a:cubicBezTo>
                    <a:pt x="305" y="4500"/>
                    <a:pt x="479" y="4748"/>
                    <a:pt x="670" y="5051"/>
                  </a:cubicBezTo>
                  <a:lnTo>
                    <a:pt x="670" y="5051"/>
                  </a:lnTo>
                  <a:cubicBezTo>
                    <a:pt x="411" y="5170"/>
                    <a:pt x="570" y="5310"/>
                    <a:pt x="765" y="5310"/>
                  </a:cubicBezTo>
                  <a:cubicBezTo>
                    <a:pt x="785" y="5310"/>
                    <a:pt x="805" y="5308"/>
                    <a:pt x="825" y="5305"/>
                  </a:cubicBezTo>
                  <a:lnTo>
                    <a:pt x="825" y="5305"/>
                  </a:lnTo>
                  <a:cubicBezTo>
                    <a:pt x="1629" y="6638"/>
                    <a:pt x="2682" y="8686"/>
                    <a:pt x="3879" y="8686"/>
                  </a:cubicBezTo>
                  <a:cubicBezTo>
                    <a:pt x="4138" y="8686"/>
                    <a:pt x="4404" y="8590"/>
                    <a:pt x="4675" y="8370"/>
                  </a:cubicBezTo>
                  <a:cubicBezTo>
                    <a:pt x="4821" y="8252"/>
                    <a:pt x="4684" y="8196"/>
                    <a:pt x="4523" y="8196"/>
                  </a:cubicBezTo>
                  <a:cubicBezTo>
                    <a:pt x="4420" y="8196"/>
                    <a:pt x="4308" y="8219"/>
                    <a:pt x="4252" y="8263"/>
                  </a:cubicBezTo>
                  <a:cubicBezTo>
                    <a:pt x="4180" y="8322"/>
                    <a:pt x="4101" y="8349"/>
                    <a:pt x="4015" y="8349"/>
                  </a:cubicBezTo>
                  <a:cubicBezTo>
                    <a:pt x="3356" y="8349"/>
                    <a:pt x="2328" y="6761"/>
                    <a:pt x="1554" y="5522"/>
                  </a:cubicBezTo>
                  <a:lnTo>
                    <a:pt x="1554" y="5522"/>
                  </a:lnTo>
                  <a:cubicBezTo>
                    <a:pt x="1573" y="5526"/>
                    <a:pt x="1593" y="5528"/>
                    <a:pt x="1613" y="5528"/>
                  </a:cubicBezTo>
                  <a:cubicBezTo>
                    <a:pt x="1709" y="5528"/>
                    <a:pt x="1820" y="5488"/>
                    <a:pt x="1873" y="5457"/>
                  </a:cubicBezTo>
                  <a:cubicBezTo>
                    <a:pt x="2356" y="5162"/>
                    <a:pt x="2822" y="4848"/>
                    <a:pt x="3248" y="4481"/>
                  </a:cubicBezTo>
                  <a:lnTo>
                    <a:pt x="3248" y="4481"/>
                  </a:lnTo>
                  <a:cubicBezTo>
                    <a:pt x="3357" y="4449"/>
                    <a:pt x="3468" y="4420"/>
                    <a:pt x="3580" y="4394"/>
                  </a:cubicBezTo>
                  <a:cubicBezTo>
                    <a:pt x="3864" y="4326"/>
                    <a:pt x="3832" y="4091"/>
                    <a:pt x="3598" y="4091"/>
                  </a:cubicBezTo>
                  <a:cubicBezTo>
                    <a:pt x="3572" y="4091"/>
                    <a:pt x="3543" y="4094"/>
                    <a:pt x="3512" y="4100"/>
                  </a:cubicBezTo>
                  <a:lnTo>
                    <a:pt x="3512" y="4100"/>
                  </a:lnTo>
                  <a:cubicBezTo>
                    <a:pt x="3512" y="4099"/>
                    <a:pt x="3512" y="4097"/>
                    <a:pt x="3511" y="4096"/>
                  </a:cubicBezTo>
                  <a:cubicBezTo>
                    <a:pt x="3480" y="4103"/>
                    <a:pt x="3450" y="4111"/>
                    <a:pt x="3419" y="4118"/>
                  </a:cubicBezTo>
                  <a:lnTo>
                    <a:pt x="3419" y="4118"/>
                  </a:lnTo>
                  <a:cubicBezTo>
                    <a:pt x="3380" y="4107"/>
                    <a:pt x="3332" y="4102"/>
                    <a:pt x="3286" y="4102"/>
                  </a:cubicBezTo>
                  <a:cubicBezTo>
                    <a:pt x="3224" y="4102"/>
                    <a:pt x="3165" y="4111"/>
                    <a:pt x="3130" y="4127"/>
                  </a:cubicBezTo>
                  <a:cubicBezTo>
                    <a:pt x="2969" y="4199"/>
                    <a:pt x="2806" y="4266"/>
                    <a:pt x="2642" y="4332"/>
                  </a:cubicBezTo>
                  <a:lnTo>
                    <a:pt x="2642" y="4332"/>
                  </a:lnTo>
                  <a:cubicBezTo>
                    <a:pt x="2567" y="4355"/>
                    <a:pt x="2491" y="4378"/>
                    <a:pt x="2416" y="4401"/>
                  </a:cubicBezTo>
                  <a:lnTo>
                    <a:pt x="2416" y="4401"/>
                  </a:lnTo>
                  <a:cubicBezTo>
                    <a:pt x="2453" y="4368"/>
                    <a:pt x="2491" y="4335"/>
                    <a:pt x="2527" y="4300"/>
                  </a:cubicBezTo>
                  <a:cubicBezTo>
                    <a:pt x="2559" y="4272"/>
                    <a:pt x="2593" y="4220"/>
                    <a:pt x="2576" y="4179"/>
                  </a:cubicBezTo>
                  <a:cubicBezTo>
                    <a:pt x="2550" y="4112"/>
                    <a:pt x="2527" y="4044"/>
                    <a:pt x="2507" y="3976"/>
                  </a:cubicBezTo>
                  <a:lnTo>
                    <a:pt x="2507" y="3976"/>
                  </a:lnTo>
                  <a:cubicBezTo>
                    <a:pt x="2612" y="3935"/>
                    <a:pt x="2693" y="3860"/>
                    <a:pt x="2669" y="3774"/>
                  </a:cubicBezTo>
                  <a:cubicBezTo>
                    <a:pt x="2669" y="3772"/>
                    <a:pt x="2668" y="3770"/>
                    <a:pt x="2668" y="3768"/>
                  </a:cubicBezTo>
                  <a:lnTo>
                    <a:pt x="2668" y="3768"/>
                  </a:lnTo>
                  <a:cubicBezTo>
                    <a:pt x="2674" y="3767"/>
                    <a:pt x="2680" y="3765"/>
                    <a:pt x="2687" y="3763"/>
                  </a:cubicBezTo>
                  <a:cubicBezTo>
                    <a:pt x="2656" y="3657"/>
                    <a:pt x="2619" y="3555"/>
                    <a:pt x="2577" y="3456"/>
                  </a:cubicBezTo>
                  <a:lnTo>
                    <a:pt x="2577" y="3456"/>
                  </a:lnTo>
                  <a:cubicBezTo>
                    <a:pt x="2246" y="2344"/>
                    <a:pt x="1850" y="1254"/>
                    <a:pt x="1651" y="109"/>
                  </a:cubicBezTo>
                  <a:cubicBezTo>
                    <a:pt x="1646" y="32"/>
                    <a:pt x="1574" y="0"/>
                    <a:pt x="148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69"/>
            <p:cNvSpPr/>
            <p:nvPr/>
          </p:nvSpPr>
          <p:spPr>
            <a:xfrm>
              <a:off x="7817106" y="2720846"/>
              <a:ext cx="176646" cy="152966"/>
            </a:xfrm>
            <a:custGeom>
              <a:rect b="b" l="l" r="r" t="t"/>
              <a:pathLst>
                <a:path extrusionOk="0" h="3527" w="4073">
                  <a:moveTo>
                    <a:pt x="471" y="1"/>
                  </a:moveTo>
                  <a:cubicBezTo>
                    <a:pt x="277" y="1"/>
                    <a:pt x="1" y="148"/>
                    <a:pt x="103" y="225"/>
                  </a:cubicBezTo>
                  <a:cubicBezTo>
                    <a:pt x="875" y="772"/>
                    <a:pt x="1771" y="1107"/>
                    <a:pt x="2561" y="1622"/>
                  </a:cubicBezTo>
                  <a:lnTo>
                    <a:pt x="2561" y="1622"/>
                  </a:lnTo>
                  <a:cubicBezTo>
                    <a:pt x="2054" y="1753"/>
                    <a:pt x="1571" y="1935"/>
                    <a:pt x="1104" y="2192"/>
                  </a:cubicBezTo>
                  <a:cubicBezTo>
                    <a:pt x="957" y="2274"/>
                    <a:pt x="989" y="2407"/>
                    <a:pt x="1153" y="2407"/>
                  </a:cubicBezTo>
                  <a:cubicBezTo>
                    <a:pt x="1155" y="2407"/>
                    <a:pt x="1157" y="2407"/>
                    <a:pt x="1159" y="2407"/>
                  </a:cubicBezTo>
                  <a:cubicBezTo>
                    <a:pt x="1544" y="2395"/>
                    <a:pt x="1935" y="2336"/>
                    <a:pt x="2313" y="2336"/>
                  </a:cubicBezTo>
                  <a:cubicBezTo>
                    <a:pt x="2654" y="2336"/>
                    <a:pt x="2985" y="2384"/>
                    <a:pt x="3294" y="2558"/>
                  </a:cubicBezTo>
                  <a:lnTo>
                    <a:pt x="3294" y="2558"/>
                  </a:lnTo>
                  <a:cubicBezTo>
                    <a:pt x="2855" y="2704"/>
                    <a:pt x="2437" y="2905"/>
                    <a:pt x="2022" y="3110"/>
                  </a:cubicBezTo>
                  <a:cubicBezTo>
                    <a:pt x="1907" y="3169"/>
                    <a:pt x="1883" y="3283"/>
                    <a:pt x="2022" y="3318"/>
                  </a:cubicBezTo>
                  <a:cubicBezTo>
                    <a:pt x="2410" y="3415"/>
                    <a:pt x="2798" y="3505"/>
                    <a:pt x="3200" y="3526"/>
                  </a:cubicBezTo>
                  <a:cubicBezTo>
                    <a:pt x="3204" y="3526"/>
                    <a:pt x="3209" y="3526"/>
                    <a:pt x="3214" y="3526"/>
                  </a:cubicBezTo>
                  <a:cubicBezTo>
                    <a:pt x="3404" y="3526"/>
                    <a:pt x="3749" y="3266"/>
                    <a:pt x="3407" y="3245"/>
                  </a:cubicBezTo>
                  <a:cubicBezTo>
                    <a:pt x="3142" y="3230"/>
                    <a:pt x="2885" y="3178"/>
                    <a:pt x="2630" y="3117"/>
                  </a:cubicBezTo>
                  <a:lnTo>
                    <a:pt x="2630" y="3117"/>
                  </a:lnTo>
                  <a:cubicBezTo>
                    <a:pt x="2990" y="2944"/>
                    <a:pt x="3355" y="2788"/>
                    <a:pt x="3750" y="2695"/>
                  </a:cubicBezTo>
                  <a:cubicBezTo>
                    <a:pt x="3795" y="2684"/>
                    <a:pt x="4073" y="2563"/>
                    <a:pt x="3962" y="2476"/>
                  </a:cubicBezTo>
                  <a:cubicBezTo>
                    <a:pt x="3519" y="2148"/>
                    <a:pt x="3052" y="2070"/>
                    <a:pt x="2566" y="2070"/>
                  </a:cubicBezTo>
                  <a:cubicBezTo>
                    <a:pt x="2357" y="2070"/>
                    <a:pt x="2144" y="2085"/>
                    <a:pt x="1928" y="2100"/>
                  </a:cubicBezTo>
                  <a:lnTo>
                    <a:pt x="1928" y="2100"/>
                  </a:lnTo>
                  <a:cubicBezTo>
                    <a:pt x="2261" y="1961"/>
                    <a:pt x="2605" y="1863"/>
                    <a:pt x="2964" y="1794"/>
                  </a:cubicBezTo>
                  <a:cubicBezTo>
                    <a:pt x="3009" y="1787"/>
                    <a:pt x="3387" y="1662"/>
                    <a:pt x="3248" y="1562"/>
                  </a:cubicBezTo>
                  <a:cubicBezTo>
                    <a:pt x="2410" y="969"/>
                    <a:pt x="1433" y="626"/>
                    <a:pt x="598" y="34"/>
                  </a:cubicBezTo>
                  <a:cubicBezTo>
                    <a:pt x="567" y="11"/>
                    <a:pt x="522" y="1"/>
                    <a:pt x="47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69"/>
            <p:cNvSpPr/>
            <p:nvPr/>
          </p:nvSpPr>
          <p:spPr>
            <a:xfrm>
              <a:off x="7849459" y="2844924"/>
              <a:ext cx="96108" cy="1088674"/>
            </a:xfrm>
            <a:custGeom>
              <a:rect b="b" l="l" r="r" t="t"/>
              <a:pathLst>
                <a:path extrusionOk="0" h="25102" w="2216">
                  <a:moveTo>
                    <a:pt x="2071" y="1"/>
                  </a:moveTo>
                  <a:cubicBezTo>
                    <a:pt x="1922" y="1"/>
                    <a:pt x="1704" y="69"/>
                    <a:pt x="1688" y="156"/>
                  </a:cubicBezTo>
                  <a:cubicBezTo>
                    <a:pt x="1670" y="256"/>
                    <a:pt x="1655" y="357"/>
                    <a:pt x="1641" y="458"/>
                  </a:cubicBezTo>
                  <a:lnTo>
                    <a:pt x="1641" y="458"/>
                  </a:lnTo>
                  <a:cubicBezTo>
                    <a:pt x="1560" y="488"/>
                    <a:pt x="1494" y="527"/>
                    <a:pt x="1484" y="568"/>
                  </a:cubicBezTo>
                  <a:cubicBezTo>
                    <a:pt x="1106" y="2016"/>
                    <a:pt x="1168" y="3488"/>
                    <a:pt x="1175" y="4974"/>
                  </a:cubicBezTo>
                  <a:cubicBezTo>
                    <a:pt x="1175" y="5009"/>
                    <a:pt x="1216" y="5023"/>
                    <a:pt x="1276" y="5023"/>
                  </a:cubicBezTo>
                  <a:cubicBezTo>
                    <a:pt x="1299" y="5023"/>
                    <a:pt x="1324" y="5020"/>
                    <a:pt x="1351" y="5017"/>
                  </a:cubicBezTo>
                  <a:lnTo>
                    <a:pt x="1351" y="5017"/>
                  </a:lnTo>
                  <a:cubicBezTo>
                    <a:pt x="1212" y="7844"/>
                    <a:pt x="998" y="10668"/>
                    <a:pt x="898" y="13496"/>
                  </a:cubicBezTo>
                  <a:cubicBezTo>
                    <a:pt x="763" y="17306"/>
                    <a:pt x="1" y="21255"/>
                    <a:pt x="666" y="25045"/>
                  </a:cubicBezTo>
                  <a:cubicBezTo>
                    <a:pt x="673" y="25086"/>
                    <a:pt x="712" y="25101"/>
                    <a:pt x="766" y="25101"/>
                  </a:cubicBezTo>
                  <a:cubicBezTo>
                    <a:pt x="900" y="25101"/>
                    <a:pt x="1124" y="25004"/>
                    <a:pt x="1161" y="24962"/>
                  </a:cubicBezTo>
                  <a:cubicBezTo>
                    <a:pt x="1293" y="24816"/>
                    <a:pt x="1283" y="24820"/>
                    <a:pt x="1387" y="24629"/>
                  </a:cubicBezTo>
                  <a:cubicBezTo>
                    <a:pt x="1404" y="24596"/>
                    <a:pt x="1350" y="24581"/>
                    <a:pt x="1271" y="24581"/>
                  </a:cubicBezTo>
                  <a:cubicBezTo>
                    <a:pt x="1231" y="24581"/>
                    <a:pt x="1184" y="24585"/>
                    <a:pt x="1137" y="24593"/>
                  </a:cubicBezTo>
                  <a:lnTo>
                    <a:pt x="1137" y="24593"/>
                  </a:lnTo>
                  <a:cubicBezTo>
                    <a:pt x="570" y="20897"/>
                    <a:pt x="1303" y="17072"/>
                    <a:pt x="1421" y="13361"/>
                  </a:cubicBezTo>
                  <a:cubicBezTo>
                    <a:pt x="1523" y="10195"/>
                    <a:pt x="1785" y="7035"/>
                    <a:pt x="1920" y="3869"/>
                  </a:cubicBezTo>
                  <a:lnTo>
                    <a:pt x="1920" y="3869"/>
                  </a:lnTo>
                  <a:cubicBezTo>
                    <a:pt x="2105" y="2616"/>
                    <a:pt x="1989" y="1327"/>
                    <a:pt x="2208" y="73"/>
                  </a:cubicBezTo>
                  <a:cubicBezTo>
                    <a:pt x="2215" y="22"/>
                    <a:pt x="2154" y="1"/>
                    <a:pt x="207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69"/>
            <p:cNvSpPr/>
            <p:nvPr/>
          </p:nvSpPr>
          <p:spPr>
            <a:xfrm>
              <a:off x="7819752" y="3844532"/>
              <a:ext cx="291663" cy="158908"/>
            </a:xfrm>
            <a:custGeom>
              <a:rect b="b" l="l" r="r" t="t"/>
              <a:pathLst>
                <a:path extrusionOk="0" h="3664" w="6725">
                  <a:moveTo>
                    <a:pt x="5712" y="666"/>
                  </a:moveTo>
                  <a:lnTo>
                    <a:pt x="5712" y="666"/>
                  </a:lnTo>
                  <a:cubicBezTo>
                    <a:pt x="6114" y="818"/>
                    <a:pt x="6349" y="1194"/>
                    <a:pt x="5979" y="1705"/>
                  </a:cubicBezTo>
                  <a:cubicBezTo>
                    <a:pt x="5670" y="2135"/>
                    <a:pt x="4938" y="2183"/>
                    <a:pt x="4266" y="2226"/>
                  </a:cubicBezTo>
                  <a:lnTo>
                    <a:pt x="4266" y="2226"/>
                  </a:lnTo>
                  <a:cubicBezTo>
                    <a:pt x="4173" y="2214"/>
                    <a:pt x="4082" y="2208"/>
                    <a:pt x="3992" y="2208"/>
                  </a:cubicBezTo>
                  <a:cubicBezTo>
                    <a:pt x="3749" y="2208"/>
                    <a:pt x="3508" y="2254"/>
                    <a:pt x="3229" y="2374"/>
                  </a:cubicBezTo>
                  <a:cubicBezTo>
                    <a:pt x="2982" y="2481"/>
                    <a:pt x="3094" y="2735"/>
                    <a:pt x="3307" y="2735"/>
                  </a:cubicBezTo>
                  <a:cubicBezTo>
                    <a:pt x="3336" y="2735"/>
                    <a:pt x="3367" y="2730"/>
                    <a:pt x="3398" y="2720"/>
                  </a:cubicBezTo>
                  <a:cubicBezTo>
                    <a:pt x="3569" y="2666"/>
                    <a:pt x="3771" y="2629"/>
                    <a:pt x="3990" y="2598"/>
                  </a:cubicBezTo>
                  <a:lnTo>
                    <a:pt x="3990" y="2598"/>
                  </a:lnTo>
                  <a:cubicBezTo>
                    <a:pt x="4145" y="2604"/>
                    <a:pt x="4295" y="2638"/>
                    <a:pt x="4454" y="2677"/>
                  </a:cubicBezTo>
                  <a:lnTo>
                    <a:pt x="4454" y="2677"/>
                  </a:lnTo>
                  <a:cubicBezTo>
                    <a:pt x="4241" y="3098"/>
                    <a:pt x="3801" y="3272"/>
                    <a:pt x="3305" y="3272"/>
                  </a:cubicBezTo>
                  <a:cubicBezTo>
                    <a:pt x="2184" y="3272"/>
                    <a:pt x="781" y="2384"/>
                    <a:pt x="1099" y="1468"/>
                  </a:cubicBezTo>
                  <a:lnTo>
                    <a:pt x="1099" y="1468"/>
                  </a:lnTo>
                  <a:cubicBezTo>
                    <a:pt x="1571" y="1672"/>
                    <a:pt x="2040" y="1759"/>
                    <a:pt x="2505" y="1759"/>
                  </a:cubicBezTo>
                  <a:cubicBezTo>
                    <a:pt x="3610" y="1759"/>
                    <a:pt x="4688" y="1264"/>
                    <a:pt x="5712" y="666"/>
                  </a:cubicBezTo>
                  <a:close/>
                  <a:moveTo>
                    <a:pt x="6131" y="0"/>
                  </a:moveTo>
                  <a:cubicBezTo>
                    <a:pt x="6127" y="0"/>
                    <a:pt x="6122" y="1"/>
                    <a:pt x="6118" y="1"/>
                  </a:cubicBezTo>
                  <a:cubicBezTo>
                    <a:pt x="5616" y="30"/>
                    <a:pt x="5150" y="152"/>
                    <a:pt x="4695" y="315"/>
                  </a:cubicBezTo>
                  <a:lnTo>
                    <a:pt x="4695" y="315"/>
                  </a:lnTo>
                  <a:cubicBezTo>
                    <a:pt x="4266" y="440"/>
                    <a:pt x="3872" y="615"/>
                    <a:pt x="3641" y="742"/>
                  </a:cubicBezTo>
                  <a:cubicBezTo>
                    <a:pt x="3378" y="885"/>
                    <a:pt x="3525" y="1091"/>
                    <a:pt x="3734" y="1091"/>
                  </a:cubicBezTo>
                  <a:cubicBezTo>
                    <a:pt x="3776" y="1091"/>
                    <a:pt x="3821" y="1083"/>
                    <a:pt x="3865" y="1065"/>
                  </a:cubicBezTo>
                  <a:lnTo>
                    <a:pt x="3865" y="1065"/>
                  </a:lnTo>
                  <a:cubicBezTo>
                    <a:pt x="3866" y="1067"/>
                    <a:pt x="3868" y="1069"/>
                    <a:pt x="3870" y="1071"/>
                  </a:cubicBezTo>
                  <a:cubicBezTo>
                    <a:pt x="3901" y="1054"/>
                    <a:pt x="3932" y="1038"/>
                    <a:pt x="3964" y="1021"/>
                  </a:cubicBezTo>
                  <a:lnTo>
                    <a:pt x="3964" y="1021"/>
                  </a:lnTo>
                  <a:cubicBezTo>
                    <a:pt x="4220" y="909"/>
                    <a:pt x="4475" y="798"/>
                    <a:pt x="4734" y="701"/>
                  </a:cubicBezTo>
                  <a:lnTo>
                    <a:pt x="4734" y="701"/>
                  </a:lnTo>
                  <a:cubicBezTo>
                    <a:pt x="4803" y="679"/>
                    <a:pt x="4872" y="658"/>
                    <a:pt x="4942" y="640"/>
                  </a:cubicBezTo>
                  <a:lnTo>
                    <a:pt x="4942" y="640"/>
                  </a:lnTo>
                  <a:cubicBezTo>
                    <a:pt x="4192" y="1044"/>
                    <a:pt x="3404" y="1355"/>
                    <a:pt x="2600" y="1355"/>
                  </a:cubicBezTo>
                  <a:cubicBezTo>
                    <a:pt x="2105" y="1355"/>
                    <a:pt x="1604" y="1237"/>
                    <a:pt x="1102" y="950"/>
                  </a:cubicBezTo>
                  <a:cubicBezTo>
                    <a:pt x="1068" y="932"/>
                    <a:pt x="1028" y="924"/>
                    <a:pt x="986" y="924"/>
                  </a:cubicBezTo>
                  <a:cubicBezTo>
                    <a:pt x="777" y="924"/>
                    <a:pt x="512" y="1118"/>
                    <a:pt x="669" y="1247"/>
                  </a:cubicBezTo>
                  <a:lnTo>
                    <a:pt x="669" y="1247"/>
                  </a:lnTo>
                  <a:cubicBezTo>
                    <a:pt x="661" y="1257"/>
                    <a:pt x="654" y="1268"/>
                    <a:pt x="648" y="1279"/>
                  </a:cubicBezTo>
                  <a:cubicBezTo>
                    <a:pt x="0" y="2538"/>
                    <a:pt x="1770" y="3664"/>
                    <a:pt x="3267" y="3664"/>
                  </a:cubicBezTo>
                  <a:cubicBezTo>
                    <a:pt x="4061" y="3664"/>
                    <a:pt x="4778" y="3348"/>
                    <a:pt x="5020" y="2568"/>
                  </a:cubicBezTo>
                  <a:cubicBezTo>
                    <a:pt x="5032" y="2529"/>
                    <a:pt x="5034" y="2495"/>
                    <a:pt x="5026" y="2465"/>
                  </a:cubicBezTo>
                  <a:lnTo>
                    <a:pt x="5026" y="2465"/>
                  </a:lnTo>
                  <a:cubicBezTo>
                    <a:pt x="5914" y="2325"/>
                    <a:pt x="6725" y="2037"/>
                    <a:pt x="6658" y="1002"/>
                  </a:cubicBezTo>
                  <a:cubicBezTo>
                    <a:pt x="6635" y="660"/>
                    <a:pt x="6498" y="442"/>
                    <a:pt x="6292" y="314"/>
                  </a:cubicBezTo>
                  <a:lnTo>
                    <a:pt x="6292" y="314"/>
                  </a:lnTo>
                  <a:cubicBezTo>
                    <a:pt x="6462" y="188"/>
                    <a:pt x="6307" y="0"/>
                    <a:pt x="61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69"/>
            <p:cNvSpPr/>
            <p:nvPr/>
          </p:nvSpPr>
          <p:spPr>
            <a:xfrm>
              <a:off x="7943700" y="3622788"/>
              <a:ext cx="58853" cy="336378"/>
            </a:xfrm>
            <a:custGeom>
              <a:rect b="b" l="l" r="r" t="t"/>
              <a:pathLst>
                <a:path extrusionOk="0" h="7756" w="1357">
                  <a:moveTo>
                    <a:pt x="434" y="0"/>
                  </a:moveTo>
                  <a:cubicBezTo>
                    <a:pt x="276" y="0"/>
                    <a:pt x="1" y="92"/>
                    <a:pt x="21" y="181"/>
                  </a:cubicBezTo>
                  <a:cubicBezTo>
                    <a:pt x="578" y="2620"/>
                    <a:pt x="821" y="5221"/>
                    <a:pt x="835" y="7719"/>
                  </a:cubicBezTo>
                  <a:cubicBezTo>
                    <a:pt x="835" y="7744"/>
                    <a:pt x="879" y="7755"/>
                    <a:pt x="941" y="7755"/>
                  </a:cubicBezTo>
                  <a:cubicBezTo>
                    <a:pt x="1093" y="7755"/>
                    <a:pt x="1357" y="7686"/>
                    <a:pt x="1354" y="7580"/>
                  </a:cubicBezTo>
                  <a:cubicBezTo>
                    <a:pt x="1341" y="5083"/>
                    <a:pt x="1098" y="2481"/>
                    <a:pt x="540" y="42"/>
                  </a:cubicBezTo>
                  <a:cubicBezTo>
                    <a:pt x="535" y="13"/>
                    <a:pt x="493" y="0"/>
                    <a:pt x="43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69"/>
            <p:cNvSpPr/>
            <p:nvPr/>
          </p:nvSpPr>
          <p:spPr>
            <a:xfrm>
              <a:off x="7757908" y="4219065"/>
              <a:ext cx="197464" cy="361706"/>
            </a:xfrm>
            <a:custGeom>
              <a:rect b="b" l="l" r="r" t="t"/>
              <a:pathLst>
                <a:path extrusionOk="0" h="8340" w="4553">
                  <a:moveTo>
                    <a:pt x="3321" y="5202"/>
                  </a:moveTo>
                  <a:cubicBezTo>
                    <a:pt x="3249" y="5354"/>
                    <a:pt x="3156" y="5497"/>
                    <a:pt x="3037" y="5626"/>
                  </a:cubicBezTo>
                  <a:cubicBezTo>
                    <a:pt x="2951" y="5720"/>
                    <a:pt x="2859" y="5765"/>
                    <a:pt x="2764" y="5773"/>
                  </a:cubicBezTo>
                  <a:lnTo>
                    <a:pt x="2764" y="5773"/>
                  </a:lnTo>
                  <a:cubicBezTo>
                    <a:pt x="2751" y="5774"/>
                    <a:pt x="2738" y="5775"/>
                    <a:pt x="2725" y="5775"/>
                  </a:cubicBezTo>
                  <a:cubicBezTo>
                    <a:pt x="2722" y="5775"/>
                    <a:pt x="2719" y="5774"/>
                    <a:pt x="2716" y="5774"/>
                  </a:cubicBezTo>
                  <a:lnTo>
                    <a:pt x="2716" y="5774"/>
                  </a:lnTo>
                  <a:cubicBezTo>
                    <a:pt x="2574" y="5769"/>
                    <a:pt x="2427" y="5687"/>
                    <a:pt x="2287" y="5568"/>
                  </a:cubicBezTo>
                  <a:lnTo>
                    <a:pt x="2287" y="5568"/>
                  </a:lnTo>
                  <a:cubicBezTo>
                    <a:pt x="2334" y="5573"/>
                    <a:pt x="2380" y="5575"/>
                    <a:pt x="2425" y="5575"/>
                  </a:cubicBezTo>
                  <a:cubicBezTo>
                    <a:pt x="2781" y="5575"/>
                    <a:pt x="3078" y="5428"/>
                    <a:pt x="3321" y="5202"/>
                  </a:cubicBezTo>
                  <a:close/>
                  <a:moveTo>
                    <a:pt x="1252" y="0"/>
                  </a:moveTo>
                  <a:cubicBezTo>
                    <a:pt x="1100" y="0"/>
                    <a:pt x="843" y="74"/>
                    <a:pt x="841" y="188"/>
                  </a:cubicBezTo>
                  <a:cubicBezTo>
                    <a:pt x="822" y="1099"/>
                    <a:pt x="589" y="2442"/>
                    <a:pt x="705" y="3622"/>
                  </a:cubicBezTo>
                  <a:lnTo>
                    <a:pt x="705" y="3622"/>
                  </a:lnTo>
                  <a:cubicBezTo>
                    <a:pt x="648" y="3516"/>
                    <a:pt x="594" y="3410"/>
                    <a:pt x="543" y="3306"/>
                  </a:cubicBezTo>
                  <a:lnTo>
                    <a:pt x="543" y="3306"/>
                  </a:lnTo>
                  <a:cubicBezTo>
                    <a:pt x="543" y="3306"/>
                    <a:pt x="543" y="3306"/>
                    <a:pt x="543" y="3306"/>
                  </a:cubicBezTo>
                  <a:cubicBezTo>
                    <a:pt x="524" y="3270"/>
                    <a:pt x="471" y="3255"/>
                    <a:pt x="405" y="3255"/>
                  </a:cubicBezTo>
                  <a:cubicBezTo>
                    <a:pt x="241" y="3255"/>
                    <a:pt x="1" y="3348"/>
                    <a:pt x="23" y="3444"/>
                  </a:cubicBezTo>
                  <a:cubicBezTo>
                    <a:pt x="218" y="4408"/>
                    <a:pt x="1334" y="6066"/>
                    <a:pt x="2504" y="6066"/>
                  </a:cubicBezTo>
                  <a:cubicBezTo>
                    <a:pt x="2620" y="6066"/>
                    <a:pt x="2737" y="6050"/>
                    <a:pt x="2853" y="6014"/>
                  </a:cubicBezTo>
                  <a:cubicBezTo>
                    <a:pt x="2862" y="6012"/>
                    <a:pt x="2871" y="6009"/>
                    <a:pt x="2879" y="6007"/>
                  </a:cubicBezTo>
                  <a:lnTo>
                    <a:pt x="2879" y="6007"/>
                  </a:lnTo>
                  <a:cubicBezTo>
                    <a:pt x="2954" y="5988"/>
                    <a:pt x="3026" y="5961"/>
                    <a:pt x="3094" y="5926"/>
                  </a:cubicBezTo>
                  <a:lnTo>
                    <a:pt x="3094" y="5926"/>
                  </a:lnTo>
                  <a:cubicBezTo>
                    <a:pt x="3370" y="5803"/>
                    <a:pt x="3578" y="5628"/>
                    <a:pt x="3743" y="5399"/>
                  </a:cubicBezTo>
                  <a:lnTo>
                    <a:pt x="3743" y="5399"/>
                  </a:lnTo>
                  <a:cubicBezTo>
                    <a:pt x="3759" y="5676"/>
                    <a:pt x="3769" y="5954"/>
                    <a:pt x="3764" y="6233"/>
                  </a:cubicBezTo>
                  <a:cubicBezTo>
                    <a:pt x="3751" y="7075"/>
                    <a:pt x="3367" y="8094"/>
                    <a:pt x="2314" y="8094"/>
                  </a:cubicBezTo>
                  <a:cubicBezTo>
                    <a:pt x="2293" y="8094"/>
                    <a:pt x="2272" y="8094"/>
                    <a:pt x="2251" y="8093"/>
                  </a:cubicBezTo>
                  <a:cubicBezTo>
                    <a:pt x="1624" y="8065"/>
                    <a:pt x="1121" y="7594"/>
                    <a:pt x="844" y="7074"/>
                  </a:cubicBezTo>
                  <a:cubicBezTo>
                    <a:pt x="825" y="7036"/>
                    <a:pt x="777" y="7021"/>
                    <a:pt x="716" y="7021"/>
                  </a:cubicBezTo>
                  <a:cubicBezTo>
                    <a:pt x="547" y="7021"/>
                    <a:pt x="286" y="7141"/>
                    <a:pt x="325" y="7213"/>
                  </a:cubicBezTo>
                  <a:cubicBezTo>
                    <a:pt x="696" y="7916"/>
                    <a:pt x="1444" y="8340"/>
                    <a:pt x="2205" y="8340"/>
                  </a:cubicBezTo>
                  <a:cubicBezTo>
                    <a:pt x="2606" y="8340"/>
                    <a:pt x="3011" y="8222"/>
                    <a:pt x="3366" y="7965"/>
                  </a:cubicBezTo>
                  <a:cubicBezTo>
                    <a:pt x="4553" y="7103"/>
                    <a:pt x="4362" y="5548"/>
                    <a:pt x="4201" y="4153"/>
                  </a:cubicBezTo>
                  <a:lnTo>
                    <a:pt x="4201" y="4153"/>
                  </a:lnTo>
                  <a:cubicBezTo>
                    <a:pt x="4294" y="3639"/>
                    <a:pt x="4333" y="3029"/>
                    <a:pt x="4059" y="2959"/>
                  </a:cubicBezTo>
                  <a:cubicBezTo>
                    <a:pt x="4040" y="2955"/>
                    <a:pt x="4013" y="2953"/>
                    <a:pt x="3982" y="2953"/>
                  </a:cubicBezTo>
                  <a:cubicBezTo>
                    <a:pt x="3832" y="2953"/>
                    <a:pt x="3581" y="3004"/>
                    <a:pt x="3584" y="3136"/>
                  </a:cubicBezTo>
                  <a:cubicBezTo>
                    <a:pt x="3588" y="3388"/>
                    <a:pt x="3602" y="3639"/>
                    <a:pt x="3621" y="3890"/>
                  </a:cubicBezTo>
                  <a:lnTo>
                    <a:pt x="3621" y="3890"/>
                  </a:lnTo>
                  <a:cubicBezTo>
                    <a:pt x="3606" y="3903"/>
                    <a:pt x="3596" y="3916"/>
                    <a:pt x="3591" y="3929"/>
                  </a:cubicBezTo>
                  <a:cubicBezTo>
                    <a:pt x="3382" y="4569"/>
                    <a:pt x="3074" y="5272"/>
                    <a:pt x="2496" y="5272"/>
                  </a:cubicBezTo>
                  <a:cubicBezTo>
                    <a:pt x="2327" y="5272"/>
                    <a:pt x="2134" y="5212"/>
                    <a:pt x="1915" y="5072"/>
                  </a:cubicBezTo>
                  <a:cubicBezTo>
                    <a:pt x="1873" y="5046"/>
                    <a:pt x="1832" y="5018"/>
                    <a:pt x="1792" y="4990"/>
                  </a:cubicBezTo>
                  <a:lnTo>
                    <a:pt x="1792" y="4990"/>
                  </a:lnTo>
                  <a:cubicBezTo>
                    <a:pt x="1680" y="4824"/>
                    <a:pt x="1595" y="4676"/>
                    <a:pt x="1554" y="4598"/>
                  </a:cubicBezTo>
                  <a:cubicBezTo>
                    <a:pt x="830" y="3205"/>
                    <a:pt x="1329" y="1522"/>
                    <a:pt x="1360" y="42"/>
                  </a:cubicBezTo>
                  <a:cubicBezTo>
                    <a:pt x="1361" y="13"/>
                    <a:pt x="1316" y="0"/>
                    <a:pt x="125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69"/>
            <p:cNvSpPr/>
            <p:nvPr/>
          </p:nvSpPr>
          <p:spPr>
            <a:xfrm>
              <a:off x="7928434" y="1268902"/>
              <a:ext cx="94156" cy="41895"/>
            </a:xfrm>
            <a:custGeom>
              <a:rect b="b" l="l" r="r" t="t"/>
              <a:pathLst>
                <a:path extrusionOk="0" h="966" w="2171">
                  <a:moveTo>
                    <a:pt x="1611" y="0"/>
                  </a:moveTo>
                  <a:cubicBezTo>
                    <a:pt x="1602" y="0"/>
                    <a:pt x="1592" y="1"/>
                    <a:pt x="1582" y="2"/>
                  </a:cubicBezTo>
                  <a:cubicBezTo>
                    <a:pt x="1268" y="22"/>
                    <a:pt x="994" y="152"/>
                    <a:pt x="733" y="311"/>
                  </a:cubicBezTo>
                  <a:lnTo>
                    <a:pt x="733" y="311"/>
                  </a:lnTo>
                  <a:cubicBezTo>
                    <a:pt x="696" y="314"/>
                    <a:pt x="659" y="324"/>
                    <a:pt x="622" y="341"/>
                  </a:cubicBezTo>
                  <a:cubicBezTo>
                    <a:pt x="394" y="448"/>
                    <a:pt x="213" y="535"/>
                    <a:pt x="82" y="764"/>
                  </a:cubicBezTo>
                  <a:cubicBezTo>
                    <a:pt x="0" y="907"/>
                    <a:pt x="153" y="965"/>
                    <a:pt x="290" y="965"/>
                  </a:cubicBezTo>
                  <a:cubicBezTo>
                    <a:pt x="351" y="965"/>
                    <a:pt x="409" y="954"/>
                    <a:pt x="442" y="933"/>
                  </a:cubicBezTo>
                  <a:cubicBezTo>
                    <a:pt x="861" y="691"/>
                    <a:pt x="1253" y="663"/>
                    <a:pt x="1727" y="663"/>
                  </a:cubicBezTo>
                  <a:cubicBezTo>
                    <a:pt x="1900" y="663"/>
                    <a:pt x="2171" y="403"/>
                    <a:pt x="1904" y="313"/>
                  </a:cubicBezTo>
                  <a:cubicBezTo>
                    <a:pt x="1902" y="313"/>
                    <a:pt x="1900" y="312"/>
                    <a:pt x="1899" y="312"/>
                  </a:cubicBezTo>
                  <a:lnTo>
                    <a:pt x="1899" y="312"/>
                  </a:lnTo>
                  <a:cubicBezTo>
                    <a:pt x="1899" y="310"/>
                    <a:pt x="1900" y="308"/>
                    <a:pt x="1900" y="306"/>
                  </a:cubicBezTo>
                  <a:cubicBezTo>
                    <a:pt x="1936" y="203"/>
                    <a:pt x="1883" y="139"/>
                    <a:pt x="1803" y="112"/>
                  </a:cubicBezTo>
                  <a:lnTo>
                    <a:pt x="1803" y="112"/>
                  </a:lnTo>
                  <a:cubicBezTo>
                    <a:pt x="1785" y="47"/>
                    <a:pt x="1712" y="0"/>
                    <a:pt x="161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69"/>
            <p:cNvSpPr/>
            <p:nvPr/>
          </p:nvSpPr>
          <p:spPr>
            <a:xfrm>
              <a:off x="7912257" y="1853557"/>
              <a:ext cx="108165" cy="33135"/>
            </a:xfrm>
            <a:custGeom>
              <a:rect b="b" l="l" r="r" t="t"/>
              <a:pathLst>
                <a:path extrusionOk="0" h="764" w="2494">
                  <a:moveTo>
                    <a:pt x="1519" y="1"/>
                  </a:moveTo>
                  <a:cubicBezTo>
                    <a:pt x="1177" y="1"/>
                    <a:pt x="821" y="121"/>
                    <a:pt x="522" y="296"/>
                  </a:cubicBezTo>
                  <a:lnTo>
                    <a:pt x="522" y="296"/>
                  </a:lnTo>
                  <a:cubicBezTo>
                    <a:pt x="414" y="325"/>
                    <a:pt x="306" y="357"/>
                    <a:pt x="198" y="391"/>
                  </a:cubicBezTo>
                  <a:cubicBezTo>
                    <a:pt x="0" y="455"/>
                    <a:pt x="11" y="556"/>
                    <a:pt x="170" y="556"/>
                  </a:cubicBezTo>
                  <a:cubicBezTo>
                    <a:pt x="192" y="556"/>
                    <a:pt x="216" y="554"/>
                    <a:pt x="243" y="550"/>
                  </a:cubicBezTo>
                  <a:cubicBezTo>
                    <a:pt x="248" y="549"/>
                    <a:pt x="252" y="549"/>
                    <a:pt x="257" y="548"/>
                  </a:cubicBezTo>
                  <a:lnTo>
                    <a:pt x="257" y="548"/>
                  </a:lnTo>
                  <a:cubicBezTo>
                    <a:pt x="270" y="558"/>
                    <a:pt x="293" y="564"/>
                    <a:pt x="327" y="564"/>
                  </a:cubicBezTo>
                  <a:cubicBezTo>
                    <a:pt x="556" y="560"/>
                    <a:pt x="782" y="544"/>
                    <a:pt x="1005" y="515"/>
                  </a:cubicBezTo>
                  <a:lnTo>
                    <a:pt x="1005" y="515"/>
                  </a:lnTo>
                  <a:cubicBezTo>
                    <a:pt x="930" y="539"/>
                    <a:pt x="854" y="561"/>
                    <a:pt x="777" y="581"/>
                  </a:cubicBezTo>
                  <a:cubicBezTo>
                    <a:pt x="533" y="643"/>
                    <a:pt x="516" y="763"/>
                    <a:pt x="678" y="763"/>
                  </a:cubicBezTo>
                  <a:cubicBezTo>
                    <a:pt x="716" y="763"/>
                    <a:pt x="764" y="757"/>
                    <a:pt x="822" y="741"/>
                  </a:cubicBezTo>
                  <a:cubicBezTo>
                    <a:pt x="1142" y="656"/>
                    <a:pt x="1454" y="548"/>
                    <a:pt x="1762" y="429"/>
                  </a:cubicBezTo>
                  <a:lnTo>
                    <a:pt x="1762" y="429"/>
                  </a:lnTo>
                  <a:cubicBezTo>
                    <a:pt x="1802" y="463"/>
                    <a:pt x="1841" y="501"/>
                    <a:pt x="1879" y="543"/>
                  </a:cubicBezTo>
                  <a:cubicBezTo>
                    <a:pt x="1896" y="562"/>
                    <a:pt x="1929" y="571"/>
                    <a:pt x="1971" y="571"/>
                  </a:cubicBezTo>
                  <a:cubicBezTo>
                    <a:pt x="2138" y="571"/>
                    <a:pt x="2440" y="438"/>
                    <a:pt x="2370" y="363"/>
                  </a:cubicBezTo>
                  <a:cubicBezTo>
                    <a:pt x="2329" y="317"/>
                    <a:pt x="2285" y="276"/>
                    <a:pt x="2240" y="239"/>
                  </a:cubicBezTo>
                  <a:lnTo>
                    <a:pt x="2240" y="239"/>
                  </a:lnTo>
                  <a:cubicBezTo>
                    <a:pt x="2240" y="239"/>
                    <a:pt x="2241" y="239"/>
                    <a:pt x="2242" y="238"/>
                  </a:cubicBezTo>
                  <a:lnTo>
                    <a:pt x="2242" y="238"/>
                  </a:lnTo>
                  <a:cubicBezTo>
                    <a:pt x="2267" y="230"/>
                    <a:pt x="2293" y="222"/>
                    <a:pt x="2318" y="214"/>
                  </a:cubicBezTo>
                  <a:cubicBezTo>
                    <a:pt x="2418" y="180"/>
                    <a:pt x="2465" y="138"/>
                    <a:pt x="2466" y="104"/>
                  </a:cubicBezTo>
                  <a:lnTo>
                    <a:pt x="2466" y="104"/>
                  </a:lnTo>
                  <a:cubicBezTo>
                    <a:pt x="2493" y="70"/>
                    <a:pt x="2487" y="41"/>
                    <a:pt x="2395" y="41"/>
                  </a:cubicBezTo>
                  <a:cubicBezTo>
                    <a:pt x="2232" y="42"/>
                    <a:pt x="2070" y="49"/>
                    <a:pt x="1910" y="61"/>
                  </a:cubicBezTo>
                  <a:lnTo>
                    <a:pt x="1910" y="61"/>
                  </a:lnTo>
                  <a:cubicBezTo>
                    <a:pt x="1785" y="19"/>
                    <a:pt x="1653" y="1"/>
                    <a:pt x="1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69"/>
            <p:cNvSpPr/>
            <p:nvPr/>
          </p:nvSpPr>
          <p:spPr>
            <a:xfrm>
              <a:off x="7911087" y="1675137"/>
              <a:ext cx="268634" cy="245995"/>
            </a:xfrm>
            <a:custGeom>
              <a:rect b="b" l="l" r="r" t="t"/>
              <a:pathLst>
                <a:path extrusionOk="0" h="5672" w="6194">
                  <a:moveTo>
                    <a:pt x="3917" y="3775"/>
                  </a:moveTo>
                  <a:lnTo>
                    <a:pt x="3917" y="3775"/>
                  </a:lnTo>
                  <a:cubicBezTo>
                    <a:pt x="3553" y="4259"/>
                    <a:pt x="3096" y="4662"/>
                    <a:pt x="2557" y="4917"/>
                  </a:cubicBezTo>
                  <a:lnTo>
                    <a:pt x="2557" y="4917"/>
                  </a:lnTo>
                  <a:cubicBezTo>
                    <a:pt x="3044" y="4566"/>
                    <a:pt x="3500" y="4187"/>
                    <a:pt x="3917" y="3775"/>
                  </a:cubicBezTo>
                  <a:close/>
                  <a:moveTo>
                    <a:pt x="6020" y="0"/>
                  </a:moveTo>
                  <a:cubicBezTo>
                    <a:pt x="5885" y="0"/>
                    <a:pt x="5709" y="87"/>
                    <a:pt x="5662" y="194"/>
                  </a:cubicBezTo>
                  <a:lnTo>
                    <a:pt x="5662" y="194"/>
                  </a:lnTo>
                  <a:cubicBezTo>
                    <a:pt x="5657" y="195"/>
                    <a:pt x="5652" y="195"/>
                    <a:pt x="5647" y="195"/>
                  </a:cubicBezTo>
                  <a:cubicBezTo>
                    <a:pt x="5645" y="214"/>
                    <a:pt x="5644" y="233"/>
                    <a:pt x="5642" y="252"/>
                  </a:cubicBezTo>
                  <a:lnTo>
                    <a:pt x="5642" y="252"/>
                  </a:lnTo>
                  <a:cubicBezTo>
                    <a:pt x="5518" y="626"/>
                    <a:pt x="5371" y="983"/>
                    <a:pt x="5201" y="1323"/>
                  </a:cubicBezTo>
                  <a:lnTo>
                    <a:pt x="5201" y="1323"/>
                  </a:lnTo>
                  <a:cubicBezTo>
                    <a:pt x="5193" y="1323"/>
                    <a:pt x="5185" y="1322"/>
                    <a:pt x="5177" y="1322"/>
                  </a:cubicBezTo>
                  <a:cubicBezTo>
                    <a:pt x="5034" y="1322"/>
                    <a:pt x="4859" y="1401"/>
                    <a:pt x="4840" y="1526"/>
                  </a:cubicBezTo>
                  <a:cubicBezTo>
                    <a:pt x="4808" y="1748"/>
                    <a:pt x="4760" y="1971"/>
                    <a:pt x="4696" y="2192"/>
                  </a:cubicBezTo>
                  <a:lnTo>
                    <a:pt x="4696" y="2192"/>
                  </a:lnTo>
                  <a:cubicBezTo>
                    <a:pt x="3869" y="3435"/>
                    <a:pt x="2723" y="4430"/>
                    <a:pt x="1407" y="5243"/>
                  </a:cubicBezTo>
                  <a:lnTo>
                    <a:pt x="1407" y="5243"/>
                  </a:lnTo>
                  <a:cubicBezTo>
                    <a:pt x="1305" y="5258"/>
                    <a:pt x="1202" y="5270"/>
                    <a:pt x="1097" y="5278"/>
                  </a:cubicBezTo>
                  <a:lnTo>
                    <a:pt x="1097" y="5278"/>
                  </a:lnTo>
                  <a:cubicBezTo>
                    <a:pt x="1283" y="5170"/>
                    <a:pt x="1145" y="5008"/>
                    <a:pt x="958" y="5008"/>
                  </a:cubicBezTo>
                  <a:cubicBezTo>
                    <a:pt x="914" y="5008"/>
                    <a:pt x="867" y="5017"/>
                    <a:pt x="821" y="5038"/>
                  </a:cubicBezTo>
                  <a:cubicBezTo>
                    <a:pt x="586" y="5142"/>
                    <a:pt x="364" y="5239"/>
                    <a:pt x="149" y="5374"/>
                  </a:cubicBezTo>
                  <a:cubicBezTo>
                    <a:pt x="0" y="5471"/>
                    <a:pt x="49" y="5662"/>
                    <a:pt x="225" y="5665"/>
                  </a:cubicBezTo>
                  <a:cubicBezTo>
                    <a:pt x="321" y="5669"/>
                    <a:pt x="416" y="5671"/>
                    <a:pt x="510" y="5671"/>
                  </a:cubicBezTo>
                  <a:cubicBezTo>
                    <a:pt x="3711" y="5671"/>
                    <a:pt x="5928" y="3344"/>
                    <a:pt x="6184" y="161"/>
                  </a:cubicBezTo>
                  <a:cubicBezTo>
                    <a:pt x="6194" y="46"/>
                    <a:pt x="6118" y="0"/>
                    <a:pt x="60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69"/>
            <p:cNvSpPr/>
            <p:nvPr/>
          </p:nvSpPr>
          <p:spPr>
            <a:xfrm>
              <a:off x="8135173" y="1759923"/>
              <a:ext cx="84225" cy="137353"/>
            </a:xfrm>
            <a:custGeom>
              <a:rect b="b" l="l" r="r" t="t"/>
              <a:pathLst>
                <a:path extrusionOk="0" h="3167" w="1942">
                  <a:moveTo>
                    <a:pt x="1570" y="1"/>
                  </a:moveTo>
                  <a:cubicBezTo>
                    <a:pt x="1138" y="1"/>
                    <a:pt x="798" y="172"/>
                    <a:pt x="521" y="561"/>
                  </a:cubicBezTo>
                  <a:cubicBezTo>
                    <a:pt x="456" y="658"/>
                    <a:pt x="539" y="698"/>
                    <a:pt x="655" y="698"/>
                  </a:cubicBezTo>
                  <a:cubicBezTo>
                    <a:pt x="783" y="698"/>
                    <a:pt x="950" y="650"/>
                    <a:pt x="999" y="579"/>
                  </a:cubicBezTo>
                  <a:cubicBezTo>
                    <a:pt x="1042" y="478"/>
                    <a:pt x="1112" y="426"/>
                    <a:pt x="1207" y="426"/>
                  </a:cubicBezTo>
                  <a:cubicBezTo>
                    <a:pt x="1266" y="426"/>
                    <a:pt x="1334" y="446"/>
                    <a:pt x="1412" y="485"/>
                  </a:cubicBezTo>
                  <a:cubicBezTo>
                    <a:pt x="1412" y="561"/>
                    <a:pt x="1405" y="644"/>
                    <a:pt x="1391" y="721"/>
                  </a:cubicBezTo>
                  <a:cubicBezTo>
                    <a:pt x="1370" y="898"/>
                    <a:pt x="1291" y="1026"/>
                    <a:pt x="1179" y="1130"/>
                  </a:cubicBezTo>
                  <a:lnTo>
                    <a:pt x="1179" y="1130"/>
                  </a:lnTo>
                  <a:cubicBezTo>
                    <a:pt x="1060" y="1189"/>
                    <a:pt x="948" y="1249"/>
                    <a:pt x="850" y="1334"/>
                  </a:cubicBezTo>
                  <a:cubicBezTo>
                    <a:pt x="805" y="1368"/>
                    <a:pt x="771" y="1424"/>
                    <a:pt x="816" y="1472"/>
                  </a:cubicBezTo>
                  <a:lnTo>
                    <a:pt x="826" y="1483"/>
                  </a:lnTo>
                  <a:cubicBezTo>
                    <a:pt x="857" y="1520"/>
                    <a:pt x="905" y="1534"/>
                    <a:pt x="959" y="1534"/>
                  </a:cubicBezTo>
                  <a:cubicBezTo>
                    <a:pt x="1035" y="1534"/>
                    <a:pt x="1122" y="1506"/>
                    <a:pt x="1185" y="1478"/>
                  </a:cubicBezTo>
                  <a:lnTo>
                    <a:pt x="1185" y="1478"/>
                  </a:lnTo>
                  <a:cubicBezTo>
                    <a:pt x="1211" y="1588"/>
                    <a:pt x="1218" y="1699"/>
                    <a:pt x="1175" y="1808"/>
                  </a:cubicBezTo>
                  <a:lnTo>
                    <a:pt x="1175" y="1808"/>
                  </a:lnTo>
                  <a:cubicBezTo>
                    <a:pt x="1032" y="1617"/>
                    <a:pt x="829" y="1464"/>
                    <a:pt x="559" y="1368"/>
                  </a:cubicBezTo>
                  <a:cubicBezTo>
                    <a:pt x="541" y="1361"/>
                    <a:pt x="512" y="1358"/>
                    <a:pt x="477" y="1358"/>
                  </a:cubicBezTo>
                  <a:cubicBezTo>
                    <a:pt x="308" y="1358"/>
                    <a:pt x="0" y="1439"/>
                    <a:pt x="109" y="1594"/>
                  </a:cubicBezTo>
                  <a:cubicBezTo>
                    <a:pt x="276" y="1831"/>
                    <a:pt x="495" y="2028"/>
                    <a:pt x="754" y="2108"/>
                  </a:cubicBezTo>
                  <a:lnTo>
                    <a:pt x="754" y="2108"/>
                  </a:lnTo>
                  <a:cubicBezTo>
                    <a:pt x="909" y="2374"/>
                    <a:pt x="952" y="2708"/>
                    <a:pt x="906" y="3055"/>
                  </a:cubicBezTo>
                  <a:cubicBezTo>
                    <a:pt x="895" y="3134"/>
                    <a:pt x="970" y="3167"/>
                    <a:pt x="1065" y="3167"/>
                  </a:cubicBezTo>
                  <a:cubicBezTo>
                    <a:pt x="1214" y="3167"/>
                    <a:pt x="1413" y="3089"/>
                    <a:pt x="1425" y="2986"/>
                  </a:cubicBezTo>
                  <a:cubicBezTo>
                    <a:pt x="1466" y="2662"/>
                    <a:pt x="1439" y="2351"/>
                    <a:pt x="1329" y="2084"/>
                  </a:cubicBezTo>
                  <a:lnTo>
                    <a:pt x="1329" y="2084"/>
                  </a:lnTo>
                  <a:cubicBezTo>
                    <a:pt x="1737" y="1927"/>
                    <a:pt x="1784" y="1542"/>
                    <a:pt x="1643" y="1143"/>
                  </a:cubicBezTo>
                  <a:lnTo>
                    <a:pt x="1643" y="1143"/>
                  </a:lnTo>
                  <a:cubicBezTo>
                    <a:pt x="1883" y="877"/>
                    <a:pt x="1942" y="550"/>
                    <a:pt x="1942" y="90"/>
                  </a:cubicBezTo>
                  <a:cubicBezTo>
                    <a:pt x="1942" y="52"/>
                    <a:pt x="1865" y="24"/>
                    <a:pt x="1841" y="21"/>
                  </a:cubicBezTo>
                  <a:cubicBezTo>
                    <a:pt x="1747" y="8"/>
                    <a:pt x="1657" y="1"/>
                    <a:pt x="1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69"/>
            <p:cNvSpPr/>
            <p:nvPr/>
          </p:nvSpPr>
          <p:spPr>
            <a:xfrm>
              <a:off x="7876955" y="1671494"/>
              <a:ext cx="147154" cy="451438"/>
            </a:xfrm>
            <a:custGeom>
              <a:rect b="b" l="l" r="r" t="t"/>
              <a:pathLst>
                <a:path extrusionOk="0" h="10409" w="3393">
                  <a:moveTo>
                    <a:pt x="826" y="2109"/>
                  </a:moveTo>
                  <a:cubicBezTo>
                    <a:pt x="827" y="2243"/>
                    <a:pt x="830" y="2378"/>
                    <a:pt x="832" y="2512"/>
                  </a:cubicBezTo>
                  <a:lnTo>
                    <a:pt x="832" y="2512"/>
                  </a:lnTo>
                  <a:cubicBezTo>
                    <a:pt x="805" y="2530"/>
                    <a:pt x="782" y="2550"/>
                    <a:pt x="765" y="2572"/>
                  </a:cubicBezTo>
                  <a:lnTo>
                    <a:pt x="765" y="2572"/>
                  </a:lnTo>
                  <a:cubicBezTo>
                    <a:pt x="781" y="2418"/>
                    <a:pt x="803" y="2263"/>
                    <a:pt x="826" y="2109"/>
                  </a:cubicBezTo>
                  <a:close/>
                  <a:moveTo>
                    <a:pt x="1470" y="967"/>
                  </a:moveTo>
                  <a:cubicBezTo>
                    <a:pt x="2069" y="1752"/>
                    <a:pt x="2583" y="2762"/>
                    <a:pt x="2473" y="3698"/>
                  </a:cubicBezTo>
                  <a:lnTo>
                    <a:pt x="2473" y="3698"/>
                  </a:lnTo>
                  <a:cubicBezTo>
                    <a:pt x="1980" y="3207"/>
                    <a:pt x="1661" y="2515"/>
                    <a:pt x="1494" y="1800"/>
                  </a:cubicBezTo>
                  <a:lnTo>
                    <a:pt x="1494" y="1800"/>
                  </a:lnTo>
                  <a:cubicBezTo>
                    <a:pt x="1513" y="1526"/>
                    <a:pt x="1501" y="1245"/>
                    <a:pt x="1470" y="967"/>
                  </a:cubicBezTo>
                  <a:close/>
                  <a:moveTo>
                    <a:pt x="687" y="0"/>
                  </a:moveTo>
                  <a:cubicBezTo>
                    <a:pt x="501" y="0"/>
                    <a:pt x="241" y="145"/>
                    <a:pt x="354" y="279"/>
                  </a:cubicBezTo>
                  <a:cubicBezTo>
                    <a:pt x="673" y="636"/>
                    <a:pt x="413" y="1544"/>
                    <a:pt x="351" y="1960"/>
                  </a:cubicBezTo>
                  <a:cubicBezTo>
                    <a:pt x="282" y="2472"/>
                    <a:pt x="191" y="2985"/>
                    <a:pt x="230" y="3501"/>
                  </a:cubicBezTo>
                  <a:cubicBezTo>
                    <a:pt x="236" y="3576"/>
                    <a:pt x="306" y="3602"/>
                    <a:pt x="389" y="3602"/>
                  </a:cubicBezTo>
                  <a:cubicBezTo>
                    <a:pt x="444" y="3602"/>
                    <a:pt x="506" y="3590"/>
                    <a:pt x="557" y="3575"/>
                  </a:cubicBezTo>
                  <a:lnTo>
                    <a:pt x="557" y="3575"/>
                  </a:lnTo>
                  <a:cubicBezTo>
                    <a:pt x="335" y="4720"/>
                    <a:pt x="114" y="5861"/>
                    <a:pt x="56" y="7034"/>
                  </a:cubicBezTo>
                  <a:cubicBezTo>
                    <a:pt x="1" y="8233"/>
                    <a:pt x="122" y="9754"/>
                    <a:pt x="1303" y="10388"/>
                  </a:cubicBezTo>
                  <a:cubicBezTo>
                    <a:pt x="1330" y="10402"/>
                    <a:pt x="1364" y="10409"/>
                    <a:pt x="1402" y="10409"/>
                  </a:cubicBezTo>
                  <a:cubicBezTo>
                    <a:pt x="1606" y="10409"/>
                    <a:pt x="1911" y="10219"/>
                    <a:pt x="1712" y="10110"/>
                  </a:cubicBezTo>
                  <a:cubicBezTo>
                    <a:pt x="424" y="9421"/>
                    <a:pt x="521" y="7589"/>
                    <a:pt x="621" y="6355"/>
                  </a:cubicBezTo>
                  <a:cubicBezTo>
                    <a:pt x="709" y="5277"/>
                    <a:pt x="939" y="4224"/>
                    <a:pt x="1144" y="3168"/>
                  </a:cubicBezTo>
                  <a:lnTo>
                    <a:pt x="1144" y="3168"/>
                  </a:lnTo>
                  <a:cubicBezTo>
                    <a:pt x="1250" y="3140"/>
                    <a:pt x="1344" y="3079"/>
                    <a:pt x="1357" y="3003"/>
                  </a:cubicBezTo>
                  <a:lnTo>
                    <a:pt x="1357" y="3003"/>
                  </a:lnTo>
                  <a:cubicBezTo>
                    <a:pt x="1612" y="3514"/>
                    <a:pt x="1965" y="3962"/>
                    <a:pt x="2426" y="4277"/>
                  </a:cubicBezTo>
                  <a:cubicBezTo>
                    <a:pt x="2464" y="4304"/>
                    <a:pt x="2511" y="4315"/>
                    <a:pt x="2561" y="4315"/>
                  </a:cubicBezTo>
                  <a:cubicBezTo>
                    <a:pt x="2697" y="4315"/>
                    <a:pt x="2850" y="4225"/>
                    <a:pt x="2893" y="4111"/>
                  </a:cubicBezTo>
                  <a:cubicBezTo>
                    <a:pt x="3392" y="2756"/>
                    <a:pt x="2346" y="1107"/>
                    <a:pt x="1445" y="158"/>
                  </a:cubicBezTo>
                  <a:cubicBezTo>
                    <a:pt x="1405" y="115"/>
                    <a:pt x="1338" y="95"/>
                    <a:pt x="1267" y="95"/>
                  </a:cubicBezTo>
                  <a:cubicBezTo>
                    <a:pt x="1140" y="95"/>
                    <a:pt x="998" y="157"/>
                    <a:pt x="954" y="258"/>
                  </a:cubicBezTo>
                  <a:lnTo>
                    <a:pt x="954" y="258"/>
                  </a:lnTo>
                  <a:cubicBezTo>
                    <a:pt x="952" y="259"/>
                    <a:pt x="951" y="260"/>
                    <a:pt x="949" y="261"/>
                  </a:cubicBezTo>
                  <a:lnTo>
                    <a:pt x="949" y="261"/>
                  </a:lnTo>
                  <a:cubicBezTo>
                    <a:pt x="921" y="181"/>
                    <a:pt x="881" y="109"/>
                    <a:pt x="825" y="47"/>
                  </a:cubicBezTo>
                  <a:cubicBezTo>
                    <a:pt x="796" y="14"/>
                    <a:pt x="745" y="0"/>
                    <a:pt x="6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69"/>
            <p:cNvSpPr/>
            <p:nvPr/>
          </p:nvSpPr>
          <p:spPr>
            <a:xfrm>
              <a:off x="7915293" y="1790542"/>
              <a:ext cx="121566" cy="302853"/>
            </a:xfrm>
            <a:custGeom>
              <a:rect b="b" l="l" r="r" t="t"/>
              <a:pathLst>
                <a:path extrusionOk="0" h="6983" w="2803">
                  <a:moveTo>
                    <a:pt x="712" y="1"/>
                  </a:moveTo>
                  <a:cubicBezTo>
                    <a:pt x="567" y="1"/>
                    <a:pt x="387" y="78"/>
                    <a:pt x="367" y="198"/>
                  </a:cubicBezTo>
                  <a:cubicBezTo>
                    <a:pt x="0" y="2602"/>
                    <a:pt x="984" y="4906"/>
                    <a:pt x="2224" y="6908"/>
                  </a:cubicBezTo>
                  <a:cubicBezTo>
                    <a:pt x="2257" y="6961"/>
                    <a:pt x="2321" y="6983"/>
                    <a:pt x="2393" y="6983"/>
                  </a:cubicBezTo>
                  <a:cubicBezTo>
                    <a:pt x="2573" y="6983"/>
                    <a:pt x="2802" y="6843"/>
                    <a:pt x="2706" y="6690"/>
                  </a:cubicBezTo>
                  <a:cubicBezTo>
                    <a:pt x="1497" y="4736"/>
                    <a:pt x="537" y="2492"/>
                    <a:pt x="897" y="150"/>
                  </a:cubicBezTo>
                  <a:cubicBezTo>
                    <a:pt x="912" y="45"/>
                    <a:pt x="822" y="1"/>
                    <a:pt x="7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69"/>
            <p:cNvSpPr/>
            <p:nvPr/>
          </p:nvSpPr>
          <p:spPr>
            <a:xfrm>
              <a:off x="7969938" y="1573481"/>
              <a:ext cx="121913" cy="126771"/>
            </a:xfrm>
            <a:custGeom>
              <a:rect b="b" l="l" r="r" t="t"/>
              <a:pathLst>
                <a:path extrusionOk="0" h="2923" w="2811">
                  <a:moveTo>
                    <a:pt x="1282" y="1"/>
                  </a:moveTo>
                  <a:cubicBezTo>
                    <a:pt x="1210" y="1"/>
                    <a:pt x="1135" y="19"/>
                    <a:pt x="1092" y="38"/>
                  </a:cubicBezTo>
                  <a:cubicBezTo>
                    <a:pt x="767" y="167"/>
                    <a:pt x="503" y="385"/>
                    <a:pt x="216" y="582"/>
                  </a:cubicBezTo>
                  <a:cubicBezTo>
                    <a:pt x="1" y="733"/>
                    <a:pt x="181" y="865"/>
                    <a:pt x="372" y="865"/>
                  </a:cubicBezTo>
                  <a:cubicBezTo>
                    <a:pt x="440" y="865"/>
                    <a:pt x="509" y="849"/>
                    <a:pt x="562" y="811"/>
                  </a:cubicBezTo>
                  <a:cubicBezTo>
                    <a:pt x="706" y="710"/>
                    <a:pt x="844" y="606"/>
                    <a:pt x="990" y="513"/>
                  </a:cubicBezTo>
                  <a:lnTo>
                    <a:pt x="990" y="513"/>
                  </a:lnTo>
                  <a:cubicBezTo>
                    <a:pt x="1023" y="728"/>
                    <a:pt x="1031" y="915"/>
                    <a:pt x="968" y="1108"/>
                  </a:cubicBezTo>
                  <a:lnTo>
                    <a:pt x="968" y="1108"/>
                  </a:lnTo>
                  <a:cubicBezTo>
                    <a:pt x="878" y="1213"/>
                    <a:pt x="803" y="1333"/>
                    <a:pt x="753" y="1483"/>
                  </a:cubicBezTo>
                  <a:cubicBezTo>
                    <a:pt x="703" y="1632"/>
                    <a:pt x="814" y="1693"/>
                    <a:pt x="943" y="1693"/>
                  </a:cubicBezTo>
                  <a:cubicBezTo>
                    <a:pt x="1048" y="1693"/>
                    <a:pt x="1166" y="1652"/>
                    <a:pt x="1217" y="1583"/>
                  </a:cubicBezTo>
                  <a:cubicBezTo>
                    <a:pt x="1229" y="1568"/>
                    <a:pt x="1240" y="1553"/>
                    <a:pt x="1250" y="1538"/>
                  </a:cubicBezTo>
                  <a:lnTo>
                    <a:pt x="1250" y="1538"/>
                  </a:lnTo>
                  <a:cubicBezTo>
                    <a:pt x="1251" y="1538"/>
                    <a:pt x="1251" y="1538"/>
                    <a:pt x="1252" y="1538"/>
                  </a:cubicBezTo>
                  <a:cubicBezTo>
                    <a:pt x="1252" y="1537"/>
                    <a:pt x="1253" y="1535"/>
                    <a:pt x="1253" y="1534"/>
                  </a:cubicBezTo>
                  <a:lnTo>
                    <a:pt x="1253" y="1534"/>
                  </a:lnTo>
                  <a:cubicBezTo>
                    <a:pt x="1328" y="1429"/>
                    <a:pt x="1385" y="1329"/>
                    <a:pt x="1427" y="1232"/>
                  </a:cubicBezTo>
                  <a:lnTo>
                    <a:pt x="1427" y="1232"/>
                  </a:lnTo>
                  <a:cubicBezTo>
                    <a:pt x="1498" y="1147"/>
                    <a:pt x="1579" y="1073"/>
                    <a:pt x="1665" y="999"/>
                  </a:cubicBezTo>
                  <a:lnTo>
                    <a:pt x="1665" y="999"/>
                  </a:lnTo>
                  <a:cubicBezTo>
                    <a:pt x="2057" y="1525"/>
                    <a:pt x="1619" y="2290"/>
                    <a:pt x="1092" y="2588"/>
                  </a:cubicBezTo>
                  <a:cubicBezTo>
                    <a:pt x="843" y="2727"/>
                    <a:pt x="973" y="2923"/>
                    <a:pt x="1168" y="2923"/>
                  </a:cubicBezTo>
                  <a:cubicBezTo>
                    <a:pt x="1217" y="2923"/>
                    <a:pt x="1269" y="2911"/>
                    <a:pt x="1321" y="2882"/>
                  </a:cubicBezTo>
                  <a:cubicBezTo>
                    <a:pt x="2135" y="2432"/>
                    <a:pt x="2811" y="1275"/>
                    <a:pt x="1917" y="548"/>
                  </a:cubicBezTo>
                  <a:cubicBezTo>
                    <a:pt x="1878" y="515"/>
                    <a:pt x="1832" y="502"/>
                    <a:pt x="1783" y="502"/>
                  </a:cubicBezTo>
                  <a:cubicBezTo>
                    <a:pt x="1693" y="502"/>
                    <a:pt x="1596" y="547"/>
                    <a:pt x="1527" y="597"/>
                  </a:cubicBezTo>
                  <a:lnTo>
                    <a:pt x="1527" y="597"/>
                  </a:lnTo>
                  <a:cubicBezTo>
                    <a:pt x="1518" y="450"/>
                    <a:pt x="1494" y="293"/>
                    <a:pt x="1463" y="115"/>
                  </a:cubicBezTo>
                  <a:cubicBezTo>
                    <a:pt x="1450" y="28"/>
                    <a:pt x="1369" y="1"/>
                    <a:pt x="1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69"/>
            <p:cNvSpPr/>
            <p:nvPr/>
          </p:nvSpPr>
          <p:spPr>
            <a:xfrm>
              <a:off x="7760076" y="4381655"/>
              <a:ext cx="43630" cy="96585"/>
            </a:xfrm>
            <a:custGeom>
              <a:rect b="b" l="l" r="r" t="t"/>
              <a:pathLst>
                <a:path extrusionOk="0" h="2227" w="1006">
                  <a:moveTo>
                    <a:pt x="570" y="1"/>
                  </a:moveTo>
                  <a:cubicBezTo>
                    <a:pt x="386" y="1"/>
                    <a:pt x="0" y="235"/>
                    <a:pt x="278" y="281"/>
                  </a:cubicBezTo>
                  <a:cubicBezTo>
                    <a:pt x="427" y="308"/>
                    <a:pt x="448" y="1046"/>
                    <a:pt x="458" y="1150"/>
                  </a:cubicBezTo>
                  <a:cubicBezTo>
                    <a:pt x="482" y="1479"/>
                    <a:pt x="482" y="1815"/>
                    <a:pt x="486" y="2148"/>
                  </a:cubicBezTo>
                  <a:cubicBezTo>
                    <a:pt x="486" y="2202"/>
                    <a:pt x="547" y="2226"/>
                    <a:pt x="628" y="2226"/>
                  </a:cubicBezTo>
                  <a:cubicBezTo>
                    <a:pt x="782" y="2226"/>
                    <a:pt x="1005" y="2139"/>
                    <a:pt x="1005" y="2009"/>
                  </a:cubicBezTo>
                  <a:cubicBezTo>
                    <a:pt x="1005" y="1593"/>
                    <a:pt x="999" y="1178"/>
                    <a:pt x="953" y="765"/>
                  </a:cubicBezTo>
                  <a:cubicBezTo>
                    <a:pt x="929" y="526"/>
                    <a:pt x="908" y="55"/>
                    <a:pt x="600" y="3"/>
                  </a:cubicBezTo>
                  <a:cubicBezTo>
                    <a:pt x="591" y="2"/>
                    <a:pt x="581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69"/>
            <p:cNvSpPr/>
            <p:nvPr/>
          </p:nvSpPr>
          <p:spPr>
            <a:xfrm>
              <a:off x="8029874" y="1153281"/>
              <a:ext cx="262388" cy="109553"/>
            </a:xfrm>
            <a:custGeom>
              <a:rect b="b" l="l" r="r" t="t"/>
              <a:pathLst>
                <a:path extrusionOk="0" h="2526" w="6050">
                  <a:moveTo>
                    <a:pt x="4695" y="420"/>
                  </a:moveTo>
                  <a:cubicBezTo>
                    <a:pt x="4769" y="420"/>
                    <a:pt x="4842" y="423"/>
                    <a:pt x="4913" y="430"/>
                  </a:cubicBezTo>
                  <a:cubicBezTo>
                    <a:pt x="5092" y="447"/>
                    <a:pt x="5078" y="574"/>
                    <a:pt x="5019" y="702"/>
                  </a:cubicBezTo>
                  <a:lnTo>
                    <a:pt x="5019" y="702"/>
                  </a:lnTo>
                  <a:cubicBezTo>
                    <a:pt x="4990" y="725"/>
                    <a:pt x="4960" y="748"/>
                    <a:pt x="4931" y="771"/>
                  </a:cubicBezTo>
                  <a:lnTo>
                    <a:pt x="4931" y="771"/>
                  </a:lnTo>
                  <a:cubicBezTo>
                    <a:pt x="4915" y="764"/>
                    <a:pt x="4897" y="758"/>
                    <a:pt x="4878" y="754"/>
                  </a:cubicBezTo>
                  <a:lnTo>
                    <a:pt x="4878" y="754"/>
                  </a:lnTo>
                  <a:cubicBezTo>
                    <a:pt x="4865" y="672"/>
                    <a:pt x="4754" y="629"/>
                    <a:pt x="4647" y="629"/>
                  </a:cubicBezTo>
                  <a:cubicBezTo>
                    <a:pt x="4593" y="629"/>
                    <a:pt x="4541" y="640"/>
                    <a:pt x="4501" y="662"/>
                  </a:cubicBezTo>
                  <a:cubicBezTo>
                    <a:pt x="4455" y="687"/>
                    <a:pt x="4409" y="713"/>
                    <a:pt x="4364" y="739"/>
                  </a:cubicBezTo>
                  <a:lnTo>
                    <a:pt x="4364" y="739"/>
                  </a:lnTo>
                  <a:cubicBezTo>
                    <a:pt x="4344" y="673"/>
                    <a:pt x="4255" y="637"/>
                    <a:pt x="4163" y="632"/>
                  </a:cubicBezTo>
                  <a:lnTo>
                    <a:pt x="4163" y="632"/>
                  </a:lnTo>
                  <a:cubicBezTo>
                    <a:pt x="4217" y="578"/>
                    <a:pt x="4271" y="525"/>
                    <a:pt x="4325" y="471"/>
                  </a:cubicBezTo>
                  <a:cubicBezTo>
                    <a:pt x="4335" y="461"/>
                    <a:pt x="4344" y="450"/>
                    <a:pt x="4352" y="441"/>
                  </a:cubicBezTo>
                  <a:lnTo>
                    <a:pt x="4352" y="441"/>
                  </a:lnTo>
                  <a:cubicBezTo>
                    <a:pt x="4468" y="427"/>
                    <a:pt x="4582" y="420"/>
                    <a:pt x="4695" y="420"/>
                  </a:cubicBezTo>
                  <a:close/>
                  <a:moveTo>
                    <a:pt x="2953" y="1781"/>
                  </a:moveTo>
                  <a:cubicBezTo>
                    <a:pt x="2903" y="1831"/>
                    <a:pt x="2854" y="1880"/>
                    <a:pt x="2805" y="1929"/>
                  </a:cubicBezTo>
                  <a:lnTo>
                    <a:pt x="2805" y="1929"/>
                  </a:lnTo>
                  <a:cubicBezTo>
                    <a:pt x="2794" y="1939"/>
                    <a:pt x="2784" y="1949"/>
                    <a:pt x="2774" y="1958"/>
                  </a:cubicBezTo>
                  <a:lnTo>
                    <a:pt x="2774" y="1958"/>
                  </a:lnTo>
                  <a:cubicBezTo>
                    <a:pt x="2758" y="1958"/>
                    <a:pt x="2742" y="1957"/>
                    <a:pt x="2726" y="1956"/>
                  </a:cubicBezTo>
                  <a:lnTo>
                    <a:pt x="2726" y="1956"/>
                  </a:lnTo>
                  <a:cubicBezTo>
                    <a:pt x="2734" y="1951"/>
                    <a:pt x="2741" y="1946"/>
                    <a:pt x="2748" y="1940"/>
                  </a:cubicBezTo>
                  <a:cubicBezTo>
                    <a:pt x="2816" y="1886"/>
                    <a:pt x="2884" y="1833"/>
                    <a:pt x="2953" y="1781"/>
                  </a:cubicBezTo>
                  <a:close/>
                  <a:moveTo>
                    <a:pt x="4858" y="1"/>
                  </a:moveTo>
                  <a:cubicBezTo>
                    <a:pt x="4474" y="1"/>
                    <a:pt x="3985" y="117"/>
                    <a:pt x="3511" y="271"/>
                  </a:cubicBezTo>
                  <a:lnTo>
                    <a:pt x="3511" y="271"/>
                  </a:lnTo>
                  <a:cubicBezTo>
                    <a:pt x="3488" y="260"/>
                    <a:pt x="3461" y="252"/>
                    <a:pt x="3431" y="247"/>
                  </a:cubicBezTo>
                  <a:lnTo>
                    <a:pt x="3431" y="247"/>
                  </a:lnTo>
                  <a:cubicBezTo>
                    <a:pt x="3542" y="112"/>
                    <a:pt x="3375" y="39"/>
                    <a:pt x="3212" y="39"/>
                  </a:cubicBezTo>
                  <a:cubicBezTo>
                    <a:pt x="3136" y="39"/>
                    <a:pt x="3061" y="54"/>
                    <a:pt x="3015" y="87"/>
                  </a:cubicBezTo>
                  <a:cubicBezTo>
                    <a:pt x="3000" y="99"/>
                    <a:pt x="2984" y="111"/>
                    <a:pt x="2968" y="122"/>
                  </a:cubicBezTo>
                  <a:lnTo>
                    <a:pt x="2968" y="122"/>
                  </a:lnTo>
                  <a:cubicBezTo>
                    <a:pt x="2968" y="122"/>
                    <a:pt x="2967" y="122"/>
                    <a:pt x="2967" y="121"/>
                  </a:cubicBezTo>
                  <a:cubicBezTo>
                    <a:pt x="2963" y="125"/>
                    <a:pt x="2959" y="128"/>
                    <a:pt x="2956" y="132"/>
                  </a:cubicBezTo>
                  <a:lnTo>
                    <a:pt x="2956" y="132"/>
                  </a:lnTo>
                  <a:cubicBezTo>
                    <a:pt x="2570" y="425"/>
                    <a:pt x="2181" y="712"/>
                    <a:pt x="1796" y="1005"/>
                  </a:cubicBezTo>
                  <a:cubicBezTo>
                    <a:pt x="1762" y="1030"/>
                    <a:pt x="1738" y="1055"/>
                    <a:pt x="1724" y="1080"/>
                  </a:cubicBezTo>
                  <a:lnTo>
                    <a:pt x="1724" y="1080"/>
                  </a:lnTo>
                  <a:cubicBezTo>
                    <a:pt x="1712" y="1087"/>
                    <a:pt x="1700" y="1094"/>
                    <a:pt x="1688" y="1102"/>
                  </a:cubicBezTo>
                  <a:cubicBezTo>
                    <a:pt x="1691" y="1104"/>
                    <a:pt x="1694" y="1106"/>
                    <a:pt x="1697" y="1107"/>
                  </a:cubicBezTo>
                  <a:lnTo>
                    <a:pt x="1697" y="1107"/>
                  </a:lnTo>
                  <a:cubicBezTo>
                    <a:pt x="1696" y="1108"/>
                    <a:pt x="1696" y="1108"/>
                    <a:pt x="1695" y="1109"/>
                  </a:cubicBezTo>
                  <a:cubicBezTo>
                    <a:pt x="1478" y="1265"/>
                    <a:pt x="1659" y="1381"/>
                    <a:pt x="1850" y="1381"/>
                  </a:cubicBezTo>
                  <a:cubicBezTo>
                    <a:pt x="1917" y="1381"/>
                    <a:pt x="1986" y="1367"/>
                    <a:pt x="2038" y="1334"/>
                  </a:cubicBezTo>
                  <a:cubicBezTo>
                    <a:pt x="2150" y="1265"/>
                    <a:pt x="2259" y="1194"/>
                    <a:pt x="2366" y="1121"/>
                  </a:cubicBezTo>
                  <a:lnTo>
                    <a:pt x="2366" y="1121"/>
                  </a:lnTo>
                  <a:cubicBezTo>
                    <a:pt x="2213" y="1256"/>
                    <a:pt x="2052" y="1383"/>
                    <a:pt x="1886" y="1507"/>
                  </a:cubicBezTo>
                  <a:cubicBezTo>
                    <a:pt x="1695" y="1656"/>
                    <a:pt x="1832" y="1777"/>
                    <a:pt x="2001" y="1791"/>
                  </a:cubicBezTo>
                  <a:lnTo>
                    <a:pt x="2001" y="1791"/>
                  </a:lnTo>
                  <a:cubicBezTo>
                    <a:pt x="2024" y="1854"/>
                    <a:pt x="2136" y="1884"/>
                    <a:pt x="2247" y="1884"/>
                  </a:cubicBezTo>
                  <a:cubicBezTo>
                    <a:pt x="2271" y="1884"/>
                    <a:pt x="2295" y="1882"/>
                    <a:pt x="2318" y="1880"/>
                  </a:cubicBezTo>
                  <a:lnTo>
                    <a:pt x="2318" y="1880"/>
                  </a:lnTo>
                  <a:cubicBezTo>
                    <a:pt x="2321" y="1893"/>
                    <a:pt x="2327" y="1906"/>
                    <a:pt x="2335" y="1917"/>
                  </a:cubicBezTo>
                  <a:lnTo>
                    <a:pt x="2335" y="1917"/>
                  </a:lnTo>
                  <a:cubicBezTo>
                    <a:pt x="1739" y="1828"/>
                    <a:pt x="1141" y="1619"/>
                    <a:pt x="590" y="1459"/>
                  </a:cubicBezTo>
                  <a:cubicBezTo>
                    <a:pt x="569" y="1452"/>
                    <a:pt x="545" y="1449"/>
                    <a:pt x="521" y="1449"/>
                  </a:cubicBezTo>
                  <a:cubicBezTo>
                    <a:pt x="300" y="1449"/>
                    <a:pt x="1" y="1710"/>
                    <a:pt x="282" y="1795"/>
                  </a:cubicBezTo>
                  <a:cubicBezTo>
                    <a:pt x="1119" y="2036"/>
                    <a:pt x="1964" y="2294"/>
                    <a:pt x="2824" y="2294"/>
                  </a:cubicBezTo>
                  <a:cubicBezTo>
                    <a:pt x="2861" y="2294"/>
                    <a:pt x="2897" y="2293"/>
                    <a:pt x="2934" y="2292"/>
                  </a:cubicBezTo>
                  <a:lnTo>
                    <a:pt x="2934" y="2292"/>
                  </a:lnTo>
                  <a:cubicBezTo>
                    <a:pt x="2951" y="2368"/>
                    <a:pt x="3055" y="2417"/>
                    <a:pt x="3165" y="2417"/>
                  </a:cubicBezTo>
                  <a:cubicBezTo>
                    <a:pt x="3193" y="2417"/>
                    <a:pt x="3221" y="2414"/>
                    <a:pt x="3249" y="2407"/>
                  </a:cubicBezTo>
                  <a:lnTo>
                    <a:pt x="3249" y="2407"/>
                  </a:lnTo>
                  <a:cubicBezTo>
                    <a:pt x="3259" y="2473"/>
                    <a:pt x="3319" y="2526"/>
                    <a:pt x="3447" y="2526"/>
                  </a:cubicBezTo>
                  <a:cubicBezTo>
                    <a:pt x="3453" y="2526"/>
                    <a:pt x="3459" y="2526"/>
                    <a:pt x="3465" y="2526"/>
                  </a:cubicBezTo>
                  <a:cubicBezTo>
                    <a:pt x="4526" y="2481"/>
                    <a:pt x="6049" y="1850"/>
                    <a:pt x="5592" y="547"/>
                  </a:cubicBezTo>
                  <a:lnTo>
                    <a:pt x="5592" y="547"/>
                  </a:lnTo>
                  <a:cubicBezTo>
                    <a:pt x="5593" y="506"/>
                    <a:pt x="5590" y="466"/>
                    <a:pt x="5582" y="426"/>
                  </a:cubicBezTo>
                  <a:cubicBezTo>
                    <a:pt x="5523" y="117"/>
                    <a:pt x="5242" y="1"/>
                    <a:pt x="485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69"/>
            <p:cNvSpPr/>
            <p:nvPr/>
          </p:nvSpPr>
          <p:spPr>
            <a:xfrm>
              <a:off x="8210592" y="1687758"/>
              <a:ext cx="111591" cy="35347"/>
            </a:xfrm>
            <a:custGeom>
              <a:rect b="b" l="l" r="r" t="t"/>
              <a:pathLst>
                <a:path extrusionOk="0" h="815" w="2573">
                  <a:moveTo>
                    <a:pt x="542" y="0"/>
                  </a:moveTo>
                  <a:cubicBezTo>
                    <a:pt x="398" y="0"/>
                    <a:pt x="0" y="179"/>
                    <a:pt x="126" y="199"/>
                  </a:cubicBezTo>
                  <a:cubicBezTo>
                    <a:pt x="795" y="303"/>
                    <a:pt x="1425" y="504"/>
                    <a:pt x="2032" y="802"/>
                  </a:cubicBezTo>
                  <a:cubicBezTo>
                    <a:pt x="2049" y="810"/>
                    <a:pt x="2072" y="814"/>
                    <a:pt x="2098" y="814"/>
                  </a:cubicBezTo>
                  <a:cubicBezTo>
                    <a:pt x="2267" y="814"/>
                    <a:pt x="2572" y="649"/>
                    <a:pt x="2527" y="625"/>
                  </a:cubicBezTo>
                  <a:cubicBezTo>
                    <a:pt x="1897" y="317"/>
                    <a:pt x="1249" y="109"/>
                    <a:pt x="559" y="1"/>
                  </a:cubicBezTo>
                  <a:cubicBezTo>
                    <a:pt x="554" y="1"/>
                    <a:pt x="548" y="0"/>
                    <a:pt x="54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69"/>
            <p:cNvSpPr/>
            <p:nvPr/>
          </p:nvSpPr>
          <p:spPr>
            <a:xfrm>
              <a:off x="8213931" y="1704672"/>
              <a:ext cx="133189" cy="827283"/>
            </a:xfrm>
            <a:custGeom>
              <a:rect b="b" l="l" r="r" t="t"/>
              <a:pathLst>
                <a:path extrusionOk="0" h="19075" w="3071">
                  <a:moveTo>
                    <a:pt x="2047" y="1"/>
                  </a:moveTo>
                  <a:cubicBezTo>
                    <a:pt x="1876" y="1"/>
                    <a:pt x="1581" y="140"/>
                    <a:pt x="1653" y="207"/>
                  </a:cubicBezTo>
                  <a:cubicBezTo>
                    <a:pt x="2665" y="1170"/>
                    <a:pt x="2048" y="2611"/>
                    <a:pt x="1868" y="3796"/>
                  </a:cubicBezTo>
                  <a:cubicBezTo>
                    <a:pt x="1632" y="5383"/>
                    <a:pt x="1501" y="6993"/>
                    <a:pt x="1324" y="8587"/>
                  </a:cubicBezTo>
                  <a:cubicBezTo>
                    <a:pt x="943" y="12068"/>
                    <a:pt x="566" y="15553"/>
                    <a:pt x="8" y="19010"/>
                  </a:cubicBezTo>
                  <a:cubicBezTo>
                    <a:pt x="1" y="19056"/>
                    <a:pt x="58" y="19075"/>
                    <a:pt x="136" y="19075"/>
                  </a:cubicBezTo>
                  <a:cubicBezTo>
                    <a:pt x="283" y="19075"/>
                    <a:pt x="507" y="19007"/>
                    <a:pt x="521" y="18924"/>
                  </a:cubicBezTo>
                  <a:cubicBezTo>
                    <a:pt x="1085" y="15446"/>
                    <a:pt x="1463" y="11947"/>
                    <a:pt x="1844" y="8448"/>
                  </a:cubicBezTo>
                  <a:cubicBezTo>
                    <a:pt x="2034" y="6713"/>
                    <a:pt x="2152" y="4939"/>
                    <a:pt x="2464" y="3221"/>
                  </a:cubicBezTo>
                  <a:cubicBezTo>
                    <a:pt x="2661" y="2116"/>
                    <a:pt x="3070" y="910"/>
                    <a:pt x="2142" y="27"/>
                  </a:cubicBezTo>
                  <a:cubicBezTo>
                    <a:pt x="2122" y="8"/>
                    <a:pt x="2088" y="1"/>
                    <a:pt x="204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69"/>
            <p:cNvSpPr/>
            <p:nvPr/>
          </p:nvSpPr>
          <p:spPr>
            <a:xfrm>
              <a:off x="7433292" y="2598633"/>
              <a:ext cx="195555" cy="65445"/>
            </a:xfrm>
            <a:custGeom>
              <a:rect b="b" l="l" r="r" t="t"/>
              <a:pathLst>
                <a:path extrusionOk="0" h="1509" w="4509">
                  <a:moveTo>
                    <a:pt x="507" y="0"/>
                  </a:moveTo>
                  <a:cubicBezTo>
                    <a:pt x="257" y="0"/>
                    <a:pt x="1" y="348"/>
                    <a:pt x="344" y="379"/>
                  </a:cubicBezTo>
                  <a:cubicBezTo>
                    <a:pt x="1643" y="490"/>
                    <a:pt x="2790" y="912"/>
                    <a:pt x="3951" y="1487"/>
                  </a:cubicBezTo>
                  <a:cubicBezTo>
                    <a:pt x="3981" y="1502"/>
                    <a:pt x="4014" y="1508"/>
                    <a:pt x="4048" y="1508"/>
                  </a:cubicBezTo>
                  <a:cubicBezTo>
                    <a:pt x="4259" y="1508"/>
                    <a:pt x="4509" y="1263"/>
                    <a:pt x="4255" y="1137"/>
                  </a:cubicBezTo>
                  <a:cubicBezTo>
                    <a:pt x="3057" y="542"/>
                    <a:pt x="1865" y="119"/>
                    <a:pt x="528" y="1"/>
                  </a:cubicBezTo>
                  <a:cubicBezTo>
                    <a:pt x="521" y="1"/>
                    <a:pt x="514" y="0"/>
                    <a:pt x="50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69"/>
            <p:cNvSpPr/>
            <p:nvPr/>
          </p:nvSpPr>
          <p:spPr>
            <a:xfrm>
              <a:off x="7472801" y="2662906"/>
              <a:ext cx="168709" cy="38035"/>
            </a:xfrm>
            <a:custGeom>
              <a:rect b="b" l="l" r="r" t="t"/>
              <a:pathLst>
                <a:path extrusionOk="0" h="877" w="3890">
                  <a:moveTo>
                    <a:pt x="582" y="1"/>
                  </a:moveTo>
                  <a:cubicBezTo>
                    <a:pt x="420" y="1"/>
                    <a:pt x="0" y="245"/>
                    <a:pt x="279" y="269"/>
                  </a:cubicBezTo>
                  <a:cubicBezTo>
                    <a:pt x="1307" y="366"/>
                    <a:pt x="2312" y="494"/>
                    <a:pt x="3289" y="868"/>
                  </a:cubicBezTo>
                  <a:cubicBezTo>
                    <a:pt x="3305" y="874"/>
                    <a:pt x="3325" y="877"/>
                    <a:pt x="3348" y="877"/>
                  </a:cubicBezTo>
                  <a:cubicBezTo>
                    <a:pt x="3533" y="877"/>
                    <a:pt x="3890" y="693"/>
                    <a:pt x="3705" y="625"/>
                  </a:cubicBezTo>
                  <a:cubicBezTo>
                    <a:pt x="2700" y="237"/>
                    <a:pt x="1664" y="95"/>
                    <a:pt x="597" y="2"/>
                  </a:cubicBezTo>
                  <a:cubicBezTo>
                    <a:pt x="593" y="1"/>
                    <a:pt x="587" y="1"/>
                    <a:pt x="58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69"/>
            <p:cNvSpPr/>
            <p:nvPr/>
          </p:nvSpPr>
          <p:spPr>
            <a:xfrm>
              <a:off x="7465082" y="2691963"/>
              <a:ext cx="165110" cy="37775"/>
            </a:xfrm>
            <a:custGeom>
              <a:rect b="b" l="l" r="r" t="t"/>
              <a:pathLst>
                <a:path extrusionOk="0" h="871" w="3807">
                  <a:moveTo>
                    <a:pt x="498" y="1"/>
                  </a:moveTo>
                  <a:cubicBezTo>
                    <a:pt x="285" y="1"/>
                    <a:pt x="0" y="210"/>
                    <a:pt x="214" y="326"/>
                  </a:cubicBezTo>
                  <a:cubicBezTo>
                    <a:pt x="1149" y="842"/>
                    <a:pt x="2220" y="600"/>
                    <a:pt x="3218" y="863"/>
                  </a:cubicBezTo>
                  <a:cubicBezTo>
                    <a:pt x="3237" y="868"/>
                    <a:pt x="3257" y="871"/>
                    <a:pt x="3278" y="871"/>
                  </a:cubicBezTo>
                  <a:cubicBezTo>
                    <a:pt x="3505" y="871"/>
                    <a:pt x="3807" y="589"/>
                    <a:pt x="3515" y="513"/>
                  </a:cubicBezTo>
                  <a:cubicBezTo>
                    <a:pt x="2580" y="267"/>
                    <a:pt x="1472" y="506"/>
                    <a:pt x="613" y="28"/>
                  </a:cubicBezTo>
                  <a:cubicBezTo>
                    <a:pt x="580" y="9"/>
                    <a:pt x="541" y="1"/>
                    <a:pt x="49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69"/>
            <p:cNvSpPr/>
            <p:nvPr/>
          </p:nvSpPr>
          <p:spPr>
            <a:xfrm>
              <a:off x="7363512" y="2678258"/>
              <a:ext cx="268677" cy="73209"/>
            </a:xfrm>
            <a:custGeom>
              <a:rect b="b" l="l" r="r" t="t"/>
              <a:pathLst>
                <a:path extrusionOk="0" h="1688" w="6195">
                  <a:moveTo>
                    <a:pt x="475" y="1"/>
                  </a:moveTo>
                  <a:cubicBezTo>
                    <a:pt x="265" y="1"/>
                    <a:pt x="0" y="243"/>
                    <a:pt x="259" y="358"/>
                  </a:cubicBezTo>
                  <a:cubicBezTo>
                    <a:pt x="1191" y="763"/>
                    <a:pt x="2102" y="1449"/>
                    <a:pt x="3114" y="1636"/>
                  </a:cubicBezTo>
                  <a:cubicBezTo>
                    <a:pt x="3306" y="1671"/>
                    <a:pt x="3493" y="1688"/>
                    <a:pt x="3675" y="1688"/>
                  </a:cubicBezTo>
                  <a:cubicBezTo>
                    <a:pt x="4523" y="1688"/>
                    <a:pt x="5267" y="1331"/>
                    <a:pt x="5986" y="812"/>
                  </a:cubicBezTo>
                  <a:cubicBezTo>
                    <a:pt x="6194" y="659"/>
                    <a:pt x="6018" y="531"/>
                    <a:pt x="5832" y="531"/>
                  </a:cubicBezTo>
                  <a:cubicBezTo>
                    <a:pt x="5764" y="531"/>
                    <a:pt x="5695" y="548"/>
                    <a:pt x="5643" y="587"/>
                  </a:cubicBezTo>
                  <a:cubicBezTo>
                    <a:pt x="5021" y="1041"/>
                    <a:pt x="4434" y="1296"/>
                    <a:pt x="3790" y="1296"/>
                  </a:cubicBezTo>
                  <a:cubicBezTo>
                    <a:pt x="3458" y="1296"/>
                    <a:pt x="3111" y="1228"/>
                    <a:pt x="2736" y="1085"/>
                  </a:cubicBezTo>
                  <a:cubicBezTo>
                    <a:pt x="1988" y="798"/>
                    <a:pt x="1299" y="344"/>
                    <a:pt x="564" y="18"/>
                  </a:cubicBezTo>
                  <a:cubicBezTo>
                    <a:pt x="537" y="6"/>
                    <a:pt x="507" y="1"/>
                    <a:pt x="47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69"/>
            <p:cNvSpPr/>
            <p:nvPr/>
          </p:nvSpPr>
          <p:spPr>
            <a:xfrm>
              <a:off x="7554682" y="1975250"/>
              <a:ext cx="60761" cy="312481"/>
            </a:xfrm>
            <a:custGeom>
              <a:rect b="b" l="l" r="r" t="t"/>
              <a:pathLst>
                <a:path extrusionOk="0" h="7205" w="1401">
                  <a:moveTo>
                    <a:pt x="362" y="0"/>
                  </a:moveTo>
                  <a:cubicBezTo>
                    <a:pt x="203" y="0"/>
                    <a:pt x="0" y="111"/>
                    <a:pt x="22" y="266"/>
                  </a:cubicBezTo>
                  <a:cubicBezTo>
                    <a:pt x="355" y="2466"/>
                    <a:pt x="867" y="4825"/>
                    <a:pt x="424" y="7042"/>
                  </a:cubicBezTo>
                  <a:cubicBezTo>
                    <a:pt x="401" y="7155"/>
                    <a:pt x="493" y="7205"/>
                    <a:pt x="606" y="7205"/>
                  </a:cubicBezTo>
                  <a:cubicBezTo>
                    <a:pt x="749" y="7205"/>
                    <a:pt x="927" y="7126"/>
                    <a:pt x="954" y="6997"/>
                  </a:cubicBezTo>
                  <a:cubicBezTo>
                    <a:pt x="1401" y="4755"/>
                    <a:pt x="881" y="2348"/>
                    <a:pt x="542" y="120"/>
                  </a:cubicBezTo>
                  <a:cubicBezTo>
                    <a:pt x="529" y="36"/>
                    <a:pt x="453" y="0"/>
                    <a:pt x="36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69"/>
            <p:cNvSpPr/>
            <p:nvPr/>
          </p:nvSpPr>
          <p:spPr>
            <a:xfrm>
              <a:off x="7356746" y="2248777"/>
              <a:ext cx="253975" cy="452219"/>
            </a:xfrm>
            <a:custGeom>
              <a:rect b="b" l="l" r="r" t="t"/>
              <a:pathLst>
                <a:path extrusionOk="0" h="10427" w="5856">
                  <a:moveTo>
                    <a:pt x="5686" y="1"/>
                  </a:moveTo>
                  <a:cubicBezTo>
                    <a:pt x="5556" y="1"/>
                    <a:pt x="5373" y="48"/>
                    <a:pt x="5324" y="115"/>
                  </a:cubicBezTo>
                  <a:cubicBezTo>
                    <a:pt x="3014" y="3087"/>
                    <a:pt x="405" y="6468"/>
                    <a:pt x="7" y="10337"/>
                  </a:cubicBezTo>
                  <a:cubicBezTo>
                    <a:pt x="0" y="10401"/>
                    <a:pt x="67" y="10427"/>
                    <a:pt x="154" y="10427"/>
                  </a:cubicBezTo>
                  <a:cubicBezTo>
                    <a:pt x="304" y="10427"/>
                    <a:pt x="515" y="10351"/>
                    <a:pt x="526" y="10261"/>
                  </a:cubicBezTo>
                  <a:cubicBezTo>
                    <a:pt x="918" y="6405"/>
                    <a:pt x="3505" y="3063"/>
                    <a:pt x="5802" y="101"/>
                  </a:cubicBezTo>
                  <a:cubicBezTo>
                    <a:pt x="5855" y="30"/>
                    <a:pt x="5787" y="1"/>
                    <a:pt x="568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69"/>
            <p:cNvSpPr/>
            <p:nvPr/>
          </p:nvSpPr>
          <p:spPr>
            <a:xfrm>
              <a:off x="7939536" y="4119404"/>
              <a:ext cx="137613" cy="297301"/>
            </a:xfrm>
            <a:custGeom>
              <a:rect b="b" l="l" r="r" t="t"/>
              <a:pathLst>
                <a:path extrusionOk="0" h="6855" w="3173">
                  <a:moveTo>
                    <a:pt x="1595" y="1"/>
                  </a:moveTo>
                  <a:cubicBezTo>
                    <a:pt x="1440" y="1"/>
                    <a:pt x="1230" y="101"/>
                    <a:pt x="1239" y="245"/>
                  </a:cubicBezTo>
                  <a:cubicBezTo>
                    <a:pt x="1367" y="2181"/>
                    <a:pt x="2646" y="5510"/>
                    <a:pt x="269" y="6567"/>
                  </a:cubicBezTo>
                  <a:cubicBezTo>
                    <a:pt x="1" y="6685"/>
                    <a:pt x="150" y="6855"/>
                    <a:pt x="347" y="6855"/>
                  </a:cubicBezTo>
                  <a:cubicBezTo>
                    <a:pt x="392" y="6855"/>
                    <a:pt x="439" y="6846"/>
                    <a:pt x="484" y="6826"/>
                  </a:cubicBezTo>
                  <a:cubicBezTo>
                    <a:pt x="3172" y="5631"/>
                    <a:pt x="1908" y="2326"/>
                    <a:pt x="1759" y="106"/>
                  </a:cubicBezTo>
                  <a:cubicBezTo>
                    <a:pt x="1754" y="32"/>
                    <a:pt x="1683" y="1"/>
                    <a:pt x="159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69"/>
            <p:cNvSpPr/>
            <p:nvPr/>
          </p:nvSpPr>
          <p:spPr>
            <a:xfrm>
              <a:off x="7758472" y="2935392"/>
              <a:ext cx="146591" cy="823987"/>
            </a:xfrm>
            <a:custGeom>
              <a:rect b="b" l="l" r="r" t="t"/>
              <a:pathLst>
                <a:path extrusionOk="0" h="18999" w="3380">
                  <a:moveTo>
                    <a:pt x="1233" y="7120"/>
                  </a:moveTo>
                  <a:cubicBezTo>
                    <a:pt x="1368" y="7931"/>
                    <a:pt x="1485" y="8745"/>
                    <a:pt x="1574" y="9563"/>
                  </a:cubicBezTo>
                  <a:lnTo>
                    <a:pt x="1574" y="9563"/>
                  </a:lnTo>
                  <a:cubicBezTo>
                    <a:pt x="1519" y="9254"/>
                    <a:pt x="1462" y="8945"/>
                    <a:pt x="1404" y="8636"/>
                  </a:cubicBezTo>
                  <a:lnTo>
                    <a:pt x="1404" y="8636"/>
                  </a:lnTo>
                  <a:cubicBezTo>
                    <a:pt x="1341" y="8131"/>
                    <a:pt x="1284" y="7626"/>
                    <a:pt x="1233" y="7120"/>
                  </a:cubicBezTo>
                  <a:close/>
                  <a:moveTo>
                    <a:pt x="2265" y="1"/>
                  </a:moveTo>
                  <a:cubicBezTo>
                    <a:pt x="2120" y="1"/>
                    <a:pt x="1950" y="79"/>
                    <a:pt x="1943" y="196"/>
                  </a:cubicBezTo>
                  <a:lnTo>
                    <a:pt x="1943" y="196"/>
                  </a:lnTo>
                  <a:cubicBezTo>
                    <a:pt x="1942" y="196"/>
                    <a:pt x="1941" y="197"/>
                    <a:pt x="1940" y="197"/>
                  </a:cubicBezTo>
                  <a:cubicBezTo>
                    <a:pt x="1940" y="340"/>
                    <a:pt x="1941" y="483"/>
                    <a:pt x="1942" y="626"/>
                  </a:cubicBezTo>
                  <a:lnTo>
                    <a:pt x="1942" y="626"/>
                  </a:lnTo>
                  <a:cubicBezTo>
                    <a:pt x="1938" y="1656"/>
                    <a:pt x="1924" y="2686"/>
                    <a:pt x="1908" y="3716"/>
                  </a:cubicBezTo>
                  <a:lnTo>
                    <a:pt x="1908" y="3716"/>
                  </a:lnTo>
                  <a:cubicBezTo>
                    <a:pt x="1881" y="3912"/>
                    <a:pt x="1857" y="4109"/>
                    <a:pt x="1836" y="4305"/>
                  </a:cubicBezTo>
                  <a:lnTo>
                    <a:pt x="1836" y="4305"/>
                  </a:lnTo>
                  <a:cubicBezTo>
                    <a:pt x="1782" y="3787"/>
                    <a:pt x="1720" y="3270"/>
                    <a:pt x="1649" y="2753"/>
                  </a:cubicBezTo>
                  <a:cubicBezTo>
                    <a:pt x="1638" y="2677"/>
                    <a:pt x="1561" y="2645"/>
                    <a:pt x="1469" y="2645"/>
                  </a:cubicBezTo>
                  <a:cubicBezTo>
                    <a:pt x="1317" y="2645"/>
                    <a:pt x="1126" y="2732"/>
                    <a:pt x="1126" y="2850"/>
                  </a:cubicBezTo>
                  <a:cubicBezTo>
                    <a:pt x="1126" y="2864"/>
                    <a:pt x="1126" y="2878"/>
                    <a:pt x="1126" y="2892"/>
                  </a:cubicBezTo>
                  <a:lnTo>
                    <a:pt x="1126" y="2892"/>
                  </a:lnTo>
                  <a:cubicBezTo>
                    <a:pt x="1126" y="2892"/>
                    <a:pt x="1126" y="2892"/>
                    <a:pt x="1126" y="2892"/>
                  </a:cubicBezTo>
                  <a:cubicBezTo>
                    <a:pt x="1126" y="2893"/>
                    <a:pt x="1126" y="2893"/>
                    <a:pt x="1126" y="2894"/>
                  </a:cubicBezTo>
                  <a:lnTo>
                    <a:pt x="1126" y="2894"/>
                  </a:lnTo>
                  <a:cubicBezTo>
                    <a:pt x="1129" y="3194"/>
                    <a:pt x="1137" y="3493"/>
                    <a:pt x="1149" y="3792"/>
                  </a:cubicBezTo>
                  <a:lnTo>
                    <a:pt x="1149" y="3792"/>
                  </a:lnTo>
                  <a:cubicBezTo>
                    <a:pt x="1079" y="3445"/>
                    <a:pt x="1007" y="3097"/>
                    <a:pt x="935" y="2750"/>
                  </a:cubicBezTo>
                  <a:cubicBezTo>
                    <a:pt x="918" y="2673"/>
                    <a:pt x="839" y="2640"/>
                    <a:pt x="747" y="2640"/>
                  </a:cubicBezTo>
                  <a:cubicBezTo>
                    <a:pt x="667" y="2640"/>
                    <a:pt x="577" y="2665"/>
                    <a:pt x="511" y="2706"/>
                  </a:cubicBezTo>
                  <a:lnTo>
                    <a:pt x="511" y="2706"/>
                  </a:lnTo>
                  <a:cubicBezTo>
                    <a:pt x="473" y="2654"/>
                    <a:pt x="411" y="2632"/>
                    <a:pt x="342" y="2632"/>
                  </a:cubicBezTo>
                  <a:cubicBezTo>
                    <a:pt x="187" y="2632"/>
                    <a:pt x="1" y="2747"/>
                    <a:pt x="10" y="2888"/>
                  </a:cubicBezTo>
                  <a:cubicBezTo>
                    <a:pt x="138" y="4820"/>
                    <a:pt x="506" y="6715"/>
                    <a:pt x="861" y="8614"/>
                  </a:cubicBezTo>
                  <a:lnTo>
                    <a:pt x="861" y="8614"/>
                  </a:lnTo>
                  <a:cubicBezTo>
                    <a:pt x="1039" y="10074"/>
                    <a:pt x="1264" y="11529"/>
                    <a:pt x="1531" y="12979"/>
                  </a:cubicBezTo>
                  <a:cubicBezTo>
                    <a:pt x="1546" y="13057"/>
                    <a:pt x="1618" y="13089"/>
                    <a:pt x="1705" y="13089"/>
                  </a:cubicBezTo>
                  <a:cubicBezTo>
                    <a:pt x="1786" y="13089"/>
                    <a:pt x="1878" y="13061"/>
                    <a:pt x="1947" y="13015"/>
                  </a:cubicBezTo>
                  <a:lnTo>
                    <a:pt x="1947" y="13015"/>
                  </a:lnTo>
                  <a:cubicBezTo>
                    <a:pt x="1962" y="13160"/>
                    <a:pt x="1978" y="13306"/>
                    <a:pt x="1997" y="13451"/>
                  </a:cubicBezTo>
                  <a:lnTo>
                    <a:pt x="1997" y="13451"/>
                  </a:lnTo>
                  <a:cubicBezTo>
                    <a:pt x="2006" y="13584"/>
                    <a:pt x="2016" y="13718"/>
                    <a:pt x="2027" y="13852"/>
                  </a:cubicBezTo>
                  <a:lnTo>
                    <a:pt x="2027" y="13852"/>
                  </a:lnTo>
                  <a:cubicBezTo>
                    <a:pt x="2028" y="13864"/>
                    <a:pt x="2028" y="13877"/>
                    <a:pt x="2029" y="13890"/>
                  </a:cubicBezTo>
                  <a:lnTo>
                    <a:pt x="2029" y="13890"/>
                  </a:lnTo>
                  <a:cubicBezTo>
                    <a:pt x="2116" y="15541"/>
                    <a:pt x="2240" y="17191"/>
                    <a:pt x="2251" y="18844"/>
                  </a:cubicBezTo>
                  <a:cubicBezTo>
                    <a:pt x="2251" y="18953"/>
                    <a:pt x="2347" y="18999"/>
                    <a:pt x="2457" y="18999"/>
                  </a:cubicBezTo>
                  <a:cubicBezTo>
                    <a:pt x="2605" y="18999"/>
                    <a:pt x="2778" y="18915"/>
                    <a:pt x="2774" y="18792"/>
                  </a:cubicBezTo>
                  <a:cubicBezTo>
                    <a:pt x="2771" y="18013"/>
                    <a:pt x="2742" y="17235"/>
                    <a:pt x="2702" y="16457"/>
                  </a:cubicBezTo>
                  <a:lnTo>
                    <a:pt x="2702" y="16457"/>
                  </a:lnTo>
                  <a:cubicBezTo>
                    <a:pt x="2717" y="16444"/>
                    <a:pt x="2730" y="16430"/>
                    <a:pt x="2740" y="16415"/>
                  </a:cubicBezTo>
                  <a:lnTo>
                    <a:pt x="2740" y="16415"/>
                  </a:lnTo>
                  <a:cubicBezTo>
                    <a:pt x="2746" y="16460"/>
                    <a:pt x="2751" y="16505"/>
                    <a:pt x="2757" y="16551"/>
                  </a:cubicBezTo>
                  <a:cubicBezTo>
                    <a:pt x="2768" y="16628"/>
                    <a:pt x="2846" y="16660"/>
                    <a:pt x="2939" y="16660"/>
                  </a:cubicBezTo>
                  <a:cubicBezTo>
                    <a:pt x="3092" y="16660"/>
                    <a:pt x="3286" y="16572"/>
                    <a:pt x="3284" y="16454"/>
                  </a:cubicBezTo>
                  <a:cubicBezTo>
                    <a:pt x="3270" y="15817"/>
                    <a:pt x="3249" y="15181"/>
                    <a:pt x="3222" y="14545"/>
                  </a:cubicBezTo>
                  <a:lnTo>
                    <a:pt x="3222" y="14545"/>
                  </a:lnTo>
                  <a:cubicBezTo>
                    <a:pt x="3379" y="12829"/>
                    <a:pt x="3340" y="11094"/>
                    <a:pt x="3180" y="9380"/>
                  </a:cubicBezTo>
                  <a:cubicBezTo>
                    <a:pt x="3171" y="9301"/>
                    <a:pt x="3099" y="9269"/>
                    <a:pt x="3011" y="9269"/>
                  </a:cubicBezTo>
                  <a:cubicBezTo>
                    <a:pt x="2977" y="9269"/>
                    <a:pt x="2941" y="9274"/>
                    <a:pt x="2906" y="9282"/>
                  </a:cubicBezTo>
                  <a:lnTo>
                    <a:pt x="2906" y="9282"/>
                  </a:lnTo>
                  <a:cubicBezTo>
                    <a:pt x="2694" y="6243"/>
                    <a:pt x="2475" y="3203"/>
                    <a:pt x="2470" y="152"/>
                  </a:cubicBezTo>
                  <a:cubicBezTo>
                    <a:pt x="2470" y="45"/>
                    <a:pt x="2374" y="1"/>
                    <a:pt x="2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69"/>
            <p:cNvSpPr/>
            <p:nvPr/>
          </p:nvSpPr>
          <p:spPr>
            <a:xfrm>
              <a:off x="7843518" y="2912580"/>
              <a:ext cx="62409" cy="581592"/>
            </a:xfrm>
            <a:custGeom>
              <a:rect b="b" l="l" r="r" t="t"/>
              <a:pathLst>
                <a:path extrusionOk="0" h="13410" w="1439">
                  <a:moveTo>
                    <a:pt x="607" y="1"/>
                  </a:moveTo>
                  <a:cubicBezTo>
                    <a:pt x="491" y="1"/>
                    <a:pt x="354" y="56"/>
                    <a:pt x="294" y="155"/>
                  </a:cubicBezTo>
                  <a:cubicBezTo>
                    <a:pt x="249" y="217"/>
                    <a:pt x="197" y="272"/>
                    <a:pt x="148" y="331"/>
                  </a:cubicBezTo>
                  <a:cubicBezTo>
                    <a:pt x="0" y="464"/>
                    <a:pt x="132" y="532"/>
                    <a:pt x="292" y="532"/>
                  </a:cubicBezTo>
                  <a:cubicBezTo>
                    <a:pt x="361" y="532"/>
                    <a:pt x="436" y="519"/>
                    <a:pt x="494" y="493"/>
                  </a:cubicBezTo>
                  <a:lnTo>
                    <a:pt x="494" y="493"/>
                  </a:lnTo>
                  <a:cubicBezTo>
                    <a:pt x="575" y="870"/>
                    <a:pt x="647" y="1872"/>
                    <a:pt x="693" y="2632"/>
                  </a:cubicBezTo>
                  <a:lnTo>
                    <a:pt x="693" y="2632"/>
                  </a:lnTo>
                  <a:cubicBezTo>
                    <a:pt x="685" y="3022"/>
                    <a:pt x="675" y="3411"/>
                    <a:pt x="669" y="3801"/>
                  </a:cubicBezTo>
                  <a:lnTo>
                    <a:pt x="669" y="3801"/>
                  </a:lnTo>
                  <a:cubicBezTo>
                    <a:pt x="600" y="5060"/>
                    <a:pt x="452" y="6315"/>
                    <a:pt x="513" y="7573"/>
                  </a:cubicBezTo>
                  <a:lnTo>
                    <a:pt x="513" y="7573"/>
                  </a:lnTo>
                  <a:cubicBezTo>
                    <a:pt x="331" y="8558"/>
                    <a:pt x="226" y="9547"/>
                    <a:pt x="394" y="10550"/>
                  </a:cubicBezTo>
                  <a:cubicBezTo>
                    <a:pt x="407" y="10627"/>
                    <a:pt x="479" y="10659"/>
                    <a:pt x="566" y="10659"/>
                  </a:cubicBezTo>
                  <a:cubicBezTo>
                    <a:pt x="586" y="10659"/>
                    <a:pt x="607" y="10657"/>
                    <a:pt x="628" y="10654"/>
                  </a:cubicBezTo>
                  <a:lnTo>
                    <a:pt x="628" y="10654"/>
                  </a:lnTo>
                  <a:cubicBezTo>
                    <a:pt x="559" y="11523"/>
                    <a:pt x="477" y="12392"/>
                    <a:pt x="394" y="13263"/>
                  </a:cubicBezTo>
                  <a:cubicBezTo>
                    <a:pt x="385" y="13366"/>
                    <a:pt x="476" y="13409"/>
                    <a:pt x="584" y="13409"/>
                  </a:cubicBezTo>
                  <a:cubicBezTo>
                    <a:pt x="730" y="13409"/>
                    <a:pt x="907" y="13330"/>
                    <a:pt x="917" y="13211"/>
                  </a:cubicBezTo>
                  <a:cubicBezTo>
                    <a:pt x="1023" y="12106"/>
                    <a:pt x="1127" y="11003"/>
                    <a:pt x="1204" y="9898"/>
                  </a:cubicBezTo>
                  <a:lnTo>
                    <a:pt x="1204" y="9898"/>
                  </a:lnTo>
                  <a:cubicBezTo>
                    <a:pt x="1214" y="9882"/>
                    <a:pt x="1220" y="9865"/>
                    <a:pt x="1222" y="9847"/>
                  </a:cubicBezTo>
                  <a:cubicBezTo>
                    <a:pt x="1320" y="9098"/>
                    <a:pt x="1372" y="8345"/>
                    <a:pt x="1399" y="7591"/>
                  </a:cubicBezTo>
                  <a:lnTo>
                    <a:pt x="1399" y="7591"/>
                  </a:lnTo>
                  <a:cubicBezTo>
                    <a:pt x="1424" y="7564"/>
                    <a:pt x="1439" y="7532"/>
                    <a:pt x="1437" y="7498"/>
                  </a:cubicBezTo>
                  <a:cubicBezTo>
                    <a:pt x="1430" y="7312"/>
                    <a:pt x="1423" y="7125"/>
                    <a:pt x="1416" y="6938"/>
                  </a:cubicBezTo>
                  <a:lnTo>
                    <a:pt x="1416" y="6938"/>
                  </a:lnTo>
                  <a:cubicBezTo>
                    <a:pt x="1424" y="6515"/>
                    <a:pt x="1427" y="6090"/>
                    <a:pt x="1427" y="5666"/>
                  </a:cubicBezTo>
                  <a:lnTo>
                    <a:pt x="1427" y="5666"/>
                  </a:lnTo>
                  <a:cubicBezTo>
                    <a:pt x="1427" y="5666"/>
                    <a:pt x="1427" y="5666"/>
                    <a:pt x="1427" y="5666"/>
                  </a:cubicBezTo>
                  <a:cubicBezTo>
                    <a:pt x="1427" y="5612"/>
                    <a:pt x="1405" y="5575"/>
                    <a:pt x="1370" y="5551"/>
                  </a:cubicBezTo>
                  <a:lnTo>
                    <a:pt x="1370" y="5551"/>
                  </a:lnTo>
                  <a:cubicBezTo>
                    <a:pt x="1337" y="4605"/>
                    <a:pt x="1299" y="3659"/>
                    <a:pt x="1228" y="2716"/>
                  </a:cubicBezTo>
                  <a:lnTo>
                    <a:pt x="1228" y="2716"/>
                  </a:lnTo>
                  <a:cubicBezTo>
                    <a:pt x="1229" y="2340"/>
                    <a:pt x="1229" y="1964"/>
                    <a:pt x="1229" y="1589"/>
                  </a:cubicBezTo>
                  <a:cubicBezTo>
                    <a:pt x="1229" y="1511"/>
                    <a:pt x="1179" y="1466"/>
                    <a:pt x="1111" y="1447"/>
                  </a:cubicBezTo>
                  <a:lnTo>
                    <a:pt x="1111" y="1447"/>
                  </a:lnTo>
                  <a:cubicBezTo>
                    <a:pt x="1061" y="1003"/>
                    <a:pt x="1001" y="559"/>
                    <a:pt x="928" y="116"/>
                  </a:cubicBezTo>
                  <a:cubicBezTo>
                    <a:pt x="914" y="44"/>
                    <a:pt x="820" y="19"/>
                    <a:pt x="762" y="16"/>
                  </a:cubicBezTo>
                  <a:cubicBezTo>
                    <a:pt x="720" y="12"/>
                    <a:pt x="682" y="9"/>
                    <a:pt x="637" y="2"/>
                  </a:cubicBezTo>
                  <a:cubicBezTo>
                    <a:pt x="627" y="1"/>
                    <a:pt x="617" y="1"/>
                    <a:pt x="6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69"/>
            <p:cNvSpPr/>
            <p:nvPr/>
          </p:nvSpPr>
          <p:spPr>
            <a:xfrm>
              <a:off x="8132267" y="2390853"/>
              <a:ext cx="100488" cy="167408"/>
            </a:xfrm>
            <a:custGeom>
              <a:rect b="b" l="l" r="r" t="t"/>
              <a:pathLst>
                <a:path extrusionOk="0" h="3860" w="2317">
                  <a:moveTo>
                    <a:pt x="621" y="1"/>
                  </a:moveTo>
                  <a:cubicBezTo>
                    <a:pt x="338" y="1"/>
                    <a:pt x="0" y="184"/>
                    <a:pt x="86" y="410"/>
                  </a:cubicBezTo>
                  <a:cubicBezTo>
                    <a:pt x="495" y="1494"/>
                    <a:pt x="1233" y="2513"/>
                    <a:pt x="1409" y="3673"/>
                  </a:cubicBezTo>
                  <a:cubicBezTo>
                    <a:pt x="1429" y="3804"/>
                    <a:pt x="1554" y="3859"/>
                    <a:pt x="1704" y="3859"/>
                  </a:cubicBezTo>
                  <a:cubicBezTo>
                    <a:pt x="1971" y="3859"/>
                    <a:pt x="2317" y="3682"/>
                    <a:pt x="2279" y="3438"/>
                  </a:cubicBezTo>
                  <a:cubicBezTo>
                    <a:pt x="2102" y="2277"/>
                    <a:pt x="1371" y="1259"/>
                    <a:pt x="956" y="178"/>
                  </a:cubicBezTo>
                  <a:cubicBezTo>
                    <a:pt x="907" y="53"/>
                    <a:pt x="772" y="1"/>
                    <a:pt x="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69"/>
            <p:cNvSpPr/>
            <p:nvPr/>
          </p:nvSpPr>
          <p:spPr>
            <a:xfrm>
              <a:off x="8130446" y="2459289"/>
              <a:ext cx="206051" cy="1028867"/>
            </a:xfrm>
            <a:custGeom>
              <a:rect b="b" l="l" r="r" t="t"/>
              <a:pathLst>
                <a:path extrusionOk="0" h="23723" w="4751">
                  <a:moveTo>
                    <a:pt x="675" y="1"/>
                  </a:moveTo>
                  <a:cubicBezTo>
                    <a:pt x="497" y="1"/>
                    <a:pt x="254" y="115"/>
                    <a:pt x="301" y="211"/>
                  </a:cubicBezTo>
                  <a:cubicBezTo>
                    <a:pt x="1239" y="2200"/>
                    <a:pt x="2287" y="4117"/>
                    <a:pt x="2813" y="6201"/>
                  </a:cubicBezTo>
                  <a:lnTo>
                    <a:pt x="2813" y="6201"/>
                  </a:lnTo>
                  <a:cubicBezTo>
                    <a:pt x="2610" y="6692"/>
                    <a:pt x="2417" y="7187"/>
                    <a:pt x="2338" y="7717"/>
                  </a:cubicBezTo>
                  <a:cubicBezTo>
                    <a:pt x="2328" y="7794"/>
                    <a:pt x="2380" y="7821"/>
                    <a:pt x="2454" y="7821"/>
                  </a:cubicBezTo>
                  <a:cubicBezTo>
                    <a:pt x="2498" y="7821"/>
                    <a:pt x="2549" y="7811"/>
                    <a:pt x="2600" y="7797"/>
                  </a:cubicBezTo>
                  <a:lnTo>
                    <a:pt x="2600" y="7797"/>
                  </a:lnTo>
                  <a:cubicBezTo>
                    <a:pt x="2476" y="8004"/>
                    <a:pt x="2357" y="8215"/>
                    <a:pt x="2245" y="8431"/>
                  </a:cubicBezTo>
                  <a:cubicBezTo>
                    <a:pt x="2214" y="8489"/>
                    <a:pt x="2258" y="8511"/>
                    <a:pt x="2332" y="8511"/>
                  </a:cubicBezTo>
                  <a:cubicBezTo>
                    <a:pt x="2467" y="8511"/>
                    <a:pt x="2702" y="8438"/>
                    <a:pt x="2747" y="8393"/>
                  </a:cubicBezTo>
                  <a:cubicBezTo>
                    <a:pt x="2873" y="8262"/>
                    <a:pt x="2996" y="8128"/>
                    <a:pt x="3118" y="7993"/>
                  </a:cubicBezTo>
                  <a:lnTo>
                    <a:pt x="3118" y="7993"/>
                  </a:lnTo>
                  <a:cubicBezTo>
                    <a:pt x="3121" y="8033"/>
                    <a:pt x="3125" y="8073"/>
                    <a:pt x="3127" y="8113"/>
                  </a:cubicBezTo>
                  <a:lnTo>
                    <a:pt x="3127" y="8113"/>
                  </a:lnTo>
                  <a:cubicBezTo>
                    <a:pt x="2905" y="8543"/>
                    <a:pt x="2704" y="8983"/>
                    <a:pt x="2549" y="9450"/>
                  </a:cubicBezTo>
                  <a:cubicBezTo>
                    <a:pt x="2527" y="9516"/>
                    <a:pt x="2585" y="9542"/>
                    <a:pt x="2668" y="9542"/>
                  </a:cubicBezTo>
                  <a:cubicBezTo>
                    <a:pt x="2806" y="9542"/>
                    <a:pt x="3013" y="9474"/>
                    <a:pt x="3052" y="9411"/>
                  </a:cubicBezTo>
                  <a:cubicBezTo>
                    <a:pt x="3059" y="9400"/>
                    <a:pt x="3067" y="9388"/>
                    <a:pt x="3074" y="9377"/>
                  </a:cubicBezTo>
                  <a:lnTo>
                    <a:pt x="3074" y="9377"/>
                  </a:lnTo>
                  <a:cubicBezTo>
                    <a:pt x="3075" y="9377"/>
                    <a:pt x="3075" y="9377"/>
                    <a:pt x="3076" y="9377"/>
                  </a:cubicBezTo>
                  <a:cubicBezTo>
                    <a:pt x="3076" y="9375"/>
                    <a:pt x="3077" y="9374"/>
                    <a:pt x="3078" y="9372"/>
                  </a:cubicBezTo>
                  <a:lnTo>
                    <a:pt x="3078" y="9372"/>
                  </a:lnTo>
                  <a:cubicBezTo>
                    <a:pt x="3153" y="9259"/>
                    <a:pt x="3231" y="9149"/>
                    <a:pt x="3313" y="9043"/>
                  </a:cubicBezTo>
                  <a:lnTo>
                    <a:pt x="3313" y="9043"/>
                  </a:lnTo>
                  <a:cubicBezTo>
                    <a:pt x="3331" y="9042"/>
                    <a:pt x="3350" y="9041"/>
                    <a:pt x="3369" y="9038"/>
                  </a:cubicBezTo>
                  <a:lnTo>
                    <a:pt x="3369" y="9038"/>
                  </a:lnTo>
                  <a:cubicBezTo>
                    <a:pt x="3196" y="9445"/>
                    <a:pt x="2998" y="9841"/>
                    <a:pt x="2858" y="10264"/>
                  </a:cubicBezTo>
                  <a:cubicBezTo>
                    <a:pt x="2835" y="10333"/>
                    <a:pt x="2880" y="10358"/>
                    <a:pt x="2951" y="10358"/>
                  </a:cubicBezTo>
                  <a:cubicBezTo>
                    <a:pt x="3087" y="10358"/>
                    <a:pt x="3317" y="10269"/>
                    <a:pt x="3360" y="10225"/>
                  </a:cubicBezTo>
                  <a:cubicBezTo>
                    <a:pt x="3420" y="10164"/>
                    <a:pt x="3480" y="10102"/>
                    <a:pt x="3539" y="10039"/>
                  </a:cubicBezTo>
                  <a:lnTo>
                    <a:pt x="3539" y="10039"/>
                  </a:lnTo>
                  <a:cubicBezTo>
                    <a:pt x="3195" y="10652"/>
                    <a:pt x="2847" y="11261"/>
                    <a:pt x="2549" y="11899"/>
                  </a:cubicBezTo>
                  <a:cubicBezTo>
                    <a:pt x="2522" y="11958"/>
                    <a:pt x="2575" y="11980"/>
                    <a:pt x="2655" y="11980"/>
                  </a:cubicBezTo>
                  <a:cubicBezTo>
                    <a:pt x="2759" y="11980"/>
                    <a:pt x="2911" y="11942"/>
                    <a:pt x="2996" y="11898"/>
                  </a:cubicBezTo>
                  <a:lnTo>
                    <a:pt x="2996" y="11898"/>
                  </a:lnTo>
                  <a:cubicBezTo>
                    <a:pt x="1219" y="15478"/>
                    <a:pt x="143" y="19654"/>
                    <a:pt x="3" y="23618"/>
                  </a:cubicBezTo>
                  <a:cubicBezTo>
                    <a:pt x="1" y="23692"/>
                    <a:pt x="74" y="23722"/>
                    <a:pt x="167" y="23722"/>
                  </a:cubicBezTo>
                  <a:cubicBezTo>
                    <a:pt x="318" y="23722"/>
                    <a:pt x="521" y="23642"/>
                    <a:pt x="523" y="23545"/>
                  </a:cubicBezTo>
                  <a:cubicBezTo>
                    <a:pt x="651" y="19901"/>
                    <a:pt x="1573" y="16071"/>
                    <a:pt x="3108" y="12694"/>
                  </a:cubicBezTo>
                  <a:lnTo>
                    <a:pt x="3108" y="12694"/>
                  </a:lnTo>
                  <a:cubicBezTo>
                    <a:pt x="3229" y="12668"/>
                    <a:pt x="3353" y="12607"/>
                    <a:pt x="3377" y="12536"/>
                  </a:cubicBezTo>
                  <a:cubicBezTo>
                    <a:pt x="3511" y="12149"/>
                    <a:pt x="3649" y="11766"/>
                    <a:pt x="3765" y="11374"/>
                  </a:cubicBezTo>
                  <a:lnTo>
                    <a:pt x="3765" y="11374"/>
                  </a:lnTo>
                  <a:cubicBezTo>
                    <a:pt x="3789" y="11319"/>
                    <a:pt x="3813" y="11265"/>
                    <a:pt x="3838" y="11210"/>
                  </a:cubicBezTo>
                  <a:lnTo>
                    <a:pt x="3838" y="11210"/>
                  </a:lnTo>
                  <a:cubicBezTo>
                    <a:pt x="3855" y="11178"/>
                    <a:pt x="3873" y="11145"/>
                    <a:pt x="3890" y="11112"/>
                  </a:cubicBezTo>
                  <a:lnTo>
                    <a:pt x="3890" y="11112"/>
                  </a:lnTo>
                  <a:cubicBezTo>
                    <a:pt x="3888" y="11113"/>
                    <a:pt x="3885" y="11113"/>
                    <a:pt x="3883" y="11113"/>
                  </a:cubicBezTo>
                  <a:lnTo>
                    <a:pt x="3883" y="11113"/>
                  </a:lnTo>
                  <a:cubicBezTo>
                    <a:pt x="3883" y="11113"/>
                    <a:pt x="3883" y="11113"/>
                    <a:pt x="3883" y="11112"/>
                  </a:cubicBezTo>
                  <a:cubicBezTo>
                    <a:pt x="3898" y="11081"/>
                    <a:pt x="3885" y="11060"/>
                    <a:pt x="3855" y="11048"/>
                  </a:cubicBezTo>
                  <a:lnTo>
                    <a:pt x="3855" y="11048"/>
                  </a:lnTo>
                  <a:cubicBezTo>
                    <a:pt x="3867" y="11000"/>
                    <a:pt x="3879" y="10952"/>
                    <a:pt x="3890" y="10904"/>
                  </a:cubicBezTo>
                  <a:cubicBezTo>
                    <a:pt x="3906" y="10834"/>
                    <a:pt x="3855" y="10809"/>
                    <a:pt x="3780" y="10809"/>
                  </a:cubicBezTo>
                  <a:cubicBezTo>
                    <a:pt x="3718" y="10809"/>
                    <a:pt x="3641" y="10826"/>
                    <a:pt x="3571" y="10849"/>
                  </a:cubicBezTo>
                  <a:lnTo>
                    <a:pt x="3571" y="10849"/>
                  </a:lnTo>
                  <a:cubicBezTo>
                    <a:pt x="3911" y="10222"/>
                    <a:pt x="4276" y="9606"/>
                    <a:pt x="4604" y="8968"/>
                  </a:cubicBezTo>
                  <a:cubicBezTo>
                    <a:pt x="4635" y="8907"/>
                    <a:pt x="4585" y="8886"/>
                    <a:pt x="4507" y="8886"/>
                  </a:cubicBezTo>
                  <a:cubicBezTo>
                    <a:pt x="4377" y="8886"/>
                    <a:pt x="4171" y="8945"/>
                    <a:pt x="4136" y="8975"/>
                  </a:cubicBezTo>
                  <a:cubicBezTo>
                    <a:pt x="3992" y="9097"/>
                    <a:pt x="3855" y="9224"/>
                    <a:pt x="3721" y="9354"/>
                  </a:cubicBezTo>
                  <a:lnTo>
                    <a:pt x="3721" y="9354"/>
                  </a:lnTo>
                  <a:cubicBezTo>
                    <a:pt x="3910" y="8932"/>
                    <a:pt x="4100" y="8510"/>
                    <a:pt x="4195" y="8050"/>
                  </a:cubicBezTo>
                  <a:cubicBezTo>
                    <a:pt x="4210" y="7978"/>
                    <a:pt x="4164" y="7952"/>
                    <a:pt x="4095" y="7952"/>
                  </a:cubicBezTo>
                  <a:cubicBezTo>
                    <a:pt x="3960" y="7952"/>
                    <a:pt x="3736" y="8048"/>
                    <a:pt x="3693" y="8092"/>
                  </a:cubicBezTo>
                  <a:cubicBezTo>
                    <a:pt x="3686" y="8098"/>
                    <a:pt x="3680" y="8104"/>
                    <a:pt x="3674" y="8111"/>
                  </a:cubicBezTo>
                  <a:lnTo>
                    <a:pt x="3674" y="8111"/>
                  </a:lnTo>
                  <a:cubicBezTo>
                    <a:pt x="3672" y="8078"/>
                    <a:pt x="3670" y="8045"/>
                    <a:pt x="3667" y="8012"/>
                  </a:cubicBezTo>
                  <a:lnTo>
                    <a:pt x="3667" y="8012"/>
                  </a:lnTo>
                  <a:cubicBezTo>
                    <a:pt x="3924" y="7520"/>
                    <a:pt x="4208" y="7042"/>
                    <a:pt x="4482" y="6557"/>
                  </a:cubicBezTo>
                  <a:cubicBezTo>
                    <a:pt x="4535" y="6465"/>
                    <a:pt x="4473" y="6434"/>
                    <a:pt x="4379" y="6434"/>
                  </a:cubicBezTo>
                  <a:cubicBezTo>
                    <a:pt x="4256" y="6434"/>
                    <a:pt x="4081" y="6487"/>
                    <a:pt x="4036" y="6526"/>
                  </a:cubicBezTo>
                  <a:cubicBezTo>
                    <a:pt x="3933" y="6617"/>
                    <a:pt x="3834" y="6710"/>
                    <a:pt x="3737" y="6806"/>
                  </a:cubicBezTo>
                  <a:lnTo>
                    <a:pt x="3737" y="6806"/>
                  </a:lnTo>
                  <a:cubicBezTo>
                    <a:pt x="4042" y="6376"/>
                    <a:pt x="4364" y="5956"/>
                    <a:pt x="4690" y="5539"/>
                  </a:cubicBezTo>
                  <a:cubicBezTo>
                    <a:pt x="4751" y="5461"/>
                    <a:pt x="4685" y="5431"/>
                    <a:pt x="4583" y="5431"/>
                  </a:cubicBezTo>
                  <a:cubicBezTo>
                    <a:pt x="4453" y="5431"/>
                    <a:pt x="4263" y="5481"/>
                    <a:pt x="4209" y="5545"/>
                  </a:cubicBezTo>
                  <a:lnTo>
                    <a:pt x="4209" y="5545"/>
                  </a:lnTo>
                  <a:cubicBezTo>
                    <a:pt x="4204" y="5545"/>
                    <a:pt x="4200" y="5545"/>
                    <a:pt x="4195" y="5545"/>
                  </a:cubicBezTo>
                  <a:cubicBezTo>
                    <a:pt x="4149" y="5604"/>
                    <a:pt x="4104" y="5663"/>
                    <a:pt x="4058" y="5722"/>
                  </a:cubicBezTo>
                  <a:lnTo>
                    <a:pt x="4058" y="5722"/>
                  </a:lnTo>
                  <a:cubicBezTo>
                    <a:pt x="3860" y="5953"/>
                    <a:pt x="3662" y="6184"/>
                    <a:pt x="3464" y="6416"/>
                  </a:cubicBezTo>
                  <a:lnTo>
                    <a:pt x="3464" y="6416"/>
                  </a:lnTo>
                  <a:cubicBezTo>
                    <a:pt x="3455" y="6216"/>
                    <a:pt x="3456" y="6018"/>
                    <a:pt x="3475" y="5821"/>
                  </a:cubicBezTo>
                  <a:lnTo>
                    <a:pt x="3475" y="5821"/>
                  </a:lnTo>
                  <a:cubicBezTo>
                    <a:pt x="3640" y="5418"/>
                    <a:pt x="3798" y="5012"/>
                    <a:pt x="3894" y="4586"/>
                  </a:cubicBezTo>
                  <a:cubicBezTo>
                    <a:pt x="3909" y="4515"/>
                    <a:pt x="3852" y="4489"/>
                    <a:pt x="3771" y="4489"/>
                  </a:cubicBezTo>
                  <a:cubicBezTo>
                    <a:pt x="3634" y="4489"/>
                    <a:pt x="3428" y="4564"/>
                    <a:pt x="3391" y="4628"/>
                  </a:cubicBezTo>
                  <a:cubicBezTo>
                    <a:pt x="3384" y="4639"/>
                    <a:pt x="3378" y="4650"/>
                    <a:pt x="3371" y="4661"/>
                  </a:cubicBezTo>
                  <a:lnTo>
                    <a:pt x="3371" y="4661"/>
                  </a:lnTo>
                  <a:cubicBezTo>
                    <a:pt x="3366" y="4661"/>
                    <a:pt x="3361" y="4662"/>
                    <a:pt x="3357" y="4662"/>
                  </a:cubicBezTo>
                  <a:cubicBezTo>
                    <a:pt x="3354" y="4675"/>
                    <a:pt x="3351" y="4688"/>
                    <a:pt x="3348" y="4701"/>
                  </a:cubicBezTo>
                  <a:lnTo>
                    <a:pt x="3348" y="4701"/>
                  </a:lnTo>
                  <a:cubicBezTo>
                    <a:pt x="3247" y="4878"/>
                    <a:pt x="3170" y="5055"/>
                    <a:pt x="3113" y="5233"/>
                  </a:cubicBezTo>
                  <a:lnTo>
                    <a:pt x="3113" y="5233"/>
                  </a:lnTo>
                  <a:cubicBezTo>
                    <a:pt x="2546" y="3462"/>
                    <a:pt x="1649" y="1791"/>
                    <a:pt x="835" y="65"/>
                  </a:cubicBezTo>
                  <a:cubicBezTo>
                    <a:pt x="808" y="19"/>
                    <a:pt x="747" y="1"/>
                    <a:pt x="67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0"/>
          <p:cNvSpPr txBox="1"/>
          <p:nvPr>
            <p:ph type="title"/>
          </p:nvPr>
        </p:nvSpPr>
        <p:spPr>
          <a:xfrm>
            <a:off x="713243" y="1101725"/>
            <a:ext cx="5087400" cy="5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StyleSync</a:t>
            </a:r>
            <a:endParaRPr i="1"/>
          </a:p>
        </p:txBody>
      </p:sp>
      <p:sp>
        <p:nvSpPr>
          <p:cNvPr id="686" name="Google Shape;686;p70"/>
          <p:cNvSpPr txBox="1"/>
          <p:nvPr>
            <p:ph idx="1" type="subTitle"/>
          </p:nvPr>
        </p:nvSpPr>
        <p:spPr>
          <a:xfrm>
            <a:off x="713225" y="1876350"/>
            <a:ext cx="5322600" cy="21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Simply upload photos of your clothes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Set preferences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Let advanced algorithms curate personalized outfits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Or unleash your own sense of style and create your own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Save time, enhance style, and promote sustainability with effortless wardrobe management.</a:t>
            </a:r>
            <a:endParaRPr/>
          </a:p>
        </p:txBody>
      </p:sp>
      <p:cxnSp>
        <p:nvCxnSpPr>
          <p:cNvPr id="687" name="Google Shape;687;p70"/>
          <p:cNvCxnSpPr/>
          <p:nvPr/>
        </p:nvCxnSpPr>
        <p:spPr>
          <a:xfrm>
            <a:off x="806368" y="1720375"/>
            <a:ext cx="697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8" name="Google Shape;688;p70"/>
          <p:cNvGrpSpPr/>
          <p:nvPr/>
        </p:nvGrpSpPr>
        <p:grpSpPr>
          <a:xfrm>
            <a:off x="6183250" y="541825"/>
            <a:ext cx="2247515" cy="4059848"/>
            <a:chOff x="1170425" y="539500"/>
            <a:chExt cx="2247515" cy="4059848"/>
          </a:xfrm>
        </p:grpSpPr>
        <p:sp>
          <p:nvSpPr>
            <p:cNvPr id="689" name="Google Shape;689;p70"/>
            <p:cNvSpPr/>
            <p:nvPr/>
          </p:nvSpPr>
          <p:spPr>
            <a:xfrm>
              <a:off x="1563132" y="3108428"/>
              <a:ext cx="220103" cy="716507"/>
            </a:xfrm>
            <a:custGeom>
              <a:rect b="b" l="l" r="r" t="t"/>
              <a:pathLst>
                <a:path extrusionOk="0" h="14675" w="4508">
                  <a:moveTo>
                    <a:pt x="1240" y="1"/>
                  </a:moveTo>
                  <a:cubicBezTo>
                    <a:pt x="613" y="1"/>
                    <a:pt x="0" y="418"/>
                    <a:pt x="29" y="1208"/>
                  </a:cubicBezTo>
                  <a:cubicBezTo>
                    <a:pt x="102" y="3297"/>
                    <a:pt x="354" y="5376"/>
                    <a:pt x="583" y="7454"/>
                  </a:cubicBezTo>
                  <a:cubicBezTo>
                    <a:pt x="812" y="9512"/>
                    <a:pt x="898" y="11739"/>
                    <a:pt x="1601" y="13700"/>
                  </a:cubicBezTo>
                  <a:cubicBezTo>
                    <a:pt x="1840" y="14367"/>
                    <a:pt x="2367" y="14674"/>
                    <a:pt x="2892" y="14674"/>
                  </a:cubicBezTo>
                  <a:cubicBezTo>
                    <a:pt x="3550" y="14674"/>
                    <a:pt x="4206" y="14193"/>
                    <a:pt x="4293" y="13336"/>
                  </a:cubicBezTo>
                  <a:cubicBezTo>
                    <a:pt x="4508" y="11261"/>
                    <a:pt x="4058" y="9075"/>
                    <a:pt x="3749" y="7031"/>
                  </a:cubicBezTo>
                  <a:cubicBezTo>
                    <a:pt x="3437" y="4956"/>
                    <a:pt x="3094" y="2888"/>
                    <a:pt x="2471" y="883"/>
                  </a:cubicBezTo>
                  <a:cubicBezTo>
                    <a:pt x="2287" y="287"/>
                    <a:pt x="1759" y="1"/>
                    <a:pt x="1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70"/>
            <p:cNvSpPr/>
            <p:nvPr/>
          </p:nvSpPr>
          <p:spPr>
            <a:xfrm>
              <a:off x="1827329" y="2407190"/>
              <a:ext cx="312822" cy="889836"/>
            </a:xfrm>
            <a:custGeom>
              <a:rect b="b" l="l" r="r" t="t"/>
              <a:pathLst>
                <a:path extrusionOk="0" h="18225" w="6407">
                  <a:moveTo>
                    <a:pt x="4702" y="0"/>
                  </a:moveTo>
                  <a:cubicBezTo>
                    <a:pt x="4162" y="0"/>
                    <a:pt x="3618" y="299"/>
                    <a:pt x="3496" y="886"/>
                  </a:cubicBezTo>
                  <a:cubicBezTo>
                    <a:pt x="3209" y="2272"/>
                    <a:pt x="3067" y="3678"/>
                    <a:pt x="2758" y="5060"/>
                  </a:cubicBezTo>
                  <a:cubicBezTo>
                    <a:pt x="2450" y="6432"/>
                    <a:pt x="2031" y="7783"/>
                    <a:pt x="1636" y="9131"/>
                  </a:cubicBezTo>
                  <a:cubicBezTo>
                    <a:pt x="850" y="11815"/>
                    <a:pt x="1" y="14583"/>
                    <a:pt x="268" y="17410"/>
                  </a:cubicBezTo>
                  <a:cubicBezTo>
                    <a:pt x="321" y="17913"/>
                    <a:pt x="758" y="18225"/>
                    <a:pt x="1171" y="18225"/>
                  </a:cubicBezTo>
                  <a:cubicBezTo>
                    <a:pt x="1486" y="18225"/>
                    <a:pt x="1786" y="18045"/>
                    <a:pt x="1892" y="17631"/>
                  </a:cubicBezTo>
                  <a:cubicBezTo>
                    <a:pt x="2603" y="14895"/>
                    <a:pt x="3503" y="12231"/>
                    <a:pt x="4442" y="9567"/>
                  </a:cubicBezTo>
                  <a:cubicBezTo>
                    <a:pt x="5402" y="6844"/>
                    <a:pt x="6406" y="3789"/>
                    <a:pt x="5873" y="886"/>
                  </a:cubicBezTo>
                  <a:cubicBezTo>
                    <a:pt x="5762" y="292"/>
                    <a:pt x="5235" y="0"/>
                    <a:pt x="4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70"/>
            <p:cNvSpPr/>
            <p:nvPr/>
          </p:nvSpPr>
          <p:spPr>
            <a:xfrm>
              <a:off x="1993435" y="1436579"/>
              <a:ext cx="233432" cy="728469"/>
            </a:xfrm>
            <a:custGeom>
              <a:rect b="b" l="l" r="r" t="t"/>
              <a:pathLst>
                <a:path extrusionOk="0" h="14920" w="4781">
                  <a:moveTo>
                    <a:pt x="3814" y="0"/>
                  </a:moveTo>
                  <a:cubicBezTo>
                    <a:pt x="3483" y="0"/>
                    <a:pt x="3144" y="182"/>
                    <a:pt x="2990" y="590"/>
                  </a:cubicBezTo>
                  <a:cubicBezTo>
                    <a:pt x="2225" y="2631"/>
                    <a:pt x="1639" y="4699"/>
                    <a:pt x="1168" y="6826"/>
                  </a:cubicBezTo>
                  <a:cubicBezTo>
                    <a:pt x="676" y="9018"/>
                    <a:pt x="1" y="11360"/>
                    <a:pt x="35" y="13619"/>
                  </a:cubicBezTo>
                  <a:cubicBezTo>
                    <a:pt x="49" y="14497"/>
                    <a:pt x="659" y="14919"/>
                    <a:pt x="1296" y="14919"/>
                  </a:cubicBezTo>
                  <a:cubicBezTo>
                    <a:pt x="1951" y="14919"/>
                    <a:pt x="2636" y="14473"/>
                    <a:pt x="2734" y="13619"/>
                  </a:cubicBezTo>
                  <a:cubicBezTo>
                    <a:pt x="2969" y="11551"/>
                    <a:pt x="2924" y="9469"/>
                    <a:pt x="3229" y="7394"/>
                  </a:cubicBezTo>
                  <a:cubicBezTo>
                    <a:pt x="3541" y="5260"/>
                    <a:pt x="4123" y="3136"/>
                    <a:pt x="4625" y="1041"/>
                  </a:cubicBezTo>
                  <a:cubicBezTo>
                    <a:pt x="4780" y="396"/>
                    <a:pt x="4305" y="0"/>
                    <a:pt x="3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70"/>
            <p:cNvSpPr/>
            <p:nvPr/>
          </p:nvSpPr>
          <p:spPr>
            <a:xfrm>
              <a:off x="1285605" y="1329601"/>
              <a:ext cx="2132334" cy="1369639"/>
            </a:xfrm>
            <a:custGeom>
              <a:rect b="b" l="l" r="r" t="t"/>
              <a:pathLst>
                <a:path extrusionOk="0" h="28052" w="43673">
                  <a:moveTo>
                    <a:pt x="8415" y="8535"/>
                  </a:moveTo>
                  <a:lnTo>
                    <a:pt x="8415" y="8535"/>
                  </a:lnTo>
                  <a:cubicBezTo>
                    <a:pt x="8339" y="8674"/>
                    <a:pt x="8262" y="8809"/>
                    <a:pt x="8186" y="8940"/>
                  </a:cubicBezTo>
                  <a:cubicBezTo>
                    <a:pt x="7542" y="10070"/>
                    <a:pt x="6773" y="11130"/>
                    <a:pt x="6011" y="12186"/>
                  </a:cubicBezTo>
                  <a:cubicBezTo>
                    <a:pt x="6111" y="11944"/>
                    <a:pt x="6208" y="11701"/>
                    <a:pt x="6302" y="11462"/>
                  </a:cubicBezTo>
                  <a:cubicBezTo>
                    <a:pt x="6922" y="10451"/>
                    <a:pt x="7618" y="9446"/>
                    <a:pt x="8415" y="8535"/>
                  </a:cubicBezTo>
                  <a:close/>
                  <a:moveTo>
                    <a:pt x="7237" y="5719"/>
                  </a:moveTo>
                  <a:lnTo>
                    <a:pt x="7237" y="5719"/>
                  </a:lnTo>
                  <a:cubicBezTo>
                    <a:pt x="6849" y="6942"/>
                    <a:pt x="6132" y="8130"/>
                    <a:pt x="5637" y="9224"/>
                  </a:cubicBezTo>
                  <a:cubicBezTo>
                    <a:pt x="5533" y="9453"/>
                    <a:pt x="5432" y="9685"/>
                    <a:pt x="5328" y="9914"/>
                  </a:cubicBezTo>
                  <a:cubicBezTo>
                    <a:pt x="5238" y="10052"/>
                    <a:pt x="5141" y="10194"/>
                    <a:pt x="5055" y="10333"/>
                  </a:cubicBezTo>
                  <a:cubicBezTo>
                    <a:pt x="4514" y="11178"/>
                    <a:pt x="4002" y="12068"/>
                    <a:pt x="3558" y="12997"/>
                  </a:cubicBezTo>
                  <a:cubicBezTo>
                    <a:pt x="3638" y="12571"/>
                    <a:pt x="3707" y="12148"/>
                    <a:pt x="3773" y="11722"/>
                  </a:cubicBezTo>
                  <a:cubicBezTo>
                    <a:pt x="4119" y="10814"/>
                    <a:pt x="4570" y="9938"/>
                    <a:pt x="5006" y="9124"/>
                  </a:cubicBezTo>
                  <a:cubicBezTo>
                    <a:pt x="5630" y="7957"/>
                    <a:pt x="6354" y="6758"/>
                    <a:pt x="7237" y="5719"/>
                  </a:cubicBezTo>
                  <a:close/>
                  <a:moveTo>
                    <a:pt x="15492" y="14344"/>
                  </a:moveTo>
                  <a:lnTo>
                    <a:pt x="15492" y="14344"/>
                  </a:lnTo>
                  <a:cubicBezTo>
                    <a:pt x="14564" y="15200"/>
                    <a:pt x="13552" y="15965"/>
                    <a:pt x="12641" y="16842"/>
                  </a:cubicBezTo>
                  <a:cubicBezTo>
                    <a:pt x="11997" y="17462"/>
                    <a:pt x="11335" y="18075"/>
                    <a:pt x="10680" y="18699"/>
                  </a:cubicBezTo>
                  <a:cubicBezTo>
                    <a:pt x="11002" y="18304"/>
                    <a:pt x="11338" y="17916"/>
                    <a:pt x="11692" y="17542"/>
                  </a:cubicBezTo>
                  <a:cubicBezTo>
                    <a:pt x="12644" y="16544"/>
                    <a:pt x="13753" y="15626"/>
                    <a:pt x="14861" y="14802"/>
                  </a:cubicBezTo>
                  <a:cubicBezTo>
                    <a:pt x="15062" y="14649"/>
                    <a:pt x="15274" y="14493"/>
                    <a:pt x="15492" y="14344"/>
                  </a:cubicBezTo>
                  <a:close/>
                  <a:moveTo>
                    <a:pt x="5100" y="0"/>
                  </a:moveTo>
                  <a:cubicBezTo>
                    <a:pt x="5000" y="0"/>
                    <a:pt x="4902" y="24"/>
                    <a:pt x="4819" y="76"/>
                  </a:cubicBezTo>
                  <a:cubicBezTo>
                    <a:pt x="2983" y="1188"/>
                    <a:pt x="2107" y="3516"/>
                    <a:pt x="1431" y="5445"/>
                  </a:cubicBezTo>
                  <a:cubicBezTo>
                    <a:pt x="1067" y="6477"/>
                    <a:pt x="815" y="7541"/>
                    <a:pt x="551" y="8601"/>
                  </a:cubicBezTo>
                  <a:cubicBezTo>
                    <a:pt x="136" y="10271"/>
                    <a:pt x="395" y="12027"/>
                    <a:pt x="84" y="13710"/>
                  </a:cubicBezTo>
                  <a:cubicBezTo>
                    <a:pt x="0" y="14159"/>
                    <a:pt x="375" y="14455"/>
                    <a:pt x="722" y="14455"/>
                  </a:cubicBezTo>
                  <a:cubicBezTo>
                    <a:pt x="951" y="14455"/>
                    <a:pt x="1167" y="14326"/>
                    <a:pt x="1230" y="14026"/>
                  </a:cubicBezTo>
                  <a:cubicBezTo>
                    <a:pt x="1504" y="12737"/>
                    <a:pt x="1507" y="11428"/>
                    <a:pt x="1594" y="10115"/>
                  </a:cubicBezTo>
                  <a:cubicBezTo>
                    <a:pt x="1674" y="8972"/>
                    <a:pt x="2006" y="7821"/>
                    <a:pt x="2332" y="6727"/>
                  </a:cubicBezTo>
                  <a:cubicBezTo>
                    <a:pt x="2758" y="5275"/>
                    <a:pt x="3326" y="3509"/>
                    <a:pt x="4310" y="2196"/>
                  </a:cubicBezTo>
                  <a:lnTo>
                    <a:pt x="4310" y="2196"/>
                  </a:lnTo>
                  <a:cubicBezTo>
                    <a:pt x="4157" y="2882"/>
                    <a:pt x="3953" y="3550"/>
                    <a:pt x="3756" y="4236"/>
                  </a:cubicBezTo>
                  <a:cubicBezTo>
                    <a:pt x="3430" y="5345"/>
                    <a:pt x="3271" y="6474"/>
                    <a:pt x="3115" y="7617"/>
                  </a:cubicBezTo>
                  <a:cubicBezTo>
                    <a:pt x="2973" y="8674"/>
                    <a:pt x="2841" y="9730"/>
                    <a:pt x="2682" y="10783"/>
                  </a:cubicBezTo>
                  <a:cubicBezTo>
                    <a:pt x="2169" y="12030"/>
                    <a:pt x="1812" y="13347"/>
                    <a:pt x="1847" y="14642"/>
                  </a:cubicBezTo>
                  <a:cubicBezTo>
                    <a:pt x="1856" y="15051"/>
                    <a:pt x="2191" y="15280"/>
                    <a:pt x="2517" y="15280"/>
                  </a:cubicBezTo>
                  <a:cubicBezTo>
                    <a:pt x="2550" y="15280"/>
                    <a:pt x="2583" y="15277"/>
                    <a:pt x="2616" y="15273"/>
                  </a:cubicBezTo>
                  <a:lnTo>
                    <a:pt x="2616" y="15273"/>
                  </a:lnTo>
                  <a:cubicBezTo>
                    <a:pt x="2408" y="15889"/>
                    <a:pt x="2235" y="16513"/>
                    <a:pt x="2100" y="17140"/>
                  </a:cubicBezTo>
                  <a:cubicBezTo>
                    <a:pt x="2055" y="17379"/>
                    <a:pt x="2110" y="17594"/>
                    <a:pt x="2228" y="17774"/>
                  </a:cubicBezTo>
                  <a:cubicBezTo>
                    <a:pt x="1847" y="18453"/>
                    <a:pt x="1493" y="19149"/>
                    <a:pt x="1196" y="19863"/>
                  </a:cubicBezTo>
                  <a:cubicBezTo>
                    <a:pt x="866" y="20656"/>
                    <a:pt x="1469" y="21151"/>
                    <a:pt x="2141" y="21224"/>
                  </a:cubicBezTo>
                  <a:cubicBezTo>
                    <a:pt x="2030" y="21418"/>
                    <a:pt x="1927" y="21615"/>
                    <a:pt x="1823" y="21816"/>
                  </a:cubicBezTo>
                  <a:cubicBezTo>
                    <a:pt x="1317" y="22790"/>
                    <a:pt x="2010" y="23715"/>
                    <a:pt x="2869" y="23808"/>
                  </a:cubicBezTo>
                  <a:cubicBezTo>
                    <a:pt x="2789" y="23992"/>
                    <a:pt x="2713" y="24175"/>
                    <a:pt x="2633" y="24362"/>
                  </a:cubicBezTo>
                  <a:cubicBezTo>
                    <a:pt x="2231" y="25365"/>
                    <a:pt x="3105" y="26016"/>
                    <a:pt x="3972" y="26016"/>
                  </a:cubicBezTo>
                  <a:cubicBezTo>
                    <a:pt x="4315" y="26016"/>
                    <a:pt x="4657" y="25914"/>
                    <a:pt x="4919" y="25693"/>
                  </a:cubicBezTo>
                  <a:cubicBezTo>
                    <a:pt x="5297" y="25370"/>
                    <a:pt x="5650" y="25034"/>
                    <a:pt x="5993" y="24685"/>
                  </a:cubicBezTo>
                  <a:cubicBezTo>
                    <a:pt x="6088" y="25341"/>
                    <a:pt x="6703" y="25899"/>
                    <a:pt x="7376" y="25899"/>
                  </a:cubicBezTo>
                  <a:cubicBezTo>
                    <a:pt x="7594" y="25899"/>
                    <a:pt x="7819" y="25840"/>
                    <a:pt x="8034" y="25706"/>
                  </a:cubicBezTo>
                  <a:cubicBezTo>
                    <a:pt x="10639" y="24078"/>
                    <a:pt x="12606" y="21647"/>
                    <a:pt x="15073" y="19835"/>
                  </a:cubicBezTo>
                  <a:cubicBezTo>
                    <a:pt x="16233" y="18979"/>
                    <a:pt x="17612" y="17680"/>
                    <a:pt x="19088" y="16953"/>
                  </a:cubicBezTo>
                  <a:lnTo>
                    <a:pt x="19088" y="16953"/>
                  </a:lnTo>
                  <a:cubicBezTo>
                    <a:pt x="18163" y="18217"/>
                    <a:pt x="16853" y="19263"/>
                    <a:pt x="15721" y="20261"/>
                  </a:cubicBezTo>
                  <a:cubicBezTo>
                    <a:pt x="13781" y="21969"/>
                    <a:pt x="11765" y="23770"/>
                    <a:pt x="10930" y="26295"/>
                  </a:cubicBezTo>
                  <a:cubicBezTo>
                    <a:pt x="10595" y="27313"/>
                    <a:pt x="11500" y="28052"/>
                    <a:pt x="12406" y="28052"/>
                  </a:cubicBezTo>
                  <a:cubicBezTo>
                    <a:pt x="12493" y="28052"/>
                    <a:pt x="12580" y="28045"/>
                    <a:pt x="12665" y="28031"/>
                  </a:cubicBezTo>
                  <a:cubicBezTo>
                    <a:pt x="15087" y="27633"/>
                    <a:pt x="16940" y="25675"/>
                    <a:pt x="18617" y="24044"/>
                  </a:cubicBezTo>
                  <a:cubicBezTo>
                    <a:pt x="19448" y="23233"/>
                    <a:pt x="20345" y="22305"/>
                    <a:pt x="21360" y="21664"/>
                  </a:cubicBezTo>
                  <a:lnTo>
                    <a:pt x="21360" y="21664"/>
                  </a:lnTo>
                  <a:cubicBezTo>
                    <a:pt x="21232" y="21827"/>
                    <a:pt x="21097" y="21986"/>
                    <a:pt x="20962" y="22145"/>
                  </a:cubicBezTo>
                  <a:cubicBezTo>
                    <a:pt x="20054" y="23250"/>
                    <a:pt x="19244" y="24349"/>
                    <a:pt x="18759" y="25706"/>
                  </a:cubicBezTo>
                  <a:cubicBezTo>
                    <a:pt x="18416" y="26666"/>
                    <a:pt x="19303" y="27516"/>
                    <a:pt x="20201" y="27516"/>
                  </a:cubicBezTo>
                  <a:cubicBezTo>
                    <a:pt x="20311" y="27516"/>
                    <a:pt x="20421" y="27503"/>
                    <a:pt x="20529" y="27477"/>
                  </a:cubicBezTo>
                  <a:cubicBezTo>
                    <a:pt x="22250" y="27051"/>
                    <a:pt x="23775" y="26126"/>
                    <a:pt x="25250" y="25187"/>
                  </a:cubicBezTo>
                  <a:cubicBezTo>
                    <a:pt x="26806" y="24200"/>
                    <a:pt x="28323" y="23302"/>
                    <a:pt x="30034" y="22610"/>
                  </a:cubicBezTo>
                  <a:cubicBezTo>
                    <a:pt x="31905" y="21851"/>
                    <a:pt x="33841" y="21259"/>
                    <a:pt x="35816" y="20822"/>
                  </a:cubicBezTo>
                  <a:cubicBezTo>
                    <a:pt x="36932" y="20571"/>
                    <a:pt x="38180" y="20335"/>
                    <a:pt x="39386" y="20335"/>
                  </a:cubicBezTo>
                  <a:cubicBezTo>
                    <a:pt x="39542" y="20335"/>
                    <a:pt x="39697" y="20339"/>
                    <a:pt x="39851" y="20348"/>
                  </a:cubicBezTo>
                  <a:cubicBezTo>
                    <a:pt x="40080" y="20500"/>
                    <a:pt x="40368" y="20590"/>
                    <a:pt x="40717" y="20590"/>
                  </a:cubicBezTo>
                  <a:cubicBezTo>
                    <a:pt x="40977" y="20590"/>
                    <a:pt x="41237" y="20587"/>
                    <a:pt x="41493" y="20587"/>
                  </a:cubicBezTo>
                  <a:cubicBezTo>
                    <a:pt x="43246" y="20573"/>
                    <a:pt x="43672" y="17905"/>
                    <a:pt x="41909" y="17490"/>
                  </a:cubicBezTo>
                  <a:cubicBezTo>
                    <a:pt x="41238" y="17332"/>
                    <a:pt x="40571" y="17269"/>
                    <a:pt x="39907" y="17269"/>
                  </a:cubicBezTo>
                  <a:cubicBezTo>
                    <a:pt x="38590" y="17269"/>
                    <a:pt x="37283" y="17515"/>
                    <a:pt x="35961" y="17749"/>
                  </a:cubicBezTo>
                  <a:cubicBezTo>
                    <a:pt x="33883" y="18120"/>
                    <a:pt x="31870" y="18744"/>
                    <a:pt x="29899" y="19495"/>
                  </a:cubicBezTo>
                  <a:cubicBezTo>
                    <a:pt x="28032" y="20209"/>
                    <a:pt x="26269" y="21058"/>
                    <a:pt x="24582" y="22135"/>
                  </a:cubicBezTo>
                  <a:cubicBezTo>
                    <a:pt x="24523" y="22177"/>
                    <a:pt x="24460" y="22215"/>
                    <a:pt x="24398" y="22256"/>
                  </a:cubicBezTo>
                  <a:cubicBezTo>
                    <a:pt x="24890" y="21522"/>
                    <a:pt x="25306" y="20742"/>
                    <a:pt x="25566" y="19866"/>
                  </a:cubicBezTo>
                  <a:cubicBezTo>
                    <a:pt x="25846" y="18927"/>
                    <a:pt x="25094" y="18186"/>
                    <a:pt x="24218" y="18099"/>
                  </a:cubicBezTo>
                  <a:cubicBezTo>
                    <a:pt x="24032" y="18081"/>
                    <a:pt x="23849" y="18072"/>
                    <a:pt x="23667" y="18072"/>
                  </a:cubicBezTo>
                  <a:cubicBezTo>
                    <a:pt x="22742" y="18072"/>
                    <a:pt x="21872" y="18300"/>
                    <a:pt x="21059" y="18671"/>
                  </a:cubicBezTo>
                  <a:cubicBezTo>
                    <a:pt x="21776" y="17715"/>
                    <a:pt x="22358" y="16669"/>
                    <a:pt x="22666" y="15481"/>
                  </a:cubicBezTo>
                  <a:cubicBezTo>
                    <a:pt x="22891" y="14608"/>
                    <a:pt x="22250" y="13904"/>
                    <a:pt x="21409" y="13832"/>
                  </a:cubicBezTo>
                  <a:cubicBezTo>
                    <a:pt x="21265" y="13819"/>
                    <a:pt x="21123" y="13813"/>
                    <a:pt x="20981" y="13813"/>
                  </a:cubicBezTo>
                  <a:cubicBezTo>
                    <a:pt x="20313" y="13813"/>
                    <a:pt x="19660" y="13949"/>
                    <a:pt x="19029" y="14175"/>
                  </a:cubicBezTo>
                  <a:cubicBezTo>
                    <a:pt x="19448" y="13561"/>
                    <a:pt x="19780" y="12900"/>
                    <a:pt x="19968" y="12158"/>
                  </a:cubicBezTo>
                  <a:cubicBezTo>
                    <a:pt x="20165" y="11362"/>
                    <a:pt x="19590" y="10662"/>
                    <a:pt x="18793" y="10617"/>
                  </a:cubicBezTo>
                  <a:cubicBezTo>
                    <a:pt x="18701" y="10612"/>
                    <a:pt x="18609" y="10610"/>
                    <a:pt x="18518" y="10610"/>
                  </a:cubicBezTo>
                  <a:cubicBezTo>
                    <a:pt x="16969" y="10610"/>
                    <a:pt x="15488" y="11288"/>
                    <a:pt x="14127" y="12200"/>
                  </a:cubicBezTo>
                  <a:cubicBezTo>
                    <a:pt x="14685" y="11389"/>
                    <a:pt x="15204" y="10558"/>
                    <a:pt x="15672" y="9695"/>
                  </a:cubicBezTo>
                  <a:cubicBezTo>
                    <a:pt x="16182" y="8752"/>
                    <a:pt x="15442" y="7694"/>
                    <a:pt x="14512" y="7694"/>
                  </a:cubicBezTo>
                  <a:cubicBezTo>
                    <a:pt x="14298" y="7694"/>
                    <a:pt x="14074" y="7750"/>
                    <a:pt x="13853" y="7877"/>
                  </a:cubicBezTo>
                  <a:cubicBezTo>
                    <a:pt x="13497" y="8081"/>
                    <a:pt x="13157" y="8303"/>
                    <a:pt x="12828" y="8535"/>
                  </a:cubicBezTo>
                  <a:cubicBezTo>
                    <a:pt x="12852" y="8476"/>
                    <a:pt x="12883" y="8410"/>
                    <a:pt x="12908" y="8351"/>
                  </a:cubicBezTo>
                  <a:cubicBezTo>
                    <a:pt x="13266" y="7525"/>
                    <a:pt x="12590" y="6539"/>
                    <a:pt x="11842" y="6539"/>
                  </a:cubicBezTo>
                  <a:cubicBezTo>
                    <a:pt x="11584" y="6539"/>
                    <a:pt x="11318" y="6656"/>
                    <a:pt x="11082" y="6938"/>
                  </a:cubicBezTo>
                  <a:cubicBezTo>
                    <a:pt x="10999" y="7039"/>
                    <a:pt x="10912" y="7142"/>
                    <a:pt x="10829" y="7239"/>
                  </a:cubicBezTo>
                  <a:cubicBezTo>
                    <a:pt x="10940" y="6775"/>
                    <a:pt x="10999" y="6297"/>
                    <a:pt x="10999" y="5816"/>
                  </a:cubicBezTo>
                  <a:cubicBezTo>
                    <a:pt x="10996" y="5368"/>
                    <a:pt x="10576" y="4960"/>
                    <a:pt x="10141" y="4960"/>
                  </a:cubicBezTo>
                  <a:cubicBezTo>
                    <a:pt x="10004" y="4960"/>
                    <a:pt x="9866" y="5000"/>
                    <a:pt x="9738" y="5092"/>
                  </a:cubicBezTo>
                  <a:cubicBezTo>
                    <a:pt x="9357" y="5365"/>
                    <a:pt x="9000" y="5660"/>
                    <a:pt x="8647" y="5968"/>
                  </a:cubicBezTo>
                  <a:cubicBezTo>
                    <a:pt x="8865" y="5248"/>
                    <a:pt x="8986" y="4517"/>
                    <a:pt x="8924" y="3782"/>
                  </a:cubicBezTo>
                  <a:cubicBezTo>
                    <a:pt x="8891" y="3345"/>
                    <a:pt x="8581" y="3096"/>
                    <a:pt x="8233" y="3096"/>
                  </a:cubicBezTo>
                  <a:cubicBezTo>
                    <a:pt x="8063" y="3096"/>
                    <a:pt x="7883" y="3156"/>
                    <a:pt x="7722" y="3283"/>
                  </a:cubicBezTo>
                  <a:cubicBezTo>
                    <a:pt x="6274" y="4427"/>
                    <a:pt x="5172" y="6044"/>
                    <a:pt x="4247" y="7659"/>
                  </a:cubicBezTo>
                  <a:cubicBezTo>
                    <a:pt x="4383" y="6477"/>
                    <a:pt x="4566" y="5331"/>
                    <a:pt x="4871" y="4184"/>
                  </a:cubicBezTo>
                  <a:cubicBezTo>
                    <a:pt x="5193" y="2989"/>
                    <a:pt x="5557" y="1811"/>
                    <a:pt x="5702" y="581"/>
                  </a:cubicBezTo>
                  <a:cubicBezTo>
                    <a:pt x="5747" y="237"/>
                    <a:pt x="5414" y="0"/>
                    <a:pt x="5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70"/>
            <p:cNvSpPr/>
            <p:nvPr/>
          </p:nvSpPr>
          <p:spPr>
            <a:xfrm>
              <a:off x="1644574" y="4233816"/>
              <a:ext cx="220347" cy="136173"/>
            </a:xfrm>
            <a:custGeom>
              <a:rect b="b" l="l" r="r" t="t"/>
              <a:pathLst>
                <a:path extrusionOk="0" h="2789" w="4513">
                  <a:moveTo>
                    <a:pt x="587" y="0"/>
                  </a:moveTo>
                  <a:cubicBezTo>
                    <a:pt x="279" y="0"/>
                    <a:pt x="0" y="362"/>
                    <a:pt x="176" y="700"/>
                  </a:cubicBezTo>
                  <a:cubicBezTo>
                    <a:pt x="578" y="1483"/>
                    <a:pt x="1177" y="2290"/>
                    <a:pt x="2012" y="2640"/>
                  </a:cubicBezTo>
                  <a:cubicBezTo>
                    <a:pt x="2256" y="2742"/>
                    <a:pt x="2493" y="2789"/>
                    <a:pt x="2719" y="2789"/>
                  </a:cubicBezTo>
                  <a:cubicBezTo>
                    <a:pt x="3460" y="2789"/>
                    <a:pt x="4073" y="2276"/>
                    <a:pt x="4357" y="1500"/>
                  </a:cubicBezTo>
                  <a:cubicBezTo>
                    <a:pt x="4512" y="1088"/>
                    <a:pt x="4124" y="739"/>
                    <a:pt x="3747" y="739"/>
                  </a:cubicBezTo>
                  <a:cubicBezTo>
                    <a:pt x="3601" y="739"/>
                    <a:pt x="3457" y="791"/>
                    <a:pt x="3346" y="911"/>
                  </a:cubicBezTo>
                  <a:cubicBezTo>
                    <a:pt x="3071" y="1212"/>
                    <a:pt x="2890" y="1378"/>
                    <a:pt x="2649" y="1378"/>
                  </a:cubicBezTo>
                  <a:cubicBezTo>
                    <a:pt x="2509" y="1378"/>
                    <a:pt x="2349" y="1323"/>
                    <a:pt x="2140" y="1206"/>
                  </a:cubicBezTo>
                  <a:cubicBezTo>
                    <a:pt x="1676" y="953"/>
                    <a:pt x="1267" y="523"/>
                    <a:pt x="896" y="142"/>
                  </a:cubicBezTo>
                  <a:cubicBezTo>
                    <a:pt x="801" y="43"/>
                    <a:pt x="692" y="0"/>
                    <a:pt x="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70"/>
            <p:cNvSpPr/>
            <p:nvPr/>
          </p:nvSpPr>
          <p:spPr>
            <a:xfrm>
              <a:off x="1663225" y="3662748"/>
              <a:ext cx="350759" cy="432443"/>
            </a:xfrm>
            <a:custGeom>
              <a:rect b="b" l="l" r="r" t="t"/>
              <a:pathLst>
                <a:path extrusionOk="0" h="8857" w="7184">
                  <a:moveTo>
                    <a:pt x="4349" y="0"/>
                  </a:moveTo>
                  <a:cubicBezTo>
                    <a:pt x="4183" y="0"/>
                    <a:pt x="4016" y="49"/>
                    <a:pt x="3889" y="154"/>
                  </a:cubicBezTo>
                  <a:cubicBezTo>
                    <a:pt x="3341" y="604"/>
                    <a:pt x="2891" y="1141"/>
                    <a:pt x="2496" y="1727"/>
                  </a:cubicBezTo>
                  <a:cubicBezTo>
                    <a:pt x="2517" y="1460"/>
                    <a:pt x="2517" y="1190"/>
                    <a:pt x="2496" y="916"/>
                  </a:cubicBezTo>
                  <a:cubicBezTo>
                    <a:pt x="2465" y="558"/>
                    <a:pt x="2175" y="376"/>
                    <a:pt x="1898" y="376"/>
                  </a:cubicBezTo>
                  <a:cubicBezTo>
                    <a:pt x="1624" y="376"/>
                    <a:pt x="1363" y="553"/>
                    <a:pt x="1374" y="916"/>
                  </a:cubicBezTo>
                  <a:cubicBezTo>
                    <a:pt x="1429" y="3012"/>
                    <a:pt x="78" y="4831"/>
                    <a:pt x="16" y="6933"/>
                  </a:cubicBezTo>
                  <a:cubicBezTo>
                    <a:pt x="1" y="7389"/>
                    <a:pt x="411" y="7685"/>
                    <a:pt x="808" y="7685"/>
                  </a:cubicBezTo>
                  <a:cubicBezTo>
                    <a:pt x="1054" y="7685"/>
                    <a:pt x="1295" y="7572"/>
                    <a:pt x="1429" y="7314"/>
                  </a:cubicBezTo>
                  <a:cubicBezTo>
                    <a:pt x="2056" y="6105"/>
                    <a:pt x="2538" y="4820"/>
                    <a:pt x="3144" y="3611"/>
                  </a:cubicBezTo>
                  <a:lnTo>
                    <a:pt x="3144" y="3611"/>
                  </a:lnTo>
                  <a:cubicBezTo>
                    <a:pt x="3043" y="3937"/>
                    <a:pt x="2946" y="4259"/>
                    <a:pt x="2849" y="4585"/>
                  </a:cubicBezTo>
                  <a:cubicBezTo>
                    <a:pt x="2496" y="5766"/>
                    <a:pt x="2208" y="6957"/>
                    <a:pt x="2115" y="8191"/>
                  </a:cubicBezTo>
                  <a:cubicBezTo>
                    <a:pt x="2078" y="8645"/>
                    <a:pt x="2405" y="8857"/>
                    <a:pt x="2756" y="8857"/>
                  </a:cubicBezTo>
                  <a:cubicBezTo>
                    <a:pt x="3005" y="8857"/>
                    <a:pt x="3267" y="8750"/>
                    <a:pt x="3421" y="8547"/>
                  </a:cubicBezTo>
                  <a:cubicBezTo>
                    <a:pt x="4373" y="7290"/>
                    <a:pt x="4550" y="5724"/>
                    <a:pt x="4976" y="4259"/>
                  </a:cubicBezTo>
                  <a:lnTo>
                    <a:pt x="4976" y="4259"/>
                  </a:lnTo>
                  <a:cubicBezTo>
                    <a:pt x="4959" y="5409"/>
                    <a:pt x="5070" y="6545"/>
                    <a:pt x="6126" y="7020"/>
                  </a:cubicBezTo>
                  <a:cubicBezTo>
                    <a:pt x="6196" y="7050"/>
                    <a:pt x="6271" y="7064"/>
                    <a:pt x="6348" y="7064"/>
                  </a:cubicBezTo>
                  <a:cubicBezTo>
                    <a:pt x="6752" y="7064"/>
                    <a:pt x="7183" y="6675"/>
                    <a:pt x="6875" y="6261"/>
                  </a:cubicBezTo>
                  <a:cubicBezTo>
                    <a:pt x="5891" y="4934"/>
                    <a:pt x="6355" y="3351"/>
                    <a:pt x="5922" y="1844"/>
                  </a:cubicBezTo>
                  <a:cubicBezTo>
                    <a:pt x="5850" y="1601"/>
                    <a:pt x="5649" y="1480"/>
                    <a:pt x="5441" y="1480"/>
                  </a:cubicBezTo>
                  <a:cubicBezTo>
                    <a:pt x="5271" y="1480"/>
                    <a:pt x="5097" y="1561"/>
                    <a:pt x="4987" y="1723"/>
                  </a:cubicBezTo>
                  <a:cubicBezTo>
                    <a:pt x="4876" y="1883"/>
                    <a:pt x="4782" y="2042"/>
                    <a:pt x="4685" y="2212"/>
                  </a:cubicBezTo>
                  <a:cubicBezTo>
                    <a:pt x="4758" y="1730"/>
                    <a:pt x="4824" y="1242"/>
                    <a:pt x="4997" y="802"/>
                  </a:cubicBezTo>
                  <a:cubicBezTo>
                    <a:pt x="5193" y="310"/>
                    <a:pt x="4770" y="0"/>
                    <a:pt x="4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70"/>
            <p:cNvSpPr/>
            <p:nvPr/>
          </p:nvSpPr>
          <p:spPr>
            <a:xfrm>
              <a:off x="1554539" y="3640581"/>
              <a:ext cx="246517" cy="374878"/>
            </a:xfrm>
            <a:custGeom>
              <a:rect b="b" l="l" r="r" t="t"/>
              <a:pathLst>
                <a:path extrusionOk="0" h="7678" w="5049">
                  <a:moveTo>
                    <a:pt x="489" y="1"/>
                  </a:moveTo>
                  <a:cubicBezTo>
                    <a:pt x="245" y="1"/>
                    <a:pt x="0" y="210"/>
                    <a:pt x="87" y="497"/>
                  </a:cubicBezTo>
                  <a:cubicBezTo>
                    <a:pt x="756" y="2680"/>
                    <a:pt x="485" y="5045"/>
                    <a:pt x="1358" y="7169"/>
                  </a:cubicBezTo>
                  <a:cubicBezTo>
                    <a:pt x="1477" y="7464"/>
                    <a:pt x="1793" y="7677"/>
                    <a:pt x="2093" y="7677"/>
                  </a:cubicBezTo>
                  <a:cubicBezTo>
                    <a:pt x="2300" y="7677"/>
                    <a:pt x="2500" y="7576"/>
                    <a:pt x="2623" y="7332"/>
                  </a:cubicBezTo>
                  <a:cubicBezTo>
                    <a:pt x="2865" y="6843"/>
                    <a:pt x="2976" y="6338"/>
                    <a:pt x="3028" y="5821"/>
                  </a:cubicBezTo>
                  <a:cubicBezTo>
                    <a:pt x="3215" y="6272"/>
                    <a:pt x="3437" y="6705"/>
                    <a:pt x="3707" y="7107"/>
                  </a:cubicBezTo>
                  <a:cubicBezTo>
                    <a:pt x="3853" y="7326"/>
                    <a:pt x="4051" y="7418"/>
                    <a:pt x="4243" y="7418"/>
                  </a:cubicBezTo>
                  <a:cubicBezTo>
                    <a:pt x="4660" y="7418"/>
                    <a:pt x="5048" y="6982"/>
                    <a:pt x="4809" y="6476"/>
                  </a:cubicBezTo>
                  <a:cubicBezTo>
                    <a:pt x="4088" y="4962"/>
                    <a:pt x="3638" y="3397"/>
                    <a:pt x="3222" y="1779"/>
                  </a:cubicBezTo>
                  <a:cubicBezTo>
                    <a:pt x="3144" y="1469"/>
                    <a:pt x="2895" y="1323"/>
                    <a:pt x="2639" y="1323"/>
                  </a:cubicBezTo>
                  <a:cubicBezTo>
                    <a:pt x="2372" y="1323"/>
                    <a:pt x="2096" y="1482"/>
                    <a:pt x="1999" y="1779"/>
                  </a:cubicBezTo>
                  <a:cubicBezTo>
                    <a:pt x="1847" y="2253"/>
                    <a:pt x="1795" y="2752"/>
                    <a:pt x="1777" y="3255"/>
                  </a:cubicBezTo>
                  <a:cubicBezTo>
                    <a:pt x="1601" y="2195"/>
                    <a:pt x="1383" y="1141"/>
                    <a:pt x="821" y="189"/>
                  </a:cubicBezTo>
                  <a:cubicBezTo>
                    <a:pt x="742" y="57"/>
                    <a:pt x="616" y="1"/>
                    <a:pt x="4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70"/>
            <p:cNvSpPr/>
            <p:nvPr/>
          </p:nvSpPr>
          <p:spPr>
            <a:xfrm>
              <a:off x="1781872" y="932598"/>
              <a:ext cx="117424" cy="39255"/>
            </a:xfrm>
            <a:custGeom>
              <a:rect b="b" l="l" r="r" t="t"/>
              <a:pathLst>
                <a:path extrusionOk="0" h="804" w="2405">
                  <a:moveTo>
                    <a:pt x="1332" y="0"/>
                  </a:moveTo>
                  <a:cubicBezTo>
                    <a:pt x="1258" y="0"/>
                    <a:pt x="1184" y="2"/>
                    <a:pt x="1112" y="4"/>
                  </a:cubicBezTo>
                  <a:cubicBezTo>
                    <a:pt x="956" y="11"/>
                    <a:pt x="728" y="35"/>
                    <a:pt x="610" y="149"/>
                  </a:cubicBezTo>
                  <a:cubicBezTo>
                    <a:pt x="537" y="246"/>
                    <a:pt x="454" y="333"/>
                    <a:pt x="357" y="409"/>
                  </a:cubicBezTo>
                  <a:cubicBezTo>
                    <a:pt x="205" y="426"/>
                    <a:pt x="184" y="426"/>
                    <a:pt x="35" y="454"/>
                  </a:cubicBezTo>
                  <a:cubicBezTo>
                    <a:pt x="0" y="461"/>
                    <a:pt x="0" y="516"/>
                    <a:pt x="35" y="520"/>
                  </a:cubicBezTo>
                  <a:cubicBezTo>
                    <a:pt x="486" y="606"/>
                    <a:pt x="1076" y="803"/>
                    <a:pt x="1604" y="803"/>
                  </a:cubicBezTo>
                  <a:cubicBezTo>
                    <a:pt x="1817" y="803"/>
                    <a:pt x="2020" y="771"/>
                    <a:pt x="2200" y="686"/>
                  </a:cubicBezTo>
                  <a:cubicBezTo>
                    <a:pt x="2404" y="589"/>
                    <a:pt x="2390" y="260"/>
                    <a:pt x="2200" y="160"/>
                  </a:cubicBezTo>
                  <a:cubicBezTo>
                    <a:pt x="1937" y="27"/>
                    <a:pt x="1629" y="0"/>
                    <a:pt x="1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70"/>
            <p:cNvSpPr/>
            <p:nvPr/>
          </p:nvSpPr>
          <p:spPr>
            <a:xfrm>
              <a:off x="1729091" y="2920643"/>
              <a:ext cx="879" cy="732"/>
            </a:xfrm>
            <a:custGeom>
              <a:rect b="b" l="l" r="r" t="t"/>
              <a:pathLst>
                <a:path extrusionOk="0" h="15" w="18">
                  <a:moveTo>
                    <a:pt x="7" y="0"/>
                  </a:moveTo>
                  <a:cubicBezTo>
                    <a:pt x="0" y="0"/>
                    <a:pt x="0" y="14"/>
                    <a:pt x="7" y="14"/>
                  </a:cubicBezTo>
                  <a:cubicBezTo>
                    <a:pt x="18" y="14"/>
                    <a:pt x="18" y="0"/>
                    <a:pt x="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70"/>
            <p:cNvSpPr/>
            <p:nvPr/>
          </p:nvSpPr>
          <p:spPr>
            <a:xfrm>
              <a:off x="1170425" y="539500"/>
              <a:ext cx="1381259" cy="4059848"/>
            </a:xfrm>
            <a:custGeom>
              <a:rect b="b" l="l" r="r" t="t"/>
              <a:pathLst>
                <a:path extrusionOk="0" h="83151" w="28290">
                  <a:moveTo>
                    <a:pt x="18218" y="3015"/>
                  </a:moveTo>
                  <a:cubicBezTo>
                    <a:pt x="18277" y="3112"/>
                    <a:pt x="18339" y="3205"/>
                    <a:pt x="18395" y="3306"/>
                  </a:cubicBezTo>
                  <a:cubicBezTo>
                    <a:pt x="18371" y="3312"/>
                    <a:pt x="18343" y="3326"/>
                    <a:pt x="18322" y="3344"/>
                  </a:cubicBezTo>
                  <a:cubicBezTo>
                    <a:pt x="18284" y="3313"/>
                    <a:pt x="18237" y="3292"/>
                    <a:pt x="18188" y="3292"/>
                  </a:cubicBezTo>
                  <a:cubicBezTo>
                    <a:pt x="18170" y="3292"/>
                    <a:pt x="18151" y="3295"/>
                    <a:pt x="18132" y="3302"/>
                  </a:cubicBezTo>
                  <a:cubicBezTo>
                    <a:pt x="18163" y="3222"/>
                    <a:pt x="18187" y="3146"/>
                    <a:pt x="18215" y="3063"/>
                  </a:cubicBezTo>
                  <a:cubicBezTo>
                    <a:pt x="18218" y="3046"/>
                    <a:pt x="18218" y="3028"/>
                    <a:pt x="18218" y="3015"/>
                  </a:cubicBezTo>
                  <a:close/>
                  <a:moveTo>
                    <a:pt x="18738" y="3981"/>
                  </a:moveTo>
                  <a:cubicBezTo>
                    <a:pt x="18849" y="4237"/>
                    <a:pt x="18949" y="4494"/>
                    <a:pt x="19036" y="4757"/>
                  </a:cubicBezTo>
                  <a:cubicBezTo>
                    <a:pt x="18963" y="4809"/>
                    <a:pt x="18890" y="4861"/>
                    <a:pt x="18821" y="4916"/>
                  </a:cubicBezTo>
                  <a:cubicBezTo>
                    <a:pt x="18828" y="4803"/>
                    <a:pt x="18736" y="4708"/>
                    <a:pt x="18630" y="4708"/>
                  </a:cubicBezTo>
                  <a:cubicBezTo>
                    <a:pt x="18590" y="4708"/>
                    <a:pt x="18548" y="4722"/>
                    <a:pt x="18509" y="4754"/>
                  </a:cubicBezTo>
                  <a:cubicBezTo>
                    <a:pt x="18571" y="4605"/>
                    <a:pt x="18634" y="4459"/>
                    <a:pt x="18689" y="4307"/>
                  </a:cubicBezTo>
                  <a:cubicBezTo>
                    <a:pt x="18707" y="4255"/>
                    <a:pt x="18700" y="4203"/>
                    <a:pt x="18672" y="4165"/>
                  </a:cubicBezTo>
                  <a:cubicBezTo>
                    <a:pt x="18700" y="4102"/>
                    <a:pt x="18720" y="4043"/>
                    <a:pt x="18738" y="3981"/>
                  </a:cubicBezTo>
                  <a:close/>
                  <a:moveTo>
                    <a:pt x="9977" y="5523"/>
                  </a:moveTo>
                  <a:cubicBezTo>
                    <a:pt x="9738" y="5820"/>
                    <a:pt x="9492" y="6111"/>
                    <a:pt x="9236" y="6402"/>
                  </a:cubicBezTo>
                  <a:cubicBezTo>
                    <a:pt x="9475" y="6098"/>
                    <a:pt x="9717" y="5803"/>
                    <a:pt x="9977" y="5523"/>
                  </a:cubicBezTo>
                  <a:close/>
                  <a:moveTo>
                    <a:pt x="17009" y="5613"/>
                  </a:moveTo>
                  <a:cubicBezTo>
                    <a:pt x="17023" y="5623"/>
                    <a:pt x="17040" y="5630"/>
                    <a:pt x="17058" y="5637"/>
                  </a:cubicBezTo>
                  <a:cubicBezTo>
                    <a:pt x="17054" y="5644"/>
                    <a:pt x="17047" y="5654"/>
                    <a:pt x="17047" y="5661"/>
                  </a:cubicBezTo>
                  <a:lnTo>
                    <a:pt x="17047" y="5665"/>
                  </a:lnTo>
                  <a:cubicBezTo>
                    <a:pt x="17044" y="5682"/>
                    <a:pt x="17037" y="5696"/>
                    <a:pt x="17026" y="5713"/>
                  </a:cubicBezTo>
                  <a:cubicBezTo>
                    <a:pt x="16974" y="5849"/>
                    <a:pt x="17100" y="5957"/>
                    <a:pt x="17224" y="5957"/>
                  </a:cubicBezTo>
                  <a:cubicBezTo>
                    <a:pt x="17239" y="5957"/>
                    <a:pt x="17254" y="5955"/>
                    <a:pt x="17269" y="5952"/>
                  </a:cubicBezTo>
                  <a:cubicBezTo>
                    <a:pt x="17297" y="5990"/>
                    <a:pt x="17338" y="6021"/>
                    <a:pt x="17383" y="6035"/>
                  </a:cubicBezTo>
                  <a:cubicBezTo>
                    <a:pt x="17314" y="6143"/>
                    <a:pt x="17238" y="6250"/>
                    <a:pt x="17162" y="6357"/>
                  </a:cubicBezTo>
                  <a:cubicBezTo>
                    <a:pt x="17123" y="6416"/>
                    <a:pt x="17078" y="6472"/>
                    <a:pt x="17040" y="6527"/>
                  </a:cubicBezTo>
                  <a:cubicBezTo>
                    <a:pt x="16978" y="6253"/>
                    <a:pt x="16916" y="5983"/>
                    <a:pt x="16846" y="5710"/>
                  </a:cubicBezTo>
                  <a:cubicBezTo>
                    <a:pt x="16850" y="5699"/>
                    <a:pt x="16857" y="5696"/>
                    <a:pt x="16864" y="5692"/>
                  </a:cubicBezTo>
                  <a:cubicBezTo>
                    <a:pt x="16916" y="5682"/>
                    <a:pt x="16971" y="5654"/>
                    <a:pt x="17009" y="5613"/>
                  </a:cubicBezTo>
                  <a:close/>
                  <a:moveTo>
                    <a:pt x="19153" y="5661"/>
                  </a:moveTo>
                  <a:lnTo>
                    <a:pt x="19153" y="5661"/>
                  </a:lnTo>
                  <a:cubicBezTo>
                    <a:pt x="18998" y="5942"/>
                    <a:pt x="18807" y="6208"/>
                    <a:pt x="18603" y="6461"/>
                  </a:cubicBezTo>
                  <a:cubicBezTo>
                    <a:pt x="18530" y="6538"/>
                    <a:pt x="18457" y="6614"/>
                    <a:pt x="18388" y="6693"/>
                  </a:cubicBezTo>
                  <a:cubicBezTo>
                    <a:pt x="18623" y="6399"/>
                    <a:pt x="18849" y="6094"/>
                    <a:pt x="19036" y="5768"/>
                  </a:cubicBezTo>
                  <a:cubicBezTo>
                    <a:pt x="19074" y="5734"/>
                    <a:pt x="19115" y="5696"/>
                    <a:pt x="19153" y="5661"/>
                  </a:cubicBezTo>
                  <a:close/>
                  <a:moveTo>
                    <a:pt x="10379" y="6305"/>
                  </a:moveTo>
                  <a:lnTo>
                    <a:pt x="10379" y="6305"/>
                  </a:lnTo>
                  <a:cubicBezTo>
                    <a:pt x="10303" y="6420"/>
                    <a:pt x="10220" y="6527"/>
                    <a:pt x="10136" y="6631"/>
                  </a:cubicBezTo>
                  <a:cubicBezTo>
                    <a:pt x="10057" y="6693"/>
                    <a:pt x="9974" y="6752"/>
                    <a:pt x="9894" y="6818"/>
                  </a:cubicBezTo>
                  <a:cubicBezTo>
                    <a:pt x="9998" y="6686"/>
                    <a:pt x="10102" y="6558"/>
                    <a:pt x="10199" y="6423"/>
                  </a:cubicBezTo>
                  <a:cubicBezTo>
                    <a:pt x="10258" y="6382"/>
                    <a:pt x="10320" y="6340"/>
                    <a:pt x="10379" y="6305"/>
                  </a:cubicBezTo>
                  <a:close/>
                  <a:moveTo>
                    <a:pt x="7774" y="6977"/>
                  </a:moveTo>
                  <a:cubicBezTo>
                    <a:pt x="7799" y="7052"/>
                    <a:pt x="7883" y="7103"/>
                    <a:pt x="7971" y="7103"/>
                  </a:cubicBezTo>
                  <a:cubicBezTo>
                    <a:pt x="8017" y="7103"/>
                    <a:pt x="8064" y="7089"/>
                    <a:pt x="8103" y="7057"/>
                  </a:cubicBezTo>
                  <a:lnTo>
                    <a:pt x="8103" y="7057"/>
                  </a:lnTo>
                  <a:cubicBezTo>
                    <a:pt x="8030" y="7161"/>
                    <a:pt x="7961" y="7272"/>
                    <a:pt x="7892" y="7386"/>
                  </a:cubicBezTo>
                  <a:cubicBezTo>
                    <a:pt x="7867" y="7421"/>
                    <a:pt x="7860" y="7455"/>
                    <a:pt x="7860" y="7483"/>
                  </a:cubicBezTo>
                  <a:cubicBezTo>
                    <a:pt x="7843" y="7511"/>
                    <a:pt x="7822" y="7532"/>
                    <a:pt x="7805" y="7552"/>
                  </a:cubicBezTo>
                  <a:cubicBezTo>
                    <a:pt x="7791" y="7570"/>
                    <a:pt x="7781" y="7594"/>
                    <a:pt x="7774" y="7615"/>
                  </a:cubicBezTo>
                  <a:cubicBezTo>
                    <a:pt x="7757" y="7407"/>
                    <a:pt x="7757" y="7196"/>
                    <a:pt x="7774" y="6977"/>
                  </a:cubicBezTo>
                  <a:close/>
                  <a:moveTo>
                    <a:pt x="10562" y="7421"/>
                  </a:moveTo>
                  <a:cubicBezTo>
                    <a:pt x="10566" y="7518"/>
                    <a:pt x="10566" y="7615"/>
                    <a:pt x="10566" y="7715"/>
                  </a:cubicBezTo>
                  <a:cubicBezTo>
                    <a:pt x="10559" y="7719"/>
                    <a:pt x="10549" y="7722"/>
                    <a:pt x="10542" y="7733"/>
                  </a:cubicBezTo>
                  <a:cubicBezTo>
                    <a:pt x="10517" y="7750"/>
                    <a:pt x="10500" y="7771"/>
                    <a:pt x="10479" y="7792"/>
                  </a:cubicBezTo>
                  <a:cubicBezTo>
                    <a:pt x="10479" y="7774"/>
                    <a:pt x="10483" y="7757"/>
                    <a:pt x="10483" y="7740"/>
                  </a:cubicBezTo>
                  <a:cubicBezTo>
                    <a:pt x="10483" y="7684"/>
                    <a:pt x="10459" y="7636"/>
                    <a:pt x="10424" y="7601"/>
                  </a:cubicBezTo>
                  <a:cubicBezTo>
                    <a:pt x="10472" y="7542"/>
                    <a:pt x="10517" y="7480"/>
                    <a:pt x="10562" y="7421"/>
                  </a:cubicBezTo>
                  <a:close/>
                  <a:moveTo>
                    <a:pt x="17214" y="6929"/>
                  </a:moveTo>
                  <a:lnTo>
                    <a:pt x="17214" y="6929"/>
                  </a:lnTo>
                  <a:cubicBezTo>
                    <a:pt x="17149" y="7078"/>
                    <a:pt x="17260" y="7191"/>
                    <a:pt x="17384" y="7191"/>
                  </a:cubicBezTo>
                  <a:cubicBezTo>
                    <a:pt x="17412" y="7191"/>
                    <a:pt x="17442" y="7184"/>
                    <a:pt x="17470" y="7171"/>
                  </a:cubicBezTo>
                  <a:lnTo>
                    <a:pt x="17470" y="7171"/>
                  </a:lnTo>
                  <a:cubicBezTo>
                    <a:pt x="17428" y="7230"/>
                    <a:pt x="17387" y="7286"/>
                    <a:pt x="17349" y="7338"/>
                  </a:cubicBezTo>
                  <a:cubicBezTo>
                    <a:pt x="17248" y="7466"/>
                    <a:pt x="17391" y="7628"/>
                    <a:pt x="17526" y="7628"/>
                  </a:cubicBezTo>
                  <a:cubicBezTo>
                    <a:pt x="17545" y="7628"/>
                    <a:pt x="17563" y="7625"/>
                    <a:pt x="17581" y="7618"/>
                  </a:cubicBezTo>
                  <a:lnTo>
                    <a:pt x="17581" y="7618"/>
                  </a:lnTo>
                  <a:lnTo>
                    <a:pt x="17307" y="7930"/>
                  </a:lnTo>
                  <a:cubicBezTo>
                    <a:pt x="17262" y="7611"/>
                    <a:pt x="17203" y="7286"/>
                    <a:pt x="17141" y="6964"/>
                  </a:cubicBezTo>
                  <a:cubicBezTo>
                    <a:pt x="17165" y="6960"/>
                    <a:pt x="17189" y="6946"/>
                    <a:pt x="17214" y="6929"/>
                  </a:cubicBezTo>
                  <a:close/>
                  <a:moveTo>
                    <a:pt x="7788" y="7719"/>
                  </a:moveTo>
                  <a:cubicBezTo>
                    <a:pt x="7821" y="7789"/>
                    <a:pt x="7904" y="7844"/>
                    <a:pt x="7982" y="7844"/>
                  </a:cubicBezTo>
                  <a:cubicBezTo>
                    <a:pt x="7984" y="7844"/>
                    <a:pt x="7986" y="7844"/>
                    <a:pt x="7989" y="7843"/>
                  </a:cubicBezTo>
                  <a:lnTo>
                    <a:pt x="7989" y="7843"/>
                  </a:lnTo>
                  <a:cubicBezTo>
                    <a:pt x="7951" y="7892"/>
                    <a:pt x="7912" y="7937"/>
                    <a:pt x="7878" y="7986"/>
                  </a:cubicBezTo>
                  <a:cubicBezTo>
                    <a:pt x="7864" y="8010"/>
                    <a:pt x="7850" y="8031"/>
                    <a:pt x="7847" y="8048"/>
                  </a:cubicBezTo>
                  <a:cubicBezTo>
                    <a:pt x="7822" y="7940"/>
                    <a:pt x="7798" y="7830"/>
                    <a:pt x="7788" y="7719"/>
                  </a:cubicBezTo>
                  <a:close/>
                  <a:moveTo>
                    <a:pt x="7916" y="8287"/>
                  </a:moveTo>
                  <a:lnTo>
                    <a:pt x="7916" y="8287"/>
                  </a:lnTo>
                  <a:cubicBezTo>
                    <a:pt x="7944" y="8308"/>
                    <a:pt x="7978" y="8322"/>
                    <a:pt x="8013" y="8322"/>
                  </a:cubicBezTo>
                  <a:cubicBezTo>
                    <a:pt x="7999" y="8356"/>
                    <a:pt x="7982" y="8380"/>
                    <a:pt x="7964" y="8408"/>
                  </a:cubicBezTo>
                  <a:cubicBezTo>
                    <a:pt x="7947" y="8367"/>
                    <a:pt x="7930" y="8328"/>
                    <a:pt x="7916" y="8287"/>
                  </a:cubicBezTo>
                  <a:close/>
                  <a:moveTo>
                    <a:pt x="19167" y="6475"/>
                  </a:moveTo>
                  <a:lnTo>
                    <a:pt x="19167" y="6475"/>
                  </a:lnTo>
                  <a:cubicBezTo>
                    <a:pt x="18980" y="6887"/>
                    <a:pt x="18707" y="7255"/>
                    <a:pt x="18398" y="7601"/>
                  </a:cubicBezTo>
                  <a:cubicBezTo>
                    <a:pt x="18197" y="7809"/>
                    <a:pt x="18000" y="8027"/>
                    <a:pt x="17806" y="8252"/>
                  </a:cubicBezTo>
                  <a:cubicBezTo>
                    <a:pt x="17664" y="8408"/>
                    <a:pt x="17525" y="8564"/>
                    <a:pt x="17390" y="8723"/>
                  </a:cubicBezTo>
                  <a:cubicBezTo>
                    <a:pt x="17383" y="8630"/>
                    <a:pt x="17376" y="8543"/>
                    <a:pt x="17369" y="8453"/>
                  </a:cubicBezTo>
                  <a:cubicBezTo>
                    <a:pt x="17376" y="8450"/>
                    <a:pt x="17383" y="8443"/>
                    <a:pt x="17390" y="8436"/>
                  </a:cubicBezTo>
                  <a:cubicBezTo>
                    <a:pt x="17619" y="8193"/>
                    <a:pt x="17837" y="7934"/>
                    <a:pt x="18048" y="7674"/>
                  </a:cubicBezTo>
                  <a:cubicBezTo>
                    <a:pt x="18326" y="7372"/>
                    <a:pt x="18603" y="7064"/>
                    <a:pt x="18862" y="6749"/>
                  </a:cubicBezTo>
                  <a:cubicBezTo>
                    <a:pt x="18959" y="6652"/>
                    <a:pt x="19063" y="6562"/>
                    <a:pt x="19167" y="6475"/>
                  </a:cubicBezTo>
                  <a:close/>
                  <a:moveTo>
                    <a:pt x="19150" y="7431"/>
                  </a:moveTo>
                  <a:lnTo>
                    <a:pt x="19150" y="7431"/>
                  </a:lnTo>
                  <a:cubicBezTo>
                    <a:pt x="18641" y="8183"/>
                    <a:pt x="17989" y="8831"/>
                    <a:pt x="17411" y="9534"/>
                  </a:cubicBezTo>
                  <a:cubicBezTo>
                    <a:pt x="17418" y="9416"/>
                    <a:pt x="17418" y="9302"/>
                    <a:pt x="17411" y="9188"/>
                  </a:cubicBezTo>
                  <a:lnTo>
                    <a:pt x="17411" y="9188"/>
                  </a:lnTo>
                  <a:cubicBezTo>
                    <a:pt x="17418" y="9189"/>
                    <a:pt x="17425" y="9189"/>
                    <a:pt x="17432" y="9189"/>
                  </a:cubicBezTo>
                  <a:cubicBezTo>
                    <a:pt x="17475" y="9189"/>
                    <a:pt x="17521" y="9170"/>
                    <a:pt x="17560" y="9125"/>
                  </a:cubicBezTo>
                  <a:cubicBezTo>
                    <a:pt x="17747" y="8914"/>
                    <a:pt x="17931" y="8692"/>
                    <a:pt x="18118" y="8477"/>
                  </a:cubicBezTo>
                  <a:cubicBezTo>
                    <a:pt x="18291" y="8290"/>
                    <a:pt x="18464" y="8100"/>
                    <a:pt x="18634" y="7909"/>
                  </a:cubicBezTo>
                  <a:cubicBezTo>
                    <a:pt x="18797" y="7740"/>
                    <a:pt x="18966" y="7580"/>
                    <a:pt x="19150" y="7431"/>
                  </a:cubicBezTo>
                  <a:close/>
                  <a:moveTo>
                    <a:pt x="10012" y="8211"/>
                  </a:moveTo>
                  <a:lnTo>
                    <a:pt x="10012" y="8211"/>
                  </a:lnTo>
                  <a:cubicBezTo>
                    <a:pt x="9994" y="8263"/>
                    <a:pt x="9977" y="8311"/>
                    <a:pt x="9956" y="8360"/>
                  </a:cubicBezTo>
                  <a:cubicBezTo>
                    <a:pt x="9613" y="8765"/>
                    <a:pt x="9319" y="9212"/>
                    <a:pt x="9097" y="9707"/>
                  </a:cubicBezTo>
                  <a:cubicBezTo>
                    <a:pt x="8751" y="9433"/>
                    <a:pt x="8439" y="9139"/>
                    <a:pt x="8186" y="8789"/>
                  </a:cubicBezTo>
                  <a:lnTo>
                    <a:pt x="8193" y="8779"/>
                  </a:lnTo>
                  <a:cubicBezTo>
                    <a:pt x="8255" y="8706"/>
                    <a:pt x="8314" y="8626"/>
                    <a:pt x="8380" y="8554"/>
                  </a:cubicBezTo>
                  <a:lnTo>
                    <a:pt x="8380" y="8554"/>
                  </a:lnTo>
                  <a:cubicBezTo>
                    <a:pt x="8345" y="8671"/>
                    <a:pt x="8465" y="8793"/>
                    <a:pt x="8583" y="8793"/>
                  </a:cubicBezTo>
                  <a:cubicBezTo>
                    <a:pt x="8615" y="8793"/>
                    <a:pt x="8646" y="8785"/>
                    <a:pt x="8675" y="8765"/>
                  </a:cubicBezTo>
                  <a:lnTo>
                    <a:pt x="8675" y="8765"/>
                  </a:lnTo>
                  <a:cubicBezTo>
                    <a:pt x="8643" y="8824"/>
                    <a:pt x="8609" y="8876"/>
                    <a:pt x="8578" y="8931"/>
                  </a:cubicBezTo>
                  <a:cubicBezTo>
                    <a:pt x="8505" y="9070"/>
                    <a:pt x="8609" y="9208"/>
                    <a:pt x="8733" y="9222"/>
                  </a:cubicBezTo>
                  <a:cubicBezTo>
                    <a:pt x="8679" y="9358"/>
                    <a:pt x="8797" y="9469"/>
                    <a:pt x="8922" y="9469"/>
                  </a:cubicBezTo>
                  <a:cubicBezTo>
                    <a:pt x="8981" y="9469"/>
                    <a:pt x="9042" y="9444"/>
                    <a:pt x="9087" y="9385"/>
                  </a:cubicBezTo>
                  <a:cubicBezTo>
                    <a:pt x="9385" y="8983"/>
                    <a:pt x="9651" y="8554"/>
                    <a:pt x="10012" y="8211"/>
                  </a:cubicBezTo>
                  <a:close/>
                  <a:moveTo>
                    <a:pt x="9541" y="9731"/>
                  </a:moveTo>
                  <a:cubicBezTo>
                    <a:pt x="9520" y="9763"/>
                    <a:pt x="9496" y="9797"/>
                    <a:pt x="9478" y="9832"/>
                  </a:cubicBezTo>
                  <a:cubicBezTo>
                    <a:pt x="9450" y="9884"/>
                    <a:pt x="9450" y="9936"/>
                    <a:pt x="9461" y="9977"/>
                  </a:cubicBezTo>
                  <a:cubicBezTo>
                    <a:pt x="9440" y="9963"/>
                    <a:pt x="9419" y="9950"/>
                    <a:pt x="9399" y="9936"/>
                  </a:cubicBezTo>
                  <a:cubicBezTo>
                    <a:pt x="9405" y="9925"/>
                    <a:pt x="9419" y="9915"/>
                    <a:pt x="9426" y="9901"/>
                  </a:cubicBezTo>
                  <a:cubicBezTo>
                    <a:pt x="9461" y="9842"/>
                    <a:pt x="9502" y="9787"/>
                    <a:pt x="9541" y="9731"/>
                  </a:cubicBezTo>
                  <a:close/>
                  <a:moveTo>
                    <a:pt x="14373" y="3774"/>
                  </a:moveTo>
                  <a:cubicBezTo>
                    <a:pt x="14992" y="3774"/>
                    <a:pt x="15605" y="3862"/>
                    <a:pt x="16209" y="4165"/>
                  </a:cubicBezTo>
                  <a:cubicBezTo>
                    <a:pt x="16233" y="4175"/>
                    <a:pt x="16261" y="4182"/>
                    <a:pt x="16285" y="4182"/>
                  </a:cubicBezTo>
                  <a:cubicBezTo>
                    <a:pt x="16351" y="5308"/>
                    <a:pt x="16604" y="6406"/>
                    <a:pt x="16781" y="7514"/>
                  </a:cubicBezTo>
                  <a:cubicBezTo>
                    <a:pt x="16649" y="7691"/>
                    <a:pt x="16524" y="7875"/>
                    <a:pt x="16403" y="8055"/>
                  </a:cubicBezTo>
                  <a:cubicBezTo>
                    <a:pt x="16334" y="8062"/>
                    <a:pt x="16268" y="8103"/>
                    <a:pt x="16247" y="8193"/>
                  </a:cubicBezTo>
                  <a:cubicBezTo>
                    <a:pt x="16240" y="8238"/>
                    <a:pt x="16230" y="8287"/>
                    <a:pt x="16216" y="8328"/>
                  </a:cubicBezTo>
                  <a:cubicBezTo>
                    <a:pt x="15793" y="8969"/>
                    <a:pt x="15350" y="9596"/>
                    <a:pt x="14702" y="10012"/>
                  </a:cubicBezTo>
                  <a:cubicBezTo>
                    <a:pt x="14389" y="10209"/>
                    <a:pt x="14093" y="10292"/>
                    <a:pt x="13811" y="10292"/>
                  </a:cubicBezTo>
                  <a:cubicBezTo>
                    <a:pt x="13646" y="10292"/>
                    <a:pt x="13486" y="10264"/>
                    <a:pt x="13330" y="10213"/>
                  </a:cubicBezTo>
                  <a:cubicBezTo>
                    <a:pt x="12700" y="9794"/>
                    <a:pt x="12139" y="9243"/>
                    <a:pt x="11661" y="8775"/>
                  </a:cubicBezTo>
                  <a:cubicBezTo>
                    <a:pt x="11636" y="8748"/>
                    <a:pt x="11605" y="8727"/>
                    <a:pt x="11571" y="8713"/>
                  </a:cubicBezTo>
                  <a:cubicBezTo>
                    <a:pt x="11512" y="8640"/>
                    <a:pt x="11449" y="8567"/>
                    <a:pt x="11394" y="8495"/>
                  </a:cubicBezTo>
                  <a:cubicBezTo>
                    <a:pt x="11428" y="8051"/>
                    <a:pt x="11442" y="7601"/>
                    <a:pt x="11446" y="7154"/>
                  </a:cubicBezTo>
                  <a:cubicBezTo>
                    <a:pt x="11574" y="7272"/>
                    <a:pt x="11723" y="7369"/>
                    <a:pt x="11868" y="7431"/>
                  </a:cubicBezTo>
                  <a:cubicBezTo>
                    <a:pt x="11886" y="7439"/>
                    <a:pt x="11904" y="7442"/>
                    <a:pt x="11921" y="7442"/>
                  </a:cubicBezTo>
                  <a:cubicBezTo>
                    <a:pt x="12010" y="7442"/>
                    <a:pt x="12070" y="7344"/>
                    <a:pt x="12000" y="7265"/>
                  </a:cubicBezTo>
                  <a:cubicBezTo>
                    <a:pt x="11861" y="7099"/>
                    <a:pt x="11674" y="6977"/>
                    <a:pt x="11519" y="6825"/>
                  </a:cubicBezTo>
                  <a:cubicBezTo>
                    <a:pt x="11494" y="6801"/>
                    <a:pt x="11470" y="6773"/>
                    <a:pt x="11446" y="6749"/>
                  </a:cubicBezTo>
                  <a:cubicBezTo>
                    <a:pt x="11442" y="6039"/>
                    <a:pt x="11411" y="5329"/>
                    <a:pt x="11377" y="4625"/>
                  </a:cubicBezTo>
                  <a:cubicBezTo>
                    <a:pt x="11377" y="4605"/>
                    <a:pt x="11377" y="4587"/>
                    <a:pt x="11373" y="4570"/>
                  </a:cubicBezTo>
                  <a:cubicBezTo>
                    <a:pt x="11359" y="4341"/>
                    <a:pt x="11345" y="4109"/>
                    <a:pt x="11338" y="3881"/>
                  </a:cubicBezTo>
                  <a:lnTo>
                    <a:pt x="11338" y="3881"/>
                  </a:lnTo>
                  <a:cubicBezTo>
                    <a:pt x="11377" y="3915"/>
                    <a:pt x="11411" y="3933"/>
                    <a:pt x="11449" y="3933"/>
                  </a:cubicBezTo>
                  <a:cubicBezTo>
                    <a:pt x="11559" y="3938"/>
                    <a:pt x="11668" y="3941"/>
                    <a:pt x="11777" y="3941"/>
                  </a:cubicBezTo>
                  <a:cubicBezTo>
                    <a:pt x="12653" y="3941"/>
                    <a:pt x="13520" y="3774"/>
                    <a:pt x="14373" y="3774"/>
                  </a:cubicBezTo>
                  <a:close/>
                  <a:moveTo>
                    <a:pt x="10306" y="9742"/>
                  </a:moveTo>
                  <a:cubicBezTo>
                    <a:pt x="10237" y="9943"/>
                    <a:pt x="10168" y="10147"/>
                    <a:pt x="10102" y="10351"/>
                  </a:cubicBezTo>
                  <a:cubicBezTo>
                    <a:pt x="10095" y="10376"/>
                    <a:pt x="10095" y="10400"/>
                    <a:pt x="10095" y="10421"/>
                  </a:cubicBezTo>
                  <a:cubicBezTo>
                    <a:pt x="10043" y="10386"/>
                    <a:pt x="9991" y="10351"/>
                    <a:pt x="9939" y="10313"/>
                  </a:cubicBezTo>
                  <a:cubicBezTo>
                    <a:pt x="10067" y="10126"/>
                    <a:pt x="10185" y="9936"/>
                    <a:pt x="10306" y="9742"/>
                  </a:cubicBezTo>
                  <a:close/>
                  <a:moveTo>
                    <a:pt x="19157" y="8249"/>
                  </a:moveTo>
                  <a:lnTo>
                    <a:pt x="19157" y="8249"/>
                  </a:lnTo>
                  <a:cubicBezTo>
                    <a:pt x="19036" y="8671"/>
                    <a:pt x="18724" y="9059"/>
                    <a:pt x="18485" y="9388"/>
                  </a:cubicBezTo>
                  <a:cubicBezTo>
                    <a:pt x="18308" y="9631"/>
                    <a:pt x="18118" y="9867"/>
                    <a:pt x="17931" y="10099"/>
                  </a:cubicBezTo>
                  <a:cubicBezTo>
                    <a:pt x="17737" y="10234"/>
                    <a:pt x="17525" y="10341"/>
                    <a:pt x="17331" y="10462"/>
                  </a:cubicBezTo>
                  <a:cubicBezTo>
                    <a:pt x="17342" y="10397"/>
                    <a:pt x="17349" y="10334"/>
                    <a:pt x="17356" y="10268"/>
                  </a:cubicBezTo>
                  <a:cubicBezTo>
                    <a:pt x="17983" y="9617"/>
                    <a:pt x="18474" y="8838"/>
                    <a:pt x="19157" y="8249"/>
                  </a:cubicBezTo>
                  <a:close/>
                  <a:moveTo>
                    <a:pt x="4806" y="12277"/>
                  </a:moveTo>
                  <a:cubicBezTo>
                    <a:pt x="5151" y="12277"/>
                    <a:pt x="5509" y="12386"/>
                    <a:pt x="5876" y="12634"/>
                  </a:cubicBezTo>
                  <a:cubicBezTo>
                    <a:pt x="5491" y="12485"/>
                    <a:pt x="5093" y="12364"/>
                    <a:pt x="4687" y="12281"/>
                  </a:cubicBezTo>
                  <a:cubicBezTo>
                    <a:pt x="4727" y="12278"/>
                    <a:pt x="4766" y="12277"/>
                    <a:pt x="4806" y="12277"/>
                  </a:cubicBezTo>
                  <a:close/>
                  <a:moveTo>
                    <a:pt x="3146" y="12451"/>
                  </a:moveTo>
                  <a:cubicBezTo>
                    <a:pt x="2841" y="12693"/>
                    <a:pt x="2564" y="12991"/>
                    <a:pt x="2314" y="13331"/>
                  </a:cubicBezTo>
                  <a:cubicBezTo>
                    <a:pt x="2356" y="13216"/>
                    <a:pt x="2394" y="13105"/>
                    <a:pt x="2443" y="12995"/>
                  </a:cubicBezTo>
                  <a:cubicBezTo>
                    <a:pt x="2609" y="12620"/>
                    <a:pt x="2858" y="12485"/>
                    <a:pt x="3146" y="12451"/>
                  </a:cubicBezTo>
                  <a:close/>
                  <a:moveTo>
                    <a:pt x="13542" y="18388"/>
                  </a:moveTo>
                  <a:cubicBezTo>
                    <a:pt x="13607" y="18405"/>
                    <a:pt x="13666" y="18423"/>
                    <a:pt x="13722" y="18447"/>
                  </a:cubicBezTo>
                  <a:cubicBezTo>
                    <a:pt x="13715" y="18471"/>
                    <a:pt x="13701" y="18489"/>
                    <a:pt x="13694" y="18506"/>
                  </a:cubicBezTo>
                  <a:cubicBezTo>
                    <a:pt x="13646" y="18461"/>
                    <a:pt x="13594" y="18423"/>
                    <a:pt x="13542" y="18388"/>
                  </a:cubicBezTo>
                  <a:close/>
                  <a:moveTo>
                    <a:pt x="13237" y="18575"/>
                  </a:moveTo>
                  <a:lnTo>
                    <a:pt x="13237" y="18575"/>
                  </a:lnTo>
                  <a:cubicBezTo>
                    <a:pt x="13334" y="18603"/>
                    <a:pt x="13427" y="18655"/>
                    <a:pt x="13514" y="18735"/>
                  </a:cubicBezTo>
                  <a:cubicBezTo>
                    <a:pt x="13524" y="18741"/>
                    <a:pt x="13531" y="18752"/>
                    <a:pt x="13545" y="18759"/>
                  </a:cubicBezTo>
                  <a:cubicBezTo>
                    <a:pt x="13479" y="18873"/>
                    <a:pt x="13410" y="18981"/>
                    <a:pt x="13341" y="19095"/>
                  </a:cubicBezTo>
                  <a:cubicBezTo>
                    <a:pt x="13348" y="18922"/>
                    <a:pt x="13299" y="18738"/>
                    <a:pt x="13237" y="18575"/>
                  </a:cubicBezTo>
                  <a:close/>
                  <a:moveTo>
                    <a:pt x="14051" y="18686"/>
                  </a:moveTo>
                  <a:cubicBezTo>
                    <a:pt x="14241" y="18890"/>
                    <a:pt x="14335" y="19154"/>
                    <a:pt x="14283" y="19414"/>
                  </a:cubicBezTo>
                  <a:cubicBezTo>
                    <a:pt x="14266" y="19209"/>
                    <a:pt x="14137" y="19001"/>
                    <a:pt x="14023" y="18859"/>
                  </a:cubicBezTo>
                  <a:cubicBezTo>
                    <a:pt x="14009" y="18842"/>
                    <a:pt x="13995" y="18825"/>
                    <a:pt x="13982" y="18811"/>
                  </a:cubicBezTo>
                  <a:cubicBezTo>
                    <a:pt x="14009" y="18773"/>
                    <a:pt x="14030" y="18731"/>
                    <a:pt x="14051" y="18686"/>
                  </a:cubicBezTo>
                  <a:close/>
                  <a:moveTo>
                    <a:pt x="12953" y="18638"/>
                  </a:moveTo>
                  <a:cubicBezTo>
                    <a:pt x="13039" y="18852"/>
                    <a:pt x="13098" y="19084"/>
                    <a:pt x="12994" y="19296"/>
                  </a:cubicBezTo>
                  <a:cubicBezTo>
                    <a:pt x="12908" y="19476"/>
                    <a:pt x="12689" y="19549"/>
                    <a:pt x="12482" y="19580"/>
                  </a:cubicBezTo>
                  <a:cubicBezTo>
                    <a:pt x="12371" y="19511"/>
                    <a:pt x="12312" y="19410"/>
                    <a:pt x="12315" y="19278"/>
                  </a:cubicBezTo>
                  <a:cubicBezTo>
                    <a:pt x="12326" y="19012"/>
                    <a:pt x="12693" y="18783"/>
                    <a:pt x="12953" y="18638"/>
                  </a:cubicBezTo>
                  <a:close/>
                  <a:moveTo>
                    <a:pt x="12925" y="19722"/>
                  </a:moveTo>
                  <a:cubicBezTo>
                    <a:pt x="12922" y="19729"/>
                    <a:pt x="12918" y="19736"/>
                    <a:pt x="12915" y="19743"/>
                  </a:cubicBezTo>
                  <a:cubicBezTo>
                    <a:pt x="12904" y="19743"/>
                    <a:pt x="12901" y="19739"/>
                    <a:pt x="12890" y="19739"/>
                  </a:cubicBezTo>
                  <a:cubicBezTo>
                    <a:pt x="12904" y="19736"/>
                    <a:pt x="12918" y="19729"/>
                    <a:pt x="12925" y="19722"/>
                  </a:cubicBezTo>
                  <a:close/>
                  <a:moveTo>
                    <a:pt x="13819" y="19067"/>
                  </a:moveTo>
                  <a:cubicBezTo>
                    <a:pt x="13971" y="19261"/>
                    <a:pt x="14065" y="19493"/>
                    <a:pt x="13888" y="19625"/>
                  </a:cubicBezTo>
                  <a:cubicBezTo>
                    <a:pt x="13774" y="19711"/>
                    <a:pt x="13531" y="19763"/>
                    <a:pt x="13271" y="19770"/>
                  </a:cubicBezTo>
                  <a:cubicBezTo>
                    <a:pt x="13472" y="19552"/>
                    <a:pt x="13652" y="19320"/>
                    <a:pt x="13819" y="19067"/>
                  </a:cubicBezTo>
                  <a:close/>
                  <a:moveTo>
                    <a:pt x="12381" y="19843"/>
                  </a:moveTo>
                  <a:cubicBezTo>
                    <a:pt x="12395" y="19850"/>
                    <a:pt x="12405" y="19857"/>
                    <a:pt x="12419" y="19864"/>
                  </a:cubicBezTo>
                  <a:cubicBezTo>
                    <a:pt x="12520" y="19919"/>
                    <a:pt x="12641" y="19968"/>
                    <a:pt x="12769" y="20002"/>
                  </a:cubicBezTo>
                  <a:cubicBezTo>
                    <a:pt x="12781" y="20057"/>
                    <a:pt x="12838" y="20098"/>
                    <a:pt x="12896" y="20098"/>
                  </a:cubicBezTo>
                  <a:cubicBezTo>
                    <a:pt x="12923" y="20098"/>
                    <a:pt x="12950" y="20089"/>
                    <a:pt x="12973" y="20068"/>
                  </a:cubicBezTo>
                  <a:lnTo>
                    <a:pt x="12987" y="20054"/>
                  </a:lnTo>
                  <a:cubicBezTo>
                    <a:pt x="13094" y="20073"/>
                    <a:pt x="13204" y="20083"/>
                    <a:pt x="13313" y="20083"/>
                  </a:cubicBezTo>
                  <a:cubicBezTo>
                    <a:pt x="13486" y="20083"/>
                    <a:pt x="13657" y="20058"/>
                    <a:pt x="13808" y="20002"/>
                  </a:cubicBezTo>
                  <a:lnTo>
                    <a:pt x="13808" y="20002"/>
                  </a:lnTo>
                  <a:cubicBezTo>
                    <a:pt x="13588" y="20123"/>
                    <a:pt x="13287" y="20206"/>
                    <a:pt x="13006" y="20206"/>
                  </a:cubicBezTo>
                  <a:cubicBezTo>
                    <a:pt x="12719" y="20206"/>
                    <a:pt x="12453" y="20120"/>
                    <a:pt x="12312" y="19902"/>
                  </a:cubicBezTo>
                  <a:cubicBezTo>
                    <a:pt x="12298" y="19881"/>
                    <a:pt x="12284" y="19864"/>
                    <a:pt x="12277" y="19843"/>
                  </a:cubicBezTo>
                  <a:close/>
                  <a:moveTo>
                    <a:pt x="13815" y="20273"/>
                  </a:moveTo>
                  <a:cubicBezTo>
                    <a:pt x="14304" y="20934"/>
                    <a:pt x="14248" y="21613"/>
                    <a:pt x="14137" y="22386"/>
                  </a:cubicBezTo>
                  <a:cubicBezTo>
                    <a:pt x="13878" y="21721"/>
                    <a:pt x="13819" y="21021"/>
                    <a:pt x="13694" y="20325"/>
                  </a:cubicBezTo>
                  <a:cubicBezTo>
                    <a:pt x="13732" y="20307"/>
                    <a:pt x="13774" y="20290"/>
                    <a:pt x="13815" y="20273"/>
                  </a:cubicBezTo>
                  <a:close/>
                  <a:moveTo>
                    <a:pt x="12949" y="20439"/>
                  </a:moveTo>
                  <a:cubicBezTo>
                    <a:pt x="13005" y="21211"/>
                    <a:pt x="13143" y="21928"/>
                    <a:pt x="12904" y="22666"/>
                  </a:cubicBezTo>
                  <a:cubicBezTo>
                    <a:pt x="12745" y="21939"/>
                    <a:pt x="12831" y="21180"/>
                    <a:pt x="12904" y="20439"/>
                  </a:cubicBezTo>
                  <a:close/>
                  <a:moveTo>
                    <a:pt x="6170" y="26335"/>
                  </a:moveTo>
                  <a:cubicBezTo>
                    <a:pt x="6201" y="26546"/>
                    <a:pt x="6232" y="26761"/>
                    <a:pt x="6257" y="26972"/>
                  </a:cubicBezTo>
                  <a:cubicBezTo>
                    <a:pt x="6224" y="26952"/>
                    <a:pt x="6180" y="26939"/>
                    <a:pt x="6132" y="26939"/>
                  </a:cubicBezTo>
                  <a:cubicBezTo>
                    <a:pt x="6115" y="26939"/>
                    <a:pt x="6098" y="26941"/>
                    <a:pt x="6080" y="26944"/>
                  </a:cubicBezTo>
                  <a:cubicBezTo>
                    <a:pt x="6135" y="26740"/>
                    <a:pt x="6163" y="26536"/>
                    <a:pt x="6170" y="26335"/>
                  </a:cubicBezTo>
                  <a:close/>
                  <a:moveTo>
                    <a:pt x="6326" y="27551"/>
                  </a:moveTo>
                  <a:cubicBezTo>
                    <a:pt x="6340" y="27679"/>
                    <a:pt x="6354" y="27810"/>
                    <a:pt x="6367" y="27946"/>
                  </a:cubicBezTo>
                  <a:cubicBezTo>
                    <a:pt x="6274" y="27980"/>
                    <a:pt x="6187" y="28018"/>
                    <a:pt x="6101" y="28060"/>
                  </a:cubicBezTo>
                  <a:cubicBezTo>
                    <a:pt x="6177" y="27887"/>
                    <a:pt x="6250" y="27720"/>
                    <a:pt x="6326" y="27551"/>
                  </a:cubicBezTo>
                  <a:close/>
                  <a:moveTo>
                    <a:pt x="6412" y="28576"/>
                  </a:moveTo>
                  <a:cubicBezTo>
                    <a:pt x="6419" y="28642"/>
                    <a:pt x="6423" y="28711"/>
                    <a:pt x="6426" y="28777"/>
                  </a:cubicBezTo>
                  <a:cubicBezTo>
                    <a:pt x="6406" y="28749"/>
                    <a:pt x="6374" y="28718"/>
                    <a:pt x="6340" y="28680"/>
                  </a:cubicBezTo>
                  <a:cubicBezTo>
                    <a:pt x="6367" y="28645"/>
                    <a:pt x="6388" y="28611"/>
                    <a:pt x="6412" y="28576"/>
                  </a:cubicBezTo>
                  <a:close/>
                  <a:moveTo>
                    <a:pt x="5418" y="30041"/>
                  </a:moveTo>
                  <a:cubicBezTo>
                    <a:pt x="5436" y="30111"/>
                    <a:pt x="5491" y="30173"/>
                    <a:pt x="5557" y="30190"/>
                  </a:cubicBezTo>
                  <a:cubicBezTo>
                    <a:pt x="5280" y="30561"/>
                    <a:pt x="4985" y="30925"/>
                    <a:pt x="4705" y="31295"/>
                  </a:cubicBezTo>
                  <a:cubicBezTo>
                    <a:pt x="4594" y="31219"/>
                    <a:pt x="4486" y="31139"/>
                    <a:pt x="4379" y="31067"/>
                  </a:cubicBezTo>
                  <a:cubicBezTo>
                    <a:pt x="4705" y="30700"/>
                    <a:pt x="5051" y="30357"/>
                    <a:pt x="5418" y="30041"/>
                  </a:cubicBezTo>
                  <a:close/>
                  <a:moveTo>
                    <a:pt x="7330" y="30412"/>
                  </a:moveTo>
                  <a:cubicBezTo>
                    <a:pt x="7240" y="30689"/>
                    <a:pt x="7123" y="30935"/>
                    <a:pt x="6960" y="31157"/>
                  </a:cubicBezTo>
                  <a:cubicBezTo>
                    <a:pt x="6904" y="31212"/>
                    <a:pt x="6845" y="31275"/>
                    <a:pt x="6794" y="31330"/>
                  </a:cubicBezTo>
                  <a:cubicBezTo>
                    <a:pt x="6769" y="31358"/>
                    <a:pt x="6738" y="31378"/>
                    <a:pt x="6717" y="31399"/>
                  </a:cubicBezTo>
                  <a:cubicBezTo>
                    <a:pt x="6755" y="31074"/>
                    <a:pt x="6790" y="30751"/>
                    <a:pt x="6811" y="30426"/>
                  </a:cubicBezTo>
                  <a:cubicBezTo>
                    <a:pt x="6984" y="30422"/>
                    <a:pt x="7157" y="30422"/>
                    <a:pt x="7330" y="30412"/>
                  </a:cubicBezTo>
                  <a:close/>
                  <a:moveTo>
                    <a:pt x="5605" y="31004"/>
                  </a:moveTo>
                  <a:lnTo>
                    <a:pt x="5605" y="31004"/>
                  </a:lnTo>
                  <a:cubicBezTo>
                    <a:pt x="5453" y="31236"/>
                    <a:pt x="5297" y="31465"/>
                    <a:pt x="5124" y="31645"/>
                  </a:cubicBezTo>
                  <a:cubicBezTo>
                    <a:pt x="5096" y="31624"/>
                    <a:pt x="5072" y="31600"/>
                    <a:pt x="5044" y="31576"/>
                  </a:cubicBezTo>
                  <a:cubicBezTo>
                    <a:pt x="5221" y="31378"/>
                    <a:pt x="5408" y="31191"/>
                    <a:pt x="5605" y="31004"/>
                  </a:cubicBezTo>
                  <a:close/>
                  <a:moveTo>
                    <a:pt x="6357" y="31039"/>
                  </a:moveTo>
                  <a:lnTo>
                    <a:pt x="6357" y="31039"/>
                  </a:lnTo>
                  <a:cubicBezTo>
                    <a:pt x="6322" y="31330"/>
                    <a:pt x="6277" y="31621"/>
                    <a:pt x="6232" y="31905"/>
                  </a:cubicBezTo>
                  <a:cubicBezTo>
                    <a:pt x="6031" y="32106"/>
                    <a:pt x="5837" y="32310"/>
                    <a:pt x="5643" y="32511"/>
                  </a:cubicBezTo>
                  <a:cubicBezTo>
                    <a:pt x="5647" y="32269"/>
                    <a:pt x="5765" y="32019"/>
                    <a:pt x="5900" y="31780"/>
                  </a:cubicBezTo>
                  <a:cubicBezTo>
                    <a:pt x="5938" y="31777"/>
                    <a:pt x="5976" y="31760"/>
                    <a:pt x="6004" y="31725"/>
                  </a:cubicBezTo>
                  <a:cubicBezTo>
                    <a:pt x="6132" y="31559"/>
                    <a:pt x="6264" y="31309"/>
                    <a:pt x="6357" y="31039"/>
                  </a:cubicBezTo>
                  <a:close/>
                  <a:moveTo>
                    <a:pt x="6146" y="32387"/>
                  </a:moveTo>
                  <a:cubicBezTo>
                    <a:pt x="6108" y="32594"/>
                    <a:pt x="6063" y="32806"/>
                    <a:pt x="6021" y="33014"/>
                  </a:cubicBezTo>
                  <a:cubicBezTo>
                    <a:pt x="5858" y="33027"/>
                    <a:pt x="5702" y="33045"/>
                    <a:pt x="5546" y="33065"/>
                  </a:cubicBezTo>
                  <a:cubicBezTo>
                    <a:pt x="5744" y="32837"/>
                    <a:pt x="5941" y="32608"/>
                    <a:pt x="6146" y="32387"/>
                  </a:cubicBezTo>
                  <a:close/>
                  <a:moveTo>
                    <a:pt x="5945" y="33332"/>
                  </a:moveTo>
                  <a:cubicBezTo>
                    <a:pt x="5921" y="33447"/>
                    <a:pt x="5893" y="33561"/>
                    <a:pt x="5869" y="33679"/>
                  </a:cubicBezTo>
                  <a:cubicBezTo>
                    <a:pt x="5811" y="33628"/>
                    <a:pt x="5735" y="33601"/>
                    <a:pt x="5657" y="33601"/>
                  </a:cubicBezTo>
                  <a:cubicBezTo>
                    <a:pt x="5613" y="33601"/>
                    <a:pt x="5568" y="33609"/>
                    <a:pt x="5526" y="33627"/>
                  </a:cubicBezTo>
                  <a:cubicBezTo>
                    <a:pt x="5494" y="33530"/>
                    <a:pt x="5418" y="33464"/>
                    <a:pt x="5332" y="33440"/>
                  </a:cubicBezTo>
                  <a:cubicBezTo>
                    <a:pt x="5474" y="33412"/>
                    <a:pt x="5709" y="33370"/>
                    <a:pt x="5945" y="33332"/>
                  </a:cubicBezTo>
                  <a:close/>
                  <a:moveTo>
                    <a:pt x="20245" y="34375"/>
                  </a:moveTo>
                  <a:cubicBezTo>
                    <a:pt x="20262" y="34711"/>
                    <a:pt x="20279" y="35047"/>
                    <a:pt x="20297" y="35383"/>
                  </a:cubicBezTo>
                  <a:cubicBezTo>
                    <a:pt x="20120" y="35123"/>
                    <a:pt x="19929" y="34874"/>
                    <a:pt x="19725" y="34635"/>
                  </a:cubicBezTo>
                  <a:cubicBezTo>
                    <a:pt x="19916" y="34593"/>
                    <a:pt x="20092" y="34507"/>
                    <a:pt x="20245" y="34375"/>
                  </a:cubicBezTo>
                  <a:close/>
                  <a:moveTo>
                    <a:pt x="19289" y="35785"/>
                  </a:moveTo>
                  <a:cubicBezTo>
                    <a:pt x="19621" y="35809"/>
                    <a:pt x="19950" y="35833"/>
                    <a:pt x="20283" y="35851"/>
                  </a:cubicBezTo>
                  <a:cubicBezTo>
                    <a:pt x="20284" y="35855"/>
                    <a:pt x="20288" y="35856"/>
                    <a:pt x="20292" y="35856"/>
                  </a:cubicBezTo>
                  <a:cubicBezTo>
                    <a:pt x="20298" y="35856"/>
                    <a:pt x="20306" y="35854"/>
                    <a:pt x="20314" y="35854"/>
                  </a:cubicBezTo>
                  <a:cubicBezTo>
                    <a:pt x="20321" y="36176"/>
                    <a:pt x="20331" y="36495"/>
                    <a:pt x="20331" y="36817"/>
                  </a:cubicBezTo>
                  <a:cubicBezTo>
                    <a:pt x="20331" y="36907"/>
                    <a:pt x="20328" y="36997"/>
                    <a:pt x="20328" y="37091"/>
                  </a:cubicBezTo>
                  <a:cubicBezTo>
                    <a:pt x="19496" y="36530"/>
                    <a:pt x="18190" y="36384"/>
                    <a:pt x="17369" y="36252"/>
                  </a:cubicBezTo>
                  <a:cubicBezTo>
                    <a:pt x="16919" y="36183"/>
                    <a:pt x="16465" y="36128"/>
                    <a:pt x="16008" y="36079"/>
                  </a:cubicBezTo>
                  <a:cubicBezTo>
                    <a:pt x="17044" y="36003"/>
                    <a:pt x="18080" y="35965"/>
                    <a:pt x="19119" y="35948"/>
                  </a:cubicBezTo>
                  <a:cubicBezTo>
                    <a:pt x="19223" y="35948"/>
                    <a:pt x="19278" y="35868"/>
                    <a:pt x="19289" y="35785"/>
                  </a:cubicBezTo>
                  <a:close/>
                  <a:moveTo>
                    <a:pt x="11311" y="9416"/>
                  </a:moveTo>
                  <a:cubicBezTo>
                    <a:pt x="11936" y="10577"/>
                    <a:pt x="13617" y="11863"/>
                    <a:pt x="14995" y="11863"/>
                  </a:cubicBezTo>
                  <a:cubicBezTo>
                    <a:pt x="15098" y="11863"/>
                    <a:pt x="15199" y="11856"/>
                    <a:pt x="15298" y="11841"/>
                  </a:cubicBezTo>
                  <a:lnTo>
                    <a:pt x="15298" y="11841"/>
                  </a:lnTo>
                  <a:cubicBezTo>
                    <a:pt x="15267" y="12063"/>
                    <a:pt x="15256" y="12288"/>
                    <a:pt x="15263" y="12513"/>
                  </a:cubicBezTo>
                  <a:cubicBezTo>
                    <a:pt x="15263" y="12568"/>
                    <a:pt x="15291" y="12617"/>
                    <a:pt x="15326" y="12645"/>
                  </a:cubicBezTo>
                  <a:cubicBezTo>
                    <a:pt x="15326" y="12686"/>
                    <a:pt x="15319" y="12721"/>
                    <a:pt x="15319" y="12759"/>
                  </a:cubicBezTo>
                  <a:cubicBezTo>
                    <a:pt x="15315" y="12794"/>
                    <a:pt x="15312" y="12825"/>
                    <a:pt x="15308" y="12859"/>
                  </a:cubicBezTo>
                  <a:cubicBezTo>
                    <a:pt x="15301" y="12887"/>
                    <a:pt x="15308" y="12915"/>
                    <a:pt x="15315" y="12936"/>
                  </a:cubicBezTo>
                  <a:cubicBezTo>
                    <a:pt x="15308" y="13303"/>
                    <a:pt x="15319" y="13580"/>
                    <a:pt x="15367" y="13684"/>
                  </a:cubicBezTo>
                  <a:cubicBezTo>
                    <a:pt x="15596" y="14175"/>
                    <a:pt x="16025" y="14332"/>
                    <a:pt x="16509" y="14332"/>
                  </a:cubicBezTo>
                  <a:cubicBezTo>
                    <a:pt x="17160" y="14332"/>
                    <a:pt x="17913" y="14048"/>
                    <a:pt x="18419" y="13909"/>
                  </a:cubicBezTo>
                  <a:cubicBezTo>
                    <a:pt x="18790" y="13812"/>
                    <a:pt x="19160" y="13725"/>
                    <a:pt x="19538" y="13660"/>
                  </a:cubicBezTo>
                  <a:cubicBezTo>
                    <a:pt x="19741" y="13624"/>
                    <a:pt x="19936" y="13592"/>
                    <a:pt x="20112" y="13592"/>
                  </a:cubicBezTo>
                  <a:cubicBezTo>
                    <a:pt x="20432" y="13592"/>
                    <a:pt x="20689" y="13700"/>
                    <a:pt x="20816" y="14096"/>
                  </a:cubicBezTo>
                  <a:cubicBezTo>
                    <a:pt x="21242" y="15426"/>
                    <a:pt x="21474" y="16833"/>
                    <a:pt x="21603" y="18222"/>
                  </a:cubicBezTo>
                  <a:cubicBezTo>
                    <a:pt x="21838" y="20726"/>
                    <a:pt x="21485" y="23169"/>
                    <a:pt x="20563" y="25462"/>
                  </a:cubicBezTo>
                  <a:cubicBezTo>
                    <a:pt x="20508" y="25133"/>
                    <a:pt x="20446" y="24811"/>
                    <a:pt x="20373" y="24485"/>
                  </a:cubicBezTo>
                  <a:cubicBezTo>
                    <a:pt x="20278" y="24046"/>
                    <a:pt x="19915" y="23846"/>
                    <a:pt x="19543" y="23846"/>
                  </a:cubicBezTo>
                  <a:cubicBezTo>
                    <a:pt x="19075" y="23846"/>
                    <a:pt x="18593" y="24164"/>
                    <a:pt x="18616" y="24724"/>
                  </a:cubicBezTo>
                  <a:cubicBezTo>
                    <a:pt x="18675" y="26328"/>
                    <a:pt x="18485" y="27921"/>
                    <a:pt x="18377" y="29522"/>
                  </a:cubicBezTo>
                  <a:cubicBezTo>
                    <a:pt x="18374" y="29563"/>
                    <a:pt x="18374" y="29608"/>
                    <a:pt x="18367" y="29650"/>
                  </a:cubicBezTo>
                  <a:cubicBezTo>
                    <a:pt x="18239" y="29428"/>
                    <a:pt x="18114" y="29213"/>
                    <a:pt x="17979" y="28995"/>
                  </a:cubicBezTo>
                  <a:cubicBezTo>
                    <a:pt x="17890" y="28852"/>
                    <a:pt x="17450" y="28351"/>
                    <a:pt x="17296" y="28351"/>
                  </a:cubicBezTo>
                  <a:cubicBezTo>
                    <a:pt x="17233" y="28351"/>
                    <a:pt x="17218" y="28434"/>
                    <a:pt x="17293" y="28659"/>
                  </a:cubicBezTo>
                  <a:cubicBezTo>
                    <a:pt x="17293" y="28660"/>
                    <a:pt x="17294" y="28661"/>
                    <a:pt x="17295" y="28661"/>
                  </a:cubicBezTo>
                  <a:cubicBezTo>
                    <a:pt x="17297" y="28661"/>
                    <a:pt x="17300" y="28659"/>
                    <a:pt x="17300" y="28659"/>
                  </a:cubicBezTo>
                  <a:cubicBezTo>
                    <a:pt x="17305" y="28568"/>
                    <a:pt x="17255" y="28501"/>
                    <a:pt x="17258" y="28501"/>
                  </a:cubicBezTo>
                  <a:lnTo>
                    <a:pt x="17258" y="28501"/>
                  </a:lnTo>
                  <a:cubicBezTo>
                    <a:pt x="17260" y="28501"/>
                    <a:pt x="17276" y="28519"/>
                    <a:pt x="17321" y="28562"/>
                  </a:cubicBezTo>
                  <a:cubicBezTo>
                    <a:pt x="17428" y="28666"/>
                    <a:pt x="17498" y="28829"/>
                    <a:pt x="17570" y="28954"/>
                  </a:cubicBezTo>
                  <a:cubicBezTo>
                    <a:pt x="17823" y="29387"/>
                    <a:pt x="18066" y="29823"/>
                    <a:pt x="18298" y="30266"/>
                  </a:cubicBezTo>
                  <a:cubicBezTo>
                    <a:pt x="18294" y="30301"/>
                    <a:pt x="18291" y="30339"/>
                    <a:pt x="18287" y="30374"/>
                  </a:cubicBezTo>
                  <a:cubicBezTo>
                    <a:pt x="17806" y="30634"/>
                    <a:pt x="17352" y="30928"/>
                    <a:pt x="16964" y="31167"/>
                  </a:cubicBezTo>
                  <a:cubicBezTo>
                    <a:pt x="15242" y="32217"/>
                    <a:pt x="13673" y="33516"/>
                    <a:pt x="12111" y="34791"/>
                  </a:cubicBezTo>
                  <a:cubicBezTo>
                    <a:pt x="11266" y="35473"/>
                    <a:pt x="10424" y="36155"/>
                    <a:pt x="9558" y="36803"/>
                  </a:cubicBezTo>
                  <a:cubicBezTo>
                    <a:pt x="9118" y="37132"/>
                    <a:pt x="8668" y="37444"/>
                    <a:pt x="8217" y="37752"/>
                  </a:cubicBezTo>
                  <a:cubicBezTo>
                    <a:pt x="7885" y="37978"/>
                    <a:pt x="7604" y="38210"/>
                    <a:pt x="7360" y="38210"/>
                  </a:cubicBezTo>
                  <a:cubicBezTo>
                    <a:pt x="7166" y="38210"/>
                    <a:pt x="6995" y="38064"/>
                    <a:pt x="6839" y="37655"/>
                  </a:cubicBezTo>
                  <a:cubicBezTo>
                    <a:pt x="6277" y="36194"/>
                    <a:pt x="7396" y="34545"/>
                    <a:pt x="7098" y="33020"/>
                  </a:cubicBezTo>
                  <a:cubicBezTo>
                    <a:pt x="7084" y="32947"/>
                    <a:pt x="7014" y="32913"/>
                    <a:pt x="6949" y="32913"/>
                  </a:cubicBezTo>
                  <a:cubicBezTo>
                    <a:pt x="6937" y="32913"/>
                    <a:pt x="6926" y="32914"/>
                    <a:pt x="6915" y="32917"/>
                  </a:cubicBezTo>
                  <a:cubicBezTo>
                    <a:pt x="6773" y="32941"/>
                    <a:pt x="6634" y="32958"/>
                    <a:pt x="6492" y="32975"/>
                  </a:cubicBezTo>
                  <a:cubicBezTo>
                    <a:pt x="6554" y="32612"/>
                    <a:pt x="6617" y="32248"/>
                    <a:pt x="6669" y="31884"/>
                  </a:cubicBezTo>
                  <a:cubicBezTo>
                    <a:pt x="7244" y="31482"/>
                    <a:pt x="7590" y="30942"/>
                    <a:pt x="7777" y="30266"/>
                  </a:cubicBezTo>
                  <a:cubicBezTo>
                    <a:pt x="7812" y="30135"/>
                    <a:pt x="7711" y="30038"/>
                    <a:pt x="7591" y="30038"/>
                  </a:cubicBezTo>
                  <a:cubicBezTo>
                    <a:pt x="7579" y="30038"/>
                    <a:pt x="7565" y="30039"/>
                    <a:pt x="7552" y="30041"/>
                  </a:cubicBezTo>
                  <a:cubicBezTo>
                    <a:pt x="7324" y="30079"/>
                    <a:pt x="7085" y="30079"/>
                    <a:pt x="6849" y="30083"/>
                  </a:cubicBezTo>
                  <a:lnTo>
                    <a:pt x="6849" y="30052"/>
                  </a:lnTo>
                  <a:cubicBezTo>
                    <a:pt x="6901" y="28995"/>
                    <a:pt x="6814" y="27949"/>
                    <a:pt x="6669" y="26910"/>
                  </a:cubicBezTo>
                  <a:cubicBezTo>
                    <a:pt x="6693" y="26858"/>
                    <a:pt x="6721" y="26809"/>
                    <a:pt x="6752" y="26757"/>
                  </a:cubicBezTo>
                  <a:cubicBezTo>
                    <a:pt x="6781" y="26711"/>
                    <a:pt x="6740" y="26665"/>
                    <a:pt x="6693" y="26665"/>
                  </a:cubicBezTo>
                  <a:cubicBezTo>
                    <a:pt x="6684" y="26665"/>
                    <a:pt x="6675" y="26667"/>
                    <a:pt x="6665" y="26671"/>
                  </a:cubicBezTo>
                  <a:cubicBezTo>
                    <a:pt x="6651" y="26674"/>
                    <a:pt x="6641" y="26681"/>
                    <a:pt x="6634" y="26685"/>
                  </a:cubicBezTo>
                  <a:cubicBezTo>
                    <a:pt x="6423" y="25289"/>
                    <a:pt x="6104" y="23900"/>
                    <a:pt x="5876" y="22500"/>
                  </a:cubicBezTo>
                  <a:cubicBezTo>
                    <a:pt x="5834" y="22077"/>
                    <a:pt x="5785" y="21658"/>
                    <a:pt x="5723" y="21232"/>
                  </a:cubicBezTo>
                  <a:cubicBezTo>
                    <a:pt x="5720" y="21194"/>
                    <a:pt x="5706" y="21166"/>
                    <a:pt x="5685" y="21146"/>
                  </a:cubicBezTo>
                  <a:cubicBezTo>
                    <a:pt x="5609" y="20435"/>
                    <a:pt x="5564" y="19722"/>
                    <a:pt x="5585" y="19001"/>
                  </a:cubicBezTo>
                  <a:cubicBezTo>
                    <a:pt x="5585" y="18976"/>
                    <a:pt x="5568" y="18965"/>
                    <a:pt x="5550" y="18965"/>
                  </a:cubicBezTo>
                  <a:cubicBezTo>
                    <a:pt x="5531" y="18965"/>
                    <a:pt x="5510" y="18978"/>
                    <a:pt x="5508" y="19001"/>
                  </a:cubicBezTo>
                  <a:cubicBezTo>
                    <a:pt x="5446" y="19708"/>
                    <a:pt x="5446" y="20411"/>
                    <a:pt x="5491" y="21107"/>
                  </a:cubicBezTo>
                  <a:cubicBezTo>
                    <a:pt x="5408" y="21142"/>
                    <a:pt x="5335" y="21225"/>
                    <a:pt x="5352" y="21333"/>
                  </a:cubicBezTo>
                  <a:cubicBezTo>
                    <a:pt x="5540" y="22621"/>
                    <a:pt x="5598" y="23917"/>
                    <a:pt x="5734" y="25212"/>
                  </a:cubicBezTo>
                  <a:cubicBezTo>
                    <a:pt x="5792" y="25784"/>
                    <a:pt x="5879" y="26356"/>
                    <a:pt x="5713" y="26917"/>
                  </a:cubicBezTo>
                  <a:cubicBezTo>
                    <a:pt x="5560" y="27419"/>
                    <a:pt x="5152" y="27862"/>
                    <a:pt x="4899" y="28316"/>
                  </a:cubicBezTo>
                  <a:cubicBezTo>
                    <a:pt x="4854" y="28389"/>
                    <a:pt x="4871" y="28493"/>
                    <a:pt x="4933" y="28555"/>
                  </a:cubicBezTo>
                  <a:cubicBezTo>
                    <a:pt x="4473" y="29047"/>
                    <a:pt x="3967" y="29511"/>
                    <a:pt x="3558" y="30034"/>
                  </a:cubicBezTo>
                  <a:lnTo>
                    <a:pt x="3555" y="30041"/>
                  </a:lnTo>
                  <a:cubicBezTo>
                    <a:pt x="3548" y="30052"/>
                    <a:pt x="3534" y="30066"/>
                    <a:pt x="3527" y="30079"/>
                  </a:cubicBezTo>
                  <a:cubicBezTo>
                    <a:pt x="3422" y="30216"/>
                    <a:pt x="3561" y="30363"/>
                    <a:pt x="3700" y="30363"/>
                  </a:cubicBezTo>
                  <a:cubicBezTo>
                    <a:pt x="3746" y="30363"/>
                    <a:pt x="3791" y="30348"/>
                    <a:pt x="3828" y="30312"/>
                  </a:cubicBezTo>
                  <a:cubicBezTo>
                    <a:pt x="4403" y="29771"/>
                    <a:pt x="4989" y="29193"/>
                    <a:pt x="5661" y="28753"/>
                  </a:cubicBezTo>
                  <a:cubicBezTo>
                    <a:pt x="5699" y="28780"/>
                    <a:pt x="5730" y="28805"/>
                    <a:pt x="5754" y="28839"/>
                  </a:cubicBezTo>
                  <a:cubicBezTo>
                    <a:pt x="5179" y="29508"/>
                    <a:pt x="4500" y="30083"/>
                    <a:pt x="4050" y="30842"/>
                  </a:cubicBezTo>
                  <a:cubicBezTo>
                    <a:pt x="3946" y="30772"/>
                    <a:pt x="3846" y="30706"/>
                    <a:pt x="3752" y="30641"/>
                  </a:cubicBezTo>
                  <a:cubicBezTo>
                    <a:pt x="3346" y="30363"/>
                    <a:pt x="2879" y="30195"/>
                    <a:pt x="2423" y="30195"/>
                  </a:cubicBezTo>
                  <a:cubicBezTo>
                    <a:pt x="2326" y="30195"/>
                    <a:pt x="2229" y="30202"/>
                    <a:pt x="2134" y="30218"/>
                  </a:cubicBezTo>
                  <a:cubicBezTo>
                    <a:pt x="2325" y="29827"/>
                    <a:pt x="2456" y="29418"/>
                    <a:pt x="2443" y="29002"/>
                  </a:cubicBezTo>
                  <a:cubicBezTo>
                    <a:pt x="2428" y="28483"/>
                    <a:pt x="2038" y="28338"/>
                    <a:pt x="1609" y="28338"/>
                  </a:cubicBezTo>
                  <a:cubicBezTo>
                    <a:pt x="1544" y="28338"/>
                    <a:pt x="1477" y="28341"/>
                    <a:pt x="1410" y="28347"/>
                  </a:cubicBezTo>
                  <a:cubicBezTo>
                    <a:pt x="1629" y="28053"/>
                    <a:pt x="1850" y="27765"/>
                    <a:pt x="2048" y="27461"/>
                  </a:cubicBezTo>
                  <a:cubicBezTo>
                    <a:pt x="2117" y="27350"/>
                    <a:pt x="2075" y="27218"/>
                    <a:pt x="1982" y="27142"/>
                  </a:cubicBezTo>
                  <a:cubicBezTo>
                    <a:pt x="3652" y="25815"/>
                    <a:pt x="2082" y="22687"/>
                    <a:pt x="1857" y="21028"/>
                  </a:cubicBezTo>
                  <a:cubicBezTo>
                    <a:pt x="1601" y="19129"/>
                    <a:pt x="1736" y="17100"/>
                    <a:pt x="1947" y="15208"/>
                  </a:cubicBezTo>
                  <a:cubicBezTo>
                    <a:pt x="1958" y="15122"/>
                    <a:pt x="1971" y="15035"/>
                    <a:pt x="1978" y="14945"/>
                  </a:cubicBezTo>
                  <a:cubicBezTo>
                    <a:pt x="2411" y="13961"/>
                    <a:pt x="3118" y="12918"/>
                    <a:pt x="3974" y="12482"/>
                  </a:cubicBezTo>
                  <a:cubicBezTo>
                    <a:pt x="4051" y="12488"/>
                    <a:pt x="4128" y="12491"/>
                    <a:pt x="4204" y="12491"/>
                  </a:cubicBezTo>
                  <a:cubicBezTo>
                    <a:pt x="4360" y="12491"/>
                    <a:pt x="4513" y="12475"/>
                    <a:pt x="4660" y="12426"/>
                  </a:cubicBezTo>
                  <a:cubicBezTo>
                    <a:pt x="4663" y="12426"/>
                    <a:pt x="4663" y="12420"/>
                    <a:pt x="4667" y="12420"/>
                  </a:cubicBezTo>
                  <a:cubicBezTo>
                    <a:pt x="5252" y="12589"/>
                    <a:pt x="5817" y="12801"/>
                    <a:pt x="6364" y="13050"/>
                  </a:cubicBezTo>
                  <a:cubicBezTo>
                    <a:pt x="6458" y="13157"/>
                    <a:pt x="6530" y="13268"/>
                    <a:pt x="6600" y="13389"/>
                  </a:cubicBezTo>
                  <a:cubicBezTo>
                    <a:pt x="6101" y="14595"/>
                    <a:pt x="7244" y="15828"/>
                    <a:pt x="8103" y="16542"/>
                  </a:cubicBezTo>
                  <a:cubicBezTo>
                    <a:pt x="9184" y="17446"/>
                    <a:pt x="10694" y="18267"/>
                    <a:pt x="12132" y="18381"/>
                  </a:cubicBezTo>
                  <a:cubicBezTo>
                    <a:pt x="11820" y="18561"/>
                    <a:pt x="11543" y="18811"/>
                    <a:pt x="11387" y="19109"/>
                  </a:cubicBezTo>
                  <a:cubicBezTo>
                    <a:pt x="11151" y="19569"/>
                    <a:pt x="11470" y="19989"/>
                    <a:pt x="11827" y="20266"/>
                  </a:cubicBezTo>
                  <a:cubicBezTo>
                    <a:pt x="11834" y="20272"/>
                    <a:pt x="11841" y="20275"/>
                    <a:pt x="11849" y="20275"/>
                  </a:cubicBezTo>
                  <a:cubicBezTo>
                    <a:pt x="11872" y="20275"/>
                    <a:pt x="11892" y="20248"/>
                    <a:pt x="11868" y="20224"/>
                  </a:cubicBezTo>
                  <a:cubicBezTo>
                    <a:pt x="11387" y="19698"/>
                    <a:pt x="11463" y="19164"/>
                    <a:pt x="12021" y="18752"/>
                  </a:cubicBezTo>
                  <a:cubicBezTo>
                    <a:pt x="12128" y="18672"/>
                    <a:pt x="12246" y="18599"/>
                    <a:pt x="12364" y="18544"/>
                  </a:cubicBezTo>
                  <a:lnTo>
                    <a:pt x="12364" y="18544"/>
                  </a:lnTo>
                  <a:cubicBezTo>
                    <a:pt x="12004" y="18890"/>
                    <a:pt x="11820" y="19465"/>
                    <a:pt x="11986" y="19909"/>
                  </a:cubicBezTo>
                  <a:cubicBezTo>
                    <a:pt x="12004" y="19961"/>
                    <a:pt x="12028" y="20002"/>
                    <a:pt x="12055" y="20047"/>
                  </a:cubicBezTo>
                  <a:cubicBezTo>
                    <a:pt x="12038" y="20054"/>
                    <a:pt x="12024" y="20072"/>
                    <a:pt x="12021" y="20092"/>
                  </a:cubicBezTo>
                  <a:cubicBezTo>
                    <a:pt x="11723" y="20983"/>
                    <a:pt x="11706" y="21904"/>
                    <a:pt x="11706" y="22836"/>
                  </a:cubicBezTo>
                  <a:cubicBezTo>
                    <a:pt x="11706" y="22922"/>
                    <a:pt x="11780" y="22977"/>
                    <a:pt x="11853" y="22977"/>
                  </a:cubicBezTo>
                  <a:cubicBezTo>
                    <a:pt x="11898" y="22977"/>
                    <a:pt x="11943" y="22956"/>
                    <a:pt x="11969" y="22909"/>
                  </a:cubicBezTo>
                  <a:cubicBezTo>
                    <a:pt x="12364" y="22185"/>
                    <a:pt x="12405" y="21315"/>
                    <a:pt x="12333" y="20508"/>
                  </a:cubicBezTo>
                  <a:cubicBezTo>
                    <a:pt x="12326" y="20446"/>
                    <a:pt x="12280" y="20415"/>
                    <a:pt x="12234" y="20415"/>
                  </a:cubicBezTo>
                  <a:cubicBezTo>
                    <a:pt x="12189" y="20415"/>
                    <a:pt x="12144" y="20446"/>
                    <a:pt x="12139" y="20508"/>
                  </a:cubicBezTo>
                  <a:cubicBezTo>
                    <a:pt x="12090" y="20993"/>
                    <a:pt x="12090" y="21478"/>
                    <a:pt x="12004" y="21946"/>
                  </a:cubicBezTo>
                  <a:cubicBezTo>
                    <a:pt x="12024" y="21364"/>
                    <a:pt x="12073" y="20782"/>
                    <a:pt x="12180" y="20207"/>
                  </a:cubicBezTo>
                  <a:cubicBezTo>
                    <a:pt x="12353" y="20366"/>
                    <a:pt x="12592" y="20435"/>
                    <a:pt x="12842" y="20449"/>
                  </a:cubicBezTo>
                  <a:cubicBezTo>
                    <a:pt x="12662" y="21284"/>
                    <a:pt x="12561" y="22161"/>
                    <a:pt x="12797" y="22992"/>
                  </a:cubicBezTo>
                  <a:cubicBezTo>
                    <a:pt x="12807" y="23032"/>
                    <a:pt x="12848" y="23057"/>
                    <a:pt x="12888" y="23057"/>
                  </a:cubicBezTo>
                  <a:cubicBezTo>
                    <a:pt x="12917" y="23057"/>
                    <a:pt x="12945" y="23043"/>
                    <a:pt x="12960" y="23013"/>
                  </a:cubicBezTo>
                  <a:cubicBezTo>
                    <a:pt x="13327" y="22219"/>
                    <a:pt x="13275" y="21288"/>
                    <a:pt x="13102" y="20446"/>
                  </a:cubicBezTo>
                  <a:cubicBezTo>
                    <a:pt x="13202" y="20435"/>
                    <a:pt x="13299" y="20428"/>
                    <a:pt x="13389" y="20411"/>
                  </a:cubicBezTo>
                  <a:cubicBezTo>
                    <a:pt x="13479" y="20394"/>
                    <a:pt x="13566" y="20370"/>
                    <a:pt x="13652" y="20342"/>
                  </a:cubicBezTo>
                  <a:cubicBezTo>
                    <a:pt x="13749" y="21159"/>
                    <a:pt x="13767" y="21980"/>
                    <a:pt x="14099" y="22753"/>
                  </a:cubicBezTo>
                  <a:cubicBezTo>
                    <a:pt x="14113" y="22783"/>
                    <a:pt x="14143" y="22797"/>
                    <a:pt x="14174" y="22797"/>
                  </a:cubicBezTo>
                  <a:cubicBezTo>
                    <a:pt x="14215" y="22797"/>
                    <a:pt x="14256" y="22773"/>
                    <a:pt x="14262" y="22732"/>
                  </a:cubicBezTo>
                  <a:cubicBezTo>
                    <a:pt x="14390" y="21922"/>
                    <a:pt x="14657" y="20803"/>
                    <a:pt x="13982" y="20176"/>
                  </a:cubicBezTo>
                  <a:cubicBezTo>
                    <a:pt x="14401" y="19909"/>
                    <a:pt x="14660" y="19448"/>
                    <a:pt x="14480" y="18915"/>
                  </a:cubicBezTo>
                  <a:cubicBezTo>
                    <a:pt x="14415" y="18724"/>
                    <a:pt x="14307" y="18575"/>
                    <a:pt x="14176" y="18454"/>
                  </a:cubicBezTo>
                  <a:cubicBezTo>
                    <a:pt x="14227" y="18354"/>
                    <a:pt x="14276" y="18250"/>
                    <a:pt x="14324" y="18149"/>
                  </a:cubicBezTo>
                  <a:cubicBezTo>
                    <a:pt x="15222" y="17917"/>
                    <a:pt x="16095" y="17546"/>
                    <a:pt x="16878" y="17179"/>
                  </a:cubicBezTo>
                  <a:cubicBezTo>
                    <a:pt x="18280" y="16518"/>
                    <a:pt x="19853" y="15485"/>
                    <a:pt x="20321" y="13919"/>
                  </a:cubicBezTo>
                  <a:cubicBezTo>
                    <a:pt x="20375" y="13734"/>
                    <a:pt x="20226" y="13615"/>
                    <a:pt x="20079" y="13615"/>
                  </a:cubicBezTo>
                  <a:cubicBezTo>
                    <a:pt x="19981" y="13615"/>
                    <a:pt x="19884" y="13668"/>
                    <a:pt x="19846" y="13788"/>
                  </a:cubicBezTo>
                  <a:cubicBezTo>
                    <a:pt x="19406" y="15149"/>
                    <a:pt x="18035" y="16001"/>
                    <a:pt x="16836" y="16621"/>
                  </a:cubicBezTo>
                  <a:cubicBezTo>
                    <a:pt x="16126" y="16989"/>
                    <a:pt x="15360" y="17297"/>
                    <a:pt x="14574" y="17519"/>
                  </a:cubicBezTo>
                  <a:cubicBezTo>
                    <a:pt x="14979" y="16324"/>
                    <a:pt x="15066" y="15011"/>
                    <a:pt x="14747" y="13899"/>
                  </a:cubicBezTo>
                  <a:cubicBezTo>
                    <a:pt x="14740" y="13874"/>
                    <a:pt x="14723" y="13863"/>
                    <a:pt x="14706" y="13863"/>
                  </a:cubicBezTo>
                  <a:cubicBezTo>
                    <a:pt x="14680" y="13863"/>
                    <a:pt x="14653" y="13887"/>
                    <a:pt x="14657" y="13923"/>
                  </a:cubicBezTo>
                  <a:cubicBezTo>
                    <a:pt x="14875" y="15309"/>
                    <a:pt x="14636" y="16504"/>
                    <a:pt x="14137" y="17630"/>
                  </a:cubicBezTo>
                  <a:cubicBezTo>
                    <a:pt x="13663" y="17744"/>
                    <a:pt x="13178" y="17824"/>
                    <a:pt x="12693" y="17865"/>
                  </a:cubicBezTo>
                  <a:cubicBezTo>
                    <a:pt x="12605" y="17871"/>
                    <a:pt x="12516" y="17873"/>
                    <a:pt x="12428" y="17873"/>
                  </a:cubicBezTo>
                  <a:cubicBezTo>
                    <a:pt x="12355" y="17873"/>
                    <a:pt x="12283" y="17872"/>
                    <a:pt x="12211" y="17869"/>
                  </a:cubicBezTo>
                  <a:cubicBezTo>
                    <a:pt x="10947" y="16916"/>
                    <a:pt x="10614" y="15132"/>
                    <a:pt x="10417" y="13608"/>
                  </a:cubicBezTo>
                  <a:cubicBezTo>
                    <a:pt x="10493" y="13507"/>
                    <a:pt x="10556" y="13389"/>
                    <a:pt x="10614" y="13261"/>
                  </a:cubicBezTo>
                  <a:cubicBezTo>
                    <a:pt x="10999" y="12381"/>
                    <a:pt x="11148" y="11318"/>
                    <a:pt x="11311" y="10372"/>
                  </a:cubicBezTo>
                  <a:cubicBezTo>
                    <a:pt x="11316" y="10338"/>
                    <a:pt x="11289" y="10308"/>
                    <a:pt x="11260" y="10308"/>
                  </a:cubicBezTo>
                  <a:cubicBezTo>
                    <a:pt x="11249" y="10308"/>
                    <a:pt x="11237" y="10313"/>
                    <a:pt x="11228" y="10324"/>
                  </a:cubicBezTo>
                  <a:cubicBezTo>
                    <a:pt x="11172" y="10383"/>
                    <a:pt x="11134" y="10452"/>
                    <a:pt x="11103" y="10528"/>
                  </a:cubicBezTo>
                  <a:cubicBezTo>
                    <a:pt x="11189" y="10161"/>
                    <a:pt x="11259" y="9794"/>
                    <a:pt x="11311" y="9416"/>
                  </a:cubicBezTo>
                  <a:close/>
                  <a:moveTo>
                    <a:pt x="15793" y="37933"/>
                  </a:moveTo>
                  <a:lnTo>
                    <a:pt x="15793" y="37933"/>
                  </a:lnTo>
                  <a:cubicBezTo>
                    <a:pt x="15298" y="38123"/>
                    <a:pt x="14803" y="38303"/>
                    <a:pt x="14293" y="38459"/>
                  </a:cubicBezTo>
                  <a:lnTo>
                    <a:pt x="13853" y="38587"/>
                  </a:lnTo>
                  <a:cubicBezTo>
                    <a:pt x="13791" y="38591"/>
                    <a:pt x="13729" y="38598"/>
                    <a:pt x="13666" y="38601"/>
                  </a:cubicBezTo>
                  <a:lnTo>
                    <a:pt x="13694" y="38341"/>
                  </a:lnTo>
                  <a:cubicBezTo>
                    <a:pt x="14394" y="38206"/>
                    <a:pt x="15100" y="38078"/>
                    <a:pt x="15793" y="37933"/>
                  </a:cubicBezTo>
                  <a:close/>
                  <a:moveTo>
                    <a:pt x="13652" y="38345"/>
                  </a:moveTo>
                  <a:cubicBezTo>
                    <a:pt x="13646" y="38431"/>
                    <a:pt x="13628" y="38518"/>
                    <a:pt x="13614" y="38601"/>
                  </a:cubicBezTo>
                  <a:cubicBezTo>
                    <a:pt x="13122" y="38632"/>
                    <a:pt x="12627" y="38674"/>
                    <a:pt x="12142" y="38726"/>
                  </a:cubicBezTo>
                  <a:cubicBezTo>
                    <a:pt x="11834" y="38760"/>
                    <a:pt x="11529" y="38799"/>
                    <a:pt x="11217" y="38844"/>
                  </a:cubicBezTo>
                  <a:cubicBezTo>
                    <a:pt x="12017" y="38657"/>
                    <a:pt x="12835" y="38497"/>
                    <a:pt x="13652" y="38345"/>
                  </a:cubicBezTo>
                  <a:close/>
                  <a:moveTo>
                    <a:pt x="19153" y="36980"/>
                  </a:moveTo>
                  <a:cubicBezTo>
                    <a:pt x="19548" y="37112"/>
                    <a:pt x="19919" y="37274"/>
                    <a:pt x="20252" y="37500"/>
                  </a:cubicBezTo>
                  <a:cubicBezTo>
                    <a:pt x="20276" y="37513"/>
                    <a:pt x="20293" y="37531"/>
                    <a:pt x="20314" y="37545"/>
                  </a:cubicBezTo>
                  <a:cubicBezTo>
                    <a:pt x="20300" y="38036"/>
                    <a:pt x="20279" y="38535"/>
                    <a:pt x="20258" y="39031"/>
                  </a:cubicBezTo>
                  <a:cubicBezTo>
                    <a:pt x="20113" y="39155"/>
                    <a:pt x="19905" y="39232"/>
                    <a:pt x="19663" y="39277"/>
                  </a:cubicBezTo>
                  <a:cubicBezTo>
                    <a:pt x="19652" y="38608"/>
                    <a:pt x="19566" y="37950"/>
                    <a:pt x="19327" y="37319"/>
                  </a:cubicBezTo>
                  <a:cubicBezTo>
                    <a:pt x="19322" y="37308"/>
                    <a:pt x="19314" y="37304"/>
                    <a:pt x="19306" y="37304"/>
                  </a:cubicBezTo>
                  <a:cubicBezTo>
                    <a:pt x="19294" y="37304"/>
                    <a:pt x="19282" y="37314"/>
                    <a:pt x="19289" y="37326"/>
                  </a:cubicBezTo>
                  <a:cubicBezTo>
                    <a:pt x="19479" y="37974"/>
                    <a:pt x="19517" y="38636"/>
                    <a:pt x="19496" y="39297"/>
                  </a:cubicBezTo>
                  <a:cubicBezTo>
                    <a:pt x="19333" y="39320"/>
                    <a:pt x="19158" y="39326"/>
                    <a:pt x="18980" y="39326"/>
                  </a:cubicBezTo>
                  <a:cubicBezTo>
                    <a:pt x="18935" y="39326"/>
                    <a:pt x="18890" y="39326"/>
                    <a:pt x="18845" y="39325"/>
                  </a:cubicBezTo>
                  <a:cubicBezTo>
                    <a:pt x="18242" y="38982"/>
                    <a:pt x="17626" y="38736"/>
                    <a:pt x="16832" y="38643"/>
                  </a:cubicBezTo>
                  <a:cubicBezTo>
                    <a:pt x="16382" y="38591"/>
                    <a:pt x="15932" y="38566"/>
                    <a:pt x="15471" y="38556"/>
                  </a:cubicBezTo>
                  <a:cubicBezTo>
                    <a:pt x="16690" y="38092"/>
                    <a:pt x="17851" y="37496"/>
                    <a:pt x="19067" y="37039"/>
                  </a:cubicBezTo>
                  <a:cubicBezTo>
                    <a:pt x="19101" y="37025"/>
                    <a:pt x="19133" y="37004"/>
                    <a:pt x="19153" y="36980"/>
                  </a:cubicBezTo>
                  <a:close/>
                  <a:moveTo>
                    <a:pt x="14583" y="39050"/>
                  </a:moveTo>
                  <a:cubicBezTo>
                    <a:pt x="15150" y="39050"/>
                    <a:pt x="15718" y="39068"/>
                    <a:pt x="16282" y="39103"/>
                  </a:cubicBezTo>
                  <a:cubicBezTo>
                    <a:pt x="16538" y="39117"/>
                    <a:pt x="16770" y="39152"/>
                    <a:pt x="16992" y="39193"/>
                  </a:cubicBezTo>
                  <a:cubicBezTo>
                    <a:pt x="16905" y="39191"/>
                    <a:pt x="16818" y="39190"/>
                    <a:pt x="16732" y="39190"/>
                  </a:cubicBezTo>
                  <a:cubicBezTo>
                    <a:pt x="15647" y="39190"/>
                    <a:pt x="14582" y="39364"/>
                    <a:pt x="13514" y="39554"/>
                  </a:cubicBezTo>
                  <a:cubicBezTo>
                    <a:pt x="13542" y="39415"/>
                    <a:pt x="13573" y="39284"/>
                    <a:pt x="13594" y="39152"/>
                  </a:cubicBezTo>
                  <a:cubicBezTo>
                    <a:pt x="13701" y="39121"/>
                    <a:pt x="13808" y="39090"/>
                    <a:pt x="13923" y="39058"/>
                  </a:cubicBezTo>
                  <a:cubicBezTo>
                    <a:pt x="14143" y="39053"/>
                    <a:pt x="14363" y="39050"/>
                    <a:pt x="14583" y="39050"/>
                  </a:cubicBezTo>
                  <a:close/>
                  <a:moveTo>
                    <a:pt x="19479" y="39661"/>
                  </a:moveTo>
                  <a:cubicBezTo>
                    <a:pt x="19479" y="39678"/>
                    <a:pt x="19472" y="39696"/>
                    <a:pt x="19472" y="39713"/>
                  </a:cubicBezTo>
                  <a:cubicBezTo>
                    <a:pt x="19448" y="39699"/>
                    <a:pt x="19427" y="39682"/>
                    <a:pt x="19403" y="39671"/>
                  </a:cubicBezTo>
                  <a:cubicBezTo>
                    <a:pt x="19431" y="39671"/>
                    <a:pt x="19451" y="39665"/>
                    <a:pt x="19479" y="39661"/>
                  </a:cubicBezTo>
                  <a:close/>
                  <a:moveTo>
                    <a:pt x="13507" y="39173"/>
                  </a:moveTo>
                  <a:lnTo>
                    <a:pt x="13507" y="39173"/>
                  </a:lnTo>
                  <a:cubicBezTo>
                    <a:pt x="13476" y="39301"/>
                    <a:pt x="13445" y="39436"/>
                    <a:pt x="13410" y="39564"/>
                  </a:cubicBezTo>
                  <a:cubicBezTo>
                    <a:pt x="12603" y="39710"/>
                    <a:pt x="11796" y="39852"/>
                    <a:pt x="10982" y="39935"/>
                  </a:cubicBezTo>
                  <a:cubicBezTo>
                    <a:pt x="11810" y="39637"/>
                    <a:pt x="12658" y="39405"/>
                    <a:pt x="13507" y="39173"/>
                  </a:cubicBezTo>
                  <a:close/>
                  <a:moveTo>
                    <a:pt x="18204" y="30928"/>
                  </a:moveTo>
                  <a:lnTo>
                    <a:pt x="18204" y="30928"/>
                  </a:lnTo>
                  <a:cubicBezTo>
                    <a:pt x="18149" y="31382"/>
                    <a:pt x="18100" y="31853"/>
                    <a:pt x="18097" y="32307"/>
                  </a:cubicBezTo>
                  <a:cubicBezTo>
                    <a:pt x="17996" y="32272"/>
                    <a:pt x="17903" y="32238"/>
                    <a:pt x="17802" y="32210"/>
                  </a:cubicBezTo>
                  <a:cubicBezTo>
                    <a:pt x="17783" y="32203"/>
                    <a:pt x="17765" y="32200"/>
                    <a:pt x="17747" y="32200"/>
                  </a:cubicBezTo>
                  <a:cubicBezTo>
                    <a:pt x="17617" y="32200"/>
                    <a:pt x="17534" y="32364"/>
                    <a:pt x="17595" y="32477"/>
                  </a:cubicBezTo>
                  <a:cubicBezTo>
                    <a:pt x="17771" y="32806"/>
                    <a:pt x="17983" y="33114"/>
                    <a:pt x="18208" y="33405"/>
                  </a:cubicBezTo>
                  <a:cubicBezTo>
                    <a:pt x="18305" y="33762"/>
                    <a:pt x="18461" y="34084"/>
                    <a:pt x="18707" y="34340"/>
                  </a:cubicBezTo>
                  <a:cubicBezTo>
                    <a:pt x="18859" y="34496"/>
                    <a:pt x="19049" y="34590"/>
                    <a:pt x="19250" y="34635"/>
                  </a:cubicBezTo>
                  <a:cubicBezTo>
                    <a:pt x="19486" y="34908"/>
                    <a:pt x="19715" y="35185"/>
                    <a:pt x="19922" y="35480"/>
                  </a:cubicBezTo>
                  <a:cubicBezTo>
                    <a:pt x="18962" y="35411"/>
                    <a:pt x="18017" y="35307"/>
                    <a:pt x="17077" y="35307"/>
                  </a:cubicBezTo>
                  <a:cubicBezTo>
                    <a:pt x="16217" y="35307"/>
                    <a:pt x="15360" y="35394"/>
                    <a:pt x="14498" y="35674"/>
                  </a:cubicBezTo>
                  <a:cubicBezTo>
                    <a:pt x="14425" y="35698"/>
                    <a:pt x="14376" y="35757"/>
                    <a:pt x="14359" y="35819"/>
                  </a:cubicBezTo>
                  <a:cubicBezTo>
                    <a:pt x="14006" y="35861"/>
                    <a:pt x="13649" y="35903"/>
                    <a:pt x="13292" y="35951"/>
                  </a:cubicBezTo>
                  <a:cubicBezTo>
                    <a:pt x="13275" y="35955"/>
                    <a:pt x="13254" y="35955"/>
                    <a:pt x="13237" y="35958"/>
                  </a:cubicBezTo>
                  <a:cubicBezTo>
                    <a:pt x="12994" y="35993"/>
                    <a:pt x="13060" y="36381"/>
                    <a:pt x="13292" y="36381"/>
                  </a:cubicBezTo>
                  <a:cubicBezTo>
                    <a:pt x="14293" y="36384"/>
                    <a:pt x="15291" y="36422"/>
                    <a:pt x="16285" y="36512"/>
                  </a:cubicBezTo>
                  <a:cubicBezTo>
                    <a:pt x="16978" y="36575"/>
                    <a:pt x="17744" y="36644"/>
                    <a:pt x="18481" y="36803"/>
                  </a:cubicBezTo>
                  <a:cubicBezTo>
                    <a:pt x="14522" y="38016"/>
                    <a:pt x="9887" y="37950"/>
                    <a:pt x="6312" y="40139"/>
                  </a:cubicBezTo>
                  <a:cubicBezTo>
                    <a:pt x="6267" y="40100"/>
                    <a:pt x="6205" y="40081"/>
                    <a:pt x="6142" y="40081"/>
                  </a:cubicBezTo>
                  <a:cubicBezTo>
                    <a:pt x="6027" y="40081"/>
                    <a:pt x="5904" y="40144"/>
                    <a:pt x="5855" y="40267"/>
                  </a:cubicBezTo>
                  <a:cubicBezTo>
                    <a:pt x="5824" y="40340"/>
                    <a:pt x="5803" y="40416"/>
                    <a:pt x="5775" y="40489"/>
                  </a:cubicBezTo>
                  <a:cubicBezTo>
                    <a:pt x="5616" y="40593"/>
                    <a:pt x="5456" y="40711"/>
                    <a:pt x="5304" y="40828"/>
                  </a:cubicBezTo>
                  <a:cubicBezTo>
                    <a:pt x="5283" y="38258"/>
                    <a:pt x="5955" y="35781"/>
                    <a:pt x="6423" y="33270"/>
                  </a:cubicBezTo>
                  <a:cubicBezTo>
                    <a:pt x="6509" y="33262"/>
                    <a:pt x="6588" y="33258"/>
                    <a:pt x="6654" y="33258"/>
                  </a:cubicBezTo>
                  <a:cubicBezTo>
                    <a:pt x="6773" y="33258"/>
                    <a:pt x="6852" y="33272"/>
                    <a:pt x="6863" y="33308"/>
                  </a:cubicBezTo>
                  <a:cubicBezTo>
                    <a:pt x="7085" y="34053"/>
                    <a:pt x="6748" y="34940"/>
                    <a:pt x="6579" y="35667"/>
                  </a:cubicBezTo>
                  <a:cubicBezTo>
                    <a:pt x="6319" y="36793"/>
                    <a:pt x="6326" y="37811"/>
                    <a:pt x="7071" y="38743"/>
                  </a:cubicBezTo>
                  <a:cubicBezTo>
                    <a:pt x="7101" y="38781"/>
                    <a:pt x="7148" y="38797"/>
                    <a:pt x="7196" y="38797"/>
                  </a:cubicBezTo>
                  <a:cubicBezTo>
                    <a:pt x="7230" y="38797"/>
                    <a:pt x="7265" y="38789"/>
                    <a:pt x="7292" y="38774"/>
                  </a:cubicBezTo>
                  <a:cubicBezTo>
                    <a:pt x="9506" y="37496"/>
                    <a:pt x="11467" y="35854"/>
                    <a:pt x="13462" y="34274"/>
                  </a:cubicBezTo>
                  <a:cubicBezTo>
                    <a:pt x="14581" y="33391"/>
                    <a:pt x="15721" y="32532"/>
                    <a:pt x="16916" y="31753"/>
                  </a:cubicBezTo>
                  <a:cubicBezTo>
                    <a:pt x="17279" y="31517"/>
                    <a:pt x="17723" y="31209"/>
                    <a:pt x="18204" y="30928"/>
                  </a:cubicBezTo>
                  <a:close/>
                  <a:moveTo>
                    <a:pt x="20241" y="39471"/>
                  </a:moveTo>
                  <a:lnTo>
                    <a:pt x="20241" y="39471"/>
                  </a:lnTo>
                  <a:cubicBezTo>
                    <a:pt x="20224" y="39796"/>
                    <a:pt x="20207" y="40115"/>
                    <a:pt x="20193" y="40441"/>
                  </a:cubicBezTo>
                  <a:cubicBezTo>
                    <a:pt x="20175" y="40589"/>
                    <a:pt x="20165" y="40738"/>
                    <a:pt x="20155" y="40891"/>
                  </a:cubicBezTo>
                  <a:cubicBezTo>
                    <a:pt x="20085" y="40943"/>
                    <a:pt x="20033" y="41022"/>
                    <a:pt x="20023" y="41130"/>
                  </a:cubicBezTo>
                  <a:cubicBezTo>
                    <a:pt x="19950" y="41819"/>
                    <a:pt x="19819" y="42495"/>
                    <a:pt x="19773" y="43181"/>
                  </a:cubicBezTo>
                  <a:cubicBezTo>
                    <a:pt x="19670" y="43700"/>
                    <a:pt x="19548" y="44220"/>
                    <a:pt x="19434" y="44739"/>
                  </a:cubicBezTo>
                  <a:cubicBezTo>
                    <a:pt x="19417" y="44823"/>
                    <a:pt x="19434" y="44906"/>
                    <a:pt x="19472" y="44975"/>
                  </a:cubicBezTo>
                  <a:cubicBezTo>
                    <a:pt x="19257" y="45110"/>
                    <a:pt x="19039" y="45238"/>
                    <a:pt x="18821" y="45370"/>
                  </a:cubicBezTo>
                  <a:cubicBezTo>
                    <a:pt x="19122" y="44095"/>
                    <a:pt x="19351" y="42806"/>
                    <a:pt x="19503" y="41501"/>
                  </a:cubicBezTo>
                  <a:cubicBezTo>
                    <a:pt x="19548" y="41151"/>
                    <a:pt x="19586" y="40801"/>
                    <a:pt x="19618" y="40441"/>
                  </a:cubicBezTo>
                  <a:cubicBezTo>
                    <a:pt x="19659" y="40468"/>
                    <a:pt x="19697" y="40492"/>
                    <a:pt x="19742" y="40520"/>
                  </a:cubicBezTo>
                  <a:cubicBezTo>
                    <a:pt x="19788" y="40549"/>
                    <a:pt x="19834" y="40562"/>
                    <a:pt x="19876" y="40562"/>
                  </a:cubicBezTo>
                  <a:cubicBezTo>
                    <a:pt x="20096" y="40562"/>
                    <a:pt x="20238" y="40224"/>
                    <a:pt x="20006" y="40070"/>
                  </a:cubicBezTo>
                  <a:cubicBezTo>
                    <a:pt x="19884" y="39990"/>
                    <a:pt x="19773" y="39914"/>
                    <a:pt x="19656" y="39834"/>
                  </a:cubicBezTo>
                  <a:cubicBezTo>
                    <a:pt x="19659" y="39768"/>
                    <a:pt x="19659" y="39699"/>
                    <a:pt x="19663" y="39637"/>
                  </a:cubicBezTo>
                  <a:cubicBezTo>
                    <a:pt x="19867" y="39606"/>
                    <a:pt x="20068" y="39554"/>
                    <a:pt x="20241" y="39471"/>
                  </a:cubicBezTo>
                  <a:close/>
                  <a:moveTo>
                    <a:pt x="16712" y="39647"/>
                  </a:moveTo>
                  <a:cubicBezTo>
                    <a:pt x="17250" y="39647"/>
                    <a:pt x="17790" y="39667"/>
                    <a:pt x="18353" y="39678"/>
                  </a:cubicBezTo>
                  <a:cubicBezTo>
                    <a:pt x="18703" y="39862"/>
                    <a:pt x="19046" y="40077"/>
                    <a:pt x="19420" y="40316"/>
                  </a:cubicBezTo>
                  <a:cubicBezTo>
                    <a:pt x="19382" y="40714"/>
                    <a:pt x="19334" y="41109"/>
                    <a:pt x="19299" y="41501"/>
                  </a:cubicBezTo>
                  <a:cubicBezTo>
                    <a:pt x="19181" y="42848"/>
                    <a:pt x="18894" y="44196"/>
                    <a:pt x="18558" y="45515"/>
                  </a:cubicBezTo>
                  <a:cubicBezTo>
                    <a:pt x="17210" y="46277"/>
                    <a:pt x="15783" y="46932"/>
                    <a:pt x="14373" y="47545"/>
                  </a:cubicBezTo>
                  <a:cubicBezTo>
                    <a:pt x="13770" y="47805"/>
                    <a:pt x="13167" y="48065"/>
                    <a:pt x="12568" y="48321"/>
                  </a:cubicBezTo>
                  <a:cubicBezTo>
                    <a:pt x="12568" y="48214"/>
                    <a:pt x="12561" y="48110"/>
                    <a:pt x="12558" y="48003"/>
                  </a:cubicBezTo>
                  <a:cubicBezTo>
                    <a:pt x="12556" y="47916"/>
                    <a:pt x="12487" y="47868"/>
                    <a:pt x="12418" y="47868"/>
                  </a:cubicBezTo>
                  <a:cubicBezTo>
                    <a:pt x="12362" y="47868"/>
                    <a:pt x="12306" y="47900"/>
                    <a:pt x="12284" y="47968"/>
                  </a:cubicBezTo>
                  <a:cubicBezTo>
                    <a:pt x="12260" y="48048"/>
                    <a:pt x="12239" y="48127"/>
                    <a:pt x="12215" y="48210"/>
                  </a:cubicBezTo>
                  <a:cubicBezTo>
                    <a:pt x="12263" y="47317"/>
                    <a:pt x="12312" y="46430"/>
                    <a:pt x="12385" y="45543"/>
                  </a:cubicBezTo>
                  <a:cubicBezTo>
                    <a:pt x="12492" y="44237"/>
                    <a:pt x="12648" y="42921"/>
                    <a:pt x="12970" y="41649"/>
                  </a:cubicBezTo>
                  <a:cubicBezTo>
                    <a:pt x="13109" y="41109"/>
                    <a:pt x="13268" y="40576"/>
                    <a:pt x="13403" y="40039"/>
                  </a:cubicBezTo>
                  <a:cubicBezTo>
                    <a:pt x="13739" y="39962"/>
                    <a:pt x="14082" y="39900"/>
                    <a:pt x="14428" y="39834"/>
                  </a:cubicBezTo>
                  <a:cubicBezTo>
                    <a:pt x="15221" y="39685"/>
                    <a:pt x="15964" y="39647"/>
                    <a:pt x="16712" y="39647"/>
                  </a:cubicBezTo>
                  <a:close/>
                  <a:moveTo>
                    <a:pt x="11501" y="39259"/>
                  </a:moveTo>
                  <a:lnTo>
                    <a:pt x="11501" y="39259"/>
                  </a:lnTo>
                  <a:cubicBezTo>
                    <a:pt x="10812" y="39471"/>
                    <a:pt x="10136" y="39713"/>
                    <a:pt x="9478" y="40025"/>
                  </a:cubicBezTo>
                  <a:cubicBezTo>
                    <a:pt x="9246" y="40136"/>
                    <a:pt x="9371" y="40479"/>
                    <a:pt x="9606" y="40482"/>
                  </a:cubicBezTo>
                  <a:cubicBezTo>
                    <a:pt x="9678" y="40484"/>
                    <a:pt x="9750" y="40484"/>
                    <a:pt x="9822" y="40484"/>
                  </a:cubicBezTo>
                  <a:cubicBezTo>
                    <a:pt x="10988" y="40484"/>
                    <a:pt x="12136" y="40278"/>
                    <a:pt x="13282" y="40056"/>
                  </a:cubicBezTo>
                  <a:lnTo>
                    <a:pt x="13282" y="40056"/>
                  </a:lnTo>
                  <a:cubicBezTo>
                    <a:pt x="13105" y="40683"/>
                    <a:pt x="12901" y="41303"/>
                    <a:pt x="12728" y="41934"/>
                  </a:cubicBezTo>
                  <a:cubicBezTo>
                    <a:pt x="12447" y="42983"/>
                    <a:pt x="12333" y="44092"/>
                    <a:pt x="12208" y="45166"/>
                  </a:cubicBezTo>
                  <a:cubicBezTo>
                    <a:pt x="12076" y="46302"/>
                    <a:pt x="12004" y="47448"/>
                    <a:pt x="11931" y="48588"/>
                  </a:cubicBezTo>
                  <a:cubicBezTo>
                    <a:pt x="10465" y="49218"/>
                    <a:pt x="9007" y="49852"/>
                    <a:pt x="7566" y="50538"/>
                  </a:cubicBezTo>
                  <a:cubicBezTo>
                    <a:pt x="7417" y="49742"/>
                    <a:pt x="7289" y="48945"/>
                    <a:pt x="7136" y="48145"/>
                  </a:cubicBezTo>
                  <a:cubicBezTo>
                    <a:pt x="6873" y="46749"/>
                    <a:pt x="6582" y="45360"/>
                    <a:pt x="6395" y="43953"/>
                  </a:cubicBezTo>
                  <a:cubicBezTo>
                    <a:pt x="6253" y="42862"/>
                    <a:pt x="6298" y="41847"/>
                    <a:pt x="6357" y="40783"/>
                  </a:cubicBezTo>
                  <a:cubicBezTo>
                    <a:pt x="7937" y="39949"/>
                    <a:pt x="9728" y="39498"/>
                    <a:pt x="11501" y="39259"/>
                  </a:cubicBezTo>
                  <a:close/>
                  <a:moveTo>
                    <a:pt x="11882" y="49312"/>
                  </a:moveTo>
                  <a:lnTo>
                    <a:pt x="11882" y="49312"/>
                  </a:lnTo>
                  <a:cubicBezTo>
                    <a:pt x="11834" y="50157"/>
                    <a:pt x="11778" y="50999"/>
                    <a:pt x="11702" y="51837"/>
                  </a:cubicBezTo>
                  <a:cubicBezTo>
                    <a:pt x="10684" y="51903"/>
                    <a:pt x="9547" y="52333"/>
                    <a:pt x="8896" y="52544"/>
                  </a:cubicBezTo>
                  <a:cubicBezTo>
                    <a:pt x="8616" y="52634"/>
                    <a:pt x="8345" y="52724"/>
                    <a:pt x="8068" y="52821"/>
                  </a:cubicBezTo>
                  <a:cubicBezTo>
                    <a:pt x="8051" y="52752"/>
                    <a:pt x="8030" y="52683"/>
                    <a:pt x="8009" y="52613"/>
                  </a:cubicBezTo>
                  <a:cubicBezTo>
                    <a:pt x="7888" y="52142"/>
                    <a:pt x="7788" y="51664"/>
                    <a:pt x="7691" y="51190"/>
                  </a:cubicBezTo>
                  <a:cubicBezTo>
                    <a:pt x="7923" y="51075"/>
                    <a:pt x="8158" y="50968"/>
                    <a:pt x="8387" y="50860"/>
                  </a:cubicBezTo>
                  <a:cubicBezTo>
                    <a:pt x="9541" y="50317"/>
                    <a:pt x="10711" y="49814"/>
                    <a:pt x="11882" y="49312"/>
                  </a:cubicBezTo>
                  <a:close/>
                  <a:moveTo>
                    <a:pt x="19295" y="45844"/>
                  </a:moveTo>
                  <a:lnTo>
                    <a:pt x="19295" y="45844"/>
                  </a:lnTo>
                  <a:cubicBezTo>
                    <a:pt x="18994" y="46728"/>
                    <a:pt x="18665" y="47608"/>
                    <a:pt x="18364" y="48491"/>
                  </a:cubicBezTo>
                  <a:cubicBezTo>
                    <a:pt x="17806" y="50150"/>
                    <a:pt x="17304" y="51830"/>
                    <a:pt x="16749" y="53486"/>
                  </a:cubicBezTo>
                  <a:cubicBezTo>
                    <a:pt x="16735" y="53036"/>
                    <a:pt x="16718" y="52586"/>
                    <a:pt x="16697" y="52142"/>
                  </a:cubicBezTo>
                  <a:cubicBezTo>
                    <a:pt x="17408" y="50195"/>
                    <a:pt x="18062" y="48231"/>
                    <a:pt x="18599" y="46236"/>
                  </a:cubicBezTo>
                  <a:cubicBezTo>
                    <a:pt x="18824" y="46115"/>
                    <a:pt x="19063" y="45983"/>
                    <a:pt x="19295" y="45844"/>
                  </a:cubicBezTo>
                  <a:close/>
                  <a:moveTo>
                    <a:pt x="7549" y="51259"/>
                  </a:moveTo>
                  <a:cubicBezTo>
                    <a:pt x="7677" y="51796"/>
                    <a:pt x="7812" y="52326"/>
                    <a:pt x="7951" y="52859"/>
                  </a:cubicBezTo>
                  <a:cubicBezTo>
                    <a:pt x="7268" y="53102"/>
                    <a:pt x="6586" y="53355"/>
                    <a:pt x="5900" y="53583"/>
                  </a:cubicBezTo>
                  <a:cubicBezTo>
                    <a:pt x="5207" y="53815"/>
                    <a:pt x="4448" y="54092"/>
                    <a:pt x="3704" y="54103"/>
                  </a:cubicBezTo>
                  <a:cubicBezTo>
                    <a:pt x="4133" y="53278"/>
                    <a:pt x="5006" y="52700"/>
                    <a:pt x="5765" y="52222"/>
                  </a:cubicBezTo>
                  <a:cubicBezTo>
                    <a:pt x="6340" y="51865"/>
                    <a:pt x="6942" y="51550"/>
                    <a:pt x="7549" y="51259"/>
                  </a:cubicBezTo>
                  <a:close/>
                  <a:moveTo>
                    <a:pt x="16455" y="53296"/>
                  </a:moveTo>
                  <a:lnTo>
                    <a:pt x="16455" y="53296"/>
                  </a:lnTo>
                  <a:cubicBezTo>
                    <a:pt x="16448" y="53673"/>
                    <a:pt x="16438" y="54047"/>
                    <a:pt x="16431" y="54422"/>
                  </a:cubicBezTo>
                  <a:cubicBezTo>
                    <a:pt x="16320" y="54733"/>
                    <a:pt x="16205" y="55052"/>
                    <a:pt x="16091" y="55364"/>
                  </a:cubicBezTo>
                  <a:cubicBezTo>
                    <a:pt x="16209" y="54671"/>
                    <a:pt x="16330" y="53982"/>
                    <a:pt x="16455" y="53296"/>
                  </a:cubicBezTo>
                  <a:close/>
                  <a:moveTo>
                    <a:pt x="12194" y="52516"/>
                  </a:moveTo>
                  <a:cubicBezTo>
                    <a:pt x="12475" y="52544"/>
                    <a:pt x="12734" y="52627"/>
                    <a:pt x="12932" y="52818"/>
                  </a:cubicBezTo>
                  <a:cubicBezTo>
                    <a:pt x="13680" y="53549"/>
                    <a:pt x="12676" y="54865"/>
                    <a:pt x="12180" y="55402"/>
                  </a:cubicBezTo>
                  <a:cubicBezTo>
                    <a:pt x="12139" y="55450"/>
                    <a:pt x="12090" y="55492"/>
                    <a:pt x="12049" y="55540"/>
                  </a:cubicBezTo>
                  <a:cubicBezTo>
                    <a:pt x="12052" y="55398"/>
                    <a:pt x="12055" y="55253"/>
                    <a:pt x="12066" y="55111"/>
                  </a:cubicBezTo>
                  <a:cubicBezTo>
                    <a:pt x="12101" y="54245"/>
                    <a:pt x="12173" y="53382"/>
                    <a:pt x="12194" y="52516"/>
                  </a:cubicBezTo>
                  <a:close/>
                  <a:moveTo>
                    <a:pt x="11640" y="56822"/>
                  </a:moveTo>
                  <a:cubicBezTo>
                    <a:pt x="11661" y="57806"/>
                    <a:pt x="11789" y="58814"/>
                    <a:pt x="12177" y="59687"/>
                  </a:cubicBezTo>
                  <a:cubicBezTo>
                    <a:pt x="12121" y="60134"/>
                    <a:pt x="12059" y="60581"/>
                    <a:pt x="11997" y="61028"/>
                  </a:cubicBezTo>
                  <a:cubicBezTo>
                    <a:pt x="11200" y="60979"/>
                    <a:pt x="10362" y="60875"/>
                    <a:pt x="9814" y="60397"/>
                  </a:cubicBezTo>
                  <a:cubicBezTo>
                    <a:pt x="8834" y="59548"/>
                    <a:pt x="10462" y="57927"/>
                    <a:pt x="11037" y="57376"/>
                  </a:cubicBezTo>
                  <a:cubicBezTo>
                    <a:pt x="11210" y="57210"/>
                    <a:pt x="11418" y="57027"/>
                    <a:pt x="11640" y="56822"/>
                  </a:cubicBezTo>
                  <a:close/>
                  <a:moveTo>
                    <a:pt x="12343" y="60013"/>
                  </a:moveTo>
                  <a:cubicBezTo>
                    <a:pt x="12568" y="60428"/>
                    <a:pt x="12866" y="60806"/>
                    <a:pt x="13251" y="61121"/>
                  </a:cubicBezTo>
                  <a:cubicBezTo>
                    <a:pt x="13216" y="61104"/>
                    <a:pt x="13178" y="61090"/>
                    <a:pt x="13129" y="61086"/>
                  </a:cubicBezTo>
                  <a:cubicBezTo>
                    <a:pt x="12856" y="61062"/>
                    <a:pt x="12551" y="61052"/>
                    <a:pt x="12239" y="61038"/>
                  </a:cubicBezTo>
                  <a:cubicBezTo>
                    <a:pt x="12277" y="60698"/>
                    <a:pt x="12312" y="60356"/>
                    <a:pt x="12343" y="60013"/>
                  </a:cubicBezTo>
                  <a:close/>
                  <a:moveTo>
                    <a:pt x="9007" y="65728"/>
                  </a:moveTo>
                  <a:cubicBezTo>
                    <a:pt x="9024" y="65728"/>
                    <a:pt x="9038" y="65732"/>
                    <a:pt x="9056" y="65732"/>
                  </a:cubicBezTo>
                  <a:cubicBezTo>
                    <a:pt x="9063" y="65773"/>
                    <a:pt x="9069" y="65808"/>
                    <a:pt x="9076" y="65846"/>
                  </a:cubicBezTo>
                  <a:lnTo>
                    <a:pt x="9076" y="65850"/>
                  </a:lnTo>
                  <a:cubicBezTo>
                    <a:pt x="9076" y="65926"/>
                    <a:pt x="9080" y="66005"/>
                    <a:pt x="9080" y="66078"/>
                  </a:cubicBezTo>
                  <a:cubicBezTo>
                    <a:pt x="8966" y="65981"/>
                    <a:pt x="8848" y="65877"/>
                    <a:pt x="8740" y="65763"/>
                  </a:cubicBezTo>
                  <a:cubicBezTo>
                    <a:pt x="8830" y="65749"/>
                    <a:pt x="8917" y="65742"/>
                    <a:pt x="9007" y="65728"/>
                  </a:cubicBezTo>
                  <a:close/>
                  <a:moveTo>
                    <a:pt x="18343" y="46368"/>
                  </a:moveTo>
                  <a:lnTo>
                    <a:pt x="18343" y="46368"/>
                  </a:lnTo>
                  <a:cubicBezTo>
                    <a:pt x="18308" y="46503"/>
                    <a:pt x="18270" y="46638"/>
                    <a:pt x="18235" y="46769"/>
                  </a:cubicBezTo>
                  <a:cubicBezTo>
                    <a:pt x="17865" y="48131"/>
                    <a:pt x="17425" y="49468"/>
                    <a:pt x="16957" y="50795"/>
                  </a:cubicBezTo>
                  <a:lnTo>
                    <a:pt x="17037" y="50431"/>
                  </a:lnTo>
                  <a:cubicBezTo>
                    <a:pt x="17043" y="50393"/>
                    <a:pt x="17011" y="50367"/>
                    <a:pt x="16982" y="50367"/>
                  </a:cubicBezTo>
                  <a:cubicBezTo>
                    <a:pt x="16963" y="50367"/>
                    <a:pt x="16945" y="50377"/>
                    <a:pt x="16940" y="50403"/>
                  </a:cubicBezTo>
                  <a:cubicBezTo>
                    <a:pt x="16850" y="50753"/>
                    <a:pt x="16763" y="51099"/>
                    <a:pt x="16677" y="51453"/>
                  </a:cubicBezTo>
                  <a:cubicBezTo>
                    <a:pt x="16666" y="51300"/>
                    <a:pt x="16663" y="51148"/>
                    <a:pt x="16656" y="50996"/>
                  </a:cubicBezTo>
                  <a:cubicBezTo>
                    <a:pt x="16652" y="50961"/>
                    <a:pt x="16626" y="50944"/>
                    <a:pt x="16600" y="50944"/>
                  </a:cubicBezTo>
                  <a:cubicBezTo>
                    <a:pt x="16574" y="50944"/>
                    <a:pt x="16548" y="50961"/>
                    <a:pt x="16545" y="50996"/>
                  </a:cubicBezTo>
                  <a:cubicBezTo>
                    <a:pt x="16528" y="51352"/>
                    <a:pt x="16517" y="51713"/>
                    <a:pt x="16503" y="52066"/>
                  </a:cubicBezTo>
                  <a:cubicBezTo>
                    <a:pt x="16025" y="53382"/>
                    <a:pt x="15537" y="54699"/>
                    <a:pt x="15087" y="56025"/>
                  </a:cubicBezTo>
                  <a:cubicBezTo>
                    <a:pt x="15072" y="56072"/>
                    <a:pt x="15111" y="56101"/>
                    <a:pt x="15149" y="56101"/>
                  </a:cubicBezTo>
                  <a:cubicBezTo>
                    <a:pt x="15174" y="56101"/>
                    <a:pt x="15198" y="56089"/>
                    <a:pt x="15208" y="56060"/>
                  </a:cubicBezTo>
                  <a:cubicBezTo>
                    <a:pt x="15533" y="55239"/>
                    <a:pt x="15852" y="54418"/>
                    <a:pt x="16164" y="53590"/>
                  </a:cubicBezTo>
                  <a:lnTo>
                    <a:pt x="16164" y="53590"/>
                  </a:lnTo>
                  <a:cubicBezTo>
                    <a:pt x="15565" y="56199"/>
                    <a:pt x="15028" y="58821"/>
                    <a:pt x="14532" y="61440"/>
                  </a:cubicBezTo>
                  <a:cubicBezTo>
                    <a:pt x="14514" y="61540"/>
                    <a:pt x="14592" y="61604"/>
                    <a:pt x="14668" y="61604"/>
                  </a:cubicBezTo>
                  <a:cubicBezTo>
                    <a:pt x="14719" y="61604"/>
                    <a:pt x="14769" y="61576"/>
                    <a:pt x="14789" y="61509"/>
                  </a:cubicBezTo>
                  <a:cubicBezTo>
                    <a:pt x="15291" y="59718"/>
                    <a:pt x="15644" y="57886"/>
                    <a:pt x="15973" y="56046"/>
                  </a:cubicBezTo>
                  <a:cubicBezTo>
                    <a:pt x="15987" y="56050"/>
                    <a:pt x="16001" y="56052"/>
                    <a:pt x="16014" y="56052"/>
                  </a:cubicBezTo>
                  <a:cubicBezTo>
                    <a:pt x="16053" y="56052"/>
                    <a:pt x="16090" y="56035"/>
                    <a:pt x="16105" y="55994"/>
                  </a:cubicBezTo>
                  <a:cubicBezTo>
                    <a:pt x="16212" y="55759"/>
                    <a:pt x="16313" y="55523"/>
                    <a:pt x="16413" y="55284"/>
                  </a:cubicBezTo>
                  <a:lnTo>
                    <a:pt x="16413" y="55284"/>
                  </a:lnTo>
                  <a:cubicBezTo>
                    <a:pt x="16348" y="57279"/>
                    <a:pt x="16244" y="59264"/>
                    <a:pt x="15880" y="61225"/>
                  </a:cubicBezTo>
                  <a:cubicBezTo>
                    <a:pt x="15360" y="64031"/>
                    <a:pt x="14345" y="66719"/>
                    <a:pt x="13732" y="69501"/>
                  </a:cubicBezTo>
                  <a:cubicBezTo>
                    <a:pt x="13046" y="69348"/>
                    <a:pt x="12388" y="69123"/>
                    <a:pt x="11740" y="68843"/>
                  </a:cubicBezTo>
                  <a:cubicBezTo>
                    <a:pt x="11532" y="66438"/>
                    <a:pt x="11886" y="64048"/>
                    <a:pt x="12170" y="61655"/>
                  </a:cubicBezTo>
                  <a:lnTo>
                    <a:pt x="12180" y="61655"/>
                  </a:lnTo>
                  <a:cubicBezTo>
                    <a:pt x="12499" y="61679"/>
                    <a:pt x="12814" y="61700"/>
                    <a:pt x="13129" y="61731"/>
                  </a:cubicBezTo>
                  <a:cubicBezTo>
                    <a:pt x="13142" y="61732"/>
                    <a:pt x="13154" y="61733"/>
                    <a:pt x="13166" y="61733"/>
                  </a:cubicBezTo>
                  <a:cubicBezTo>
                    <a:pt x="13447" y="61733"/>
                    <a:pt x="13507" y="61390"/>
                    <a:pt x="13355" y="61204"/>
                  </a:cubicBezTo>
                  <a:lnTo>
                    <a:pt x="13355" y="61204"/>
                  </a:lnTo>
                  <a:cubicBezTo>
                    <a:pt x="13372" y="61215"/>
                    <a:pt x="13386" y="61228"/>
                    <a:pt x="13403" y="61239"/>
                  </a:cubicBezTo>
                  <a:cubicBezTo>
                    <a:pt x="13431" y="61259"/>
                    <a:pt x="13459" y="61268"/>
                    <a:pt x="13487" y="61268"/>
                  </a:cubicBezTo>
                  <a:cubicBezTo>
                    <a:pt x="13617" y="61268"/>
                    <a:pt x="13728" y="61077"/>
                    <a:pt x="13611" y="60969"/>
                  </a:cubicBezTo>
                  <a:cubicBezTo>
                    <a:pt x="13022" y="60442"/>
                    <a:pt x="12648" y="59801"/>
                    <a:pt x="12412" y="59098"/>
                  </a:cubicBezTo>
                  <a:cubicBezTo>
                    <a:pt x="12457" y="58339"/>
                    <a:pt x="12475" y="57584"/>
                    <a:pt x="12440" y="56822"/>
                  </a:cubicBezTo>
                  <a:cubicBezTo>
                    <a:pt x="12440" y="56808"/>
                    <a:pt x="12430" y="56801"/>
                    <a:pt x="12421" y="56801"/>
                  </a:cubicBezTo>
                  <a:cubicBezTo>
                    <a:pt x="12411" y="56801"/>
                    <a:pt x="12402" y="56808"/>
                    <a:pt x="12402" y="56822"/>
                  </a:cubicBezTo>
                  <a:cubicBezTo>
                    <a:pt x="12388" y="57446"/>
                    <a:pt x="12350" y="58069"/>
                    <a:pt x="12291" y="58686"/>
                  </a:cubicBezTo>
                  <a:cubicBezTo>
                    <a:pt x="12104" y="57969"/>
                    <a:pt x="12049" y="57207"/>
                    <a:pt x="12038" y="56448"/>
                  </a:cubicBezTo>
                  <a:cubicBezTo>
                    <a:pt x="13226" y="55322"/>
                    <a:pt x="14525" y="53798"/>
                    <a:pt x="13434" y="52405"/>
                  </a:cubicBezTo>
                  <a:cubicBezTo>
                    <a:pt x="13143" y="52031"/>
                    <a:pt x="12707" y="51872"/>
                    <a:pt x="12208" y="51834"/>
                  </a:cubicBezTo>
                  <a:lnTo>
                    <a:pt x="12208" y="51418"/>
                  </a:lnTo>
                  <a:cubicBezTo>
                    <a:pt x="12364" y="50625"/>
                    <a:pt x="12495" y="49832"/>
                    <a:pt x="12551" y="49031"/>
                  </a:cubicBezTo>
                  <a:cubicBezTo>
                    <a:pt x="13992" y="48415"/>
                    <a:pt x="15433" y="47802"/>
                    <a:pt x="16843" y="47116"/>
                  </a:cubicBezTo>
                  <a:cubicBezTo>
                    <a:pt x="17217" y="46936"/>
                    <a:pt x="17750" y="46679"/>
                    <a:pt x="18343" y="46368"/>
                  </a:cubicBezTo>
                  <a:close/>
                  <a:moveTo>
                    <a:pt x="11782" y="69296"/>
                  </a:moveTo>
                  <a:cubicBezTo>
                    <a:pt x="12111" y="69431"/>
                    <a:pt x="12440" y="69553"/>
                    <a:pt x="12779" y="69657"/>
                  </a:cubicBezTo>
                  <a:cubicBezTo>
                    <a:pt x="12454" y="69618"/>
                    <a:pt x="12135" y="69573"/>
                    <a:pt x="11813" y="69522"/>
                  </a:cubicBezTo>
                  <a:cubicBezTo>
                    <a:pt x="11799" y="69449"/>
                    <a:pt x="11792" y="69369"/>
                    <a:pt x="11782" y="69296"/>
                  </a:cubicBezTo>
                  <a:close/>
                  <a:moveTo>
                    <a:pt x="10337" y="68631"/>
                  </a:moveTo>
                  <a:lnTo>
                    <a:pt x="10337" y="68631"/>
                  </a:lnTo>
                  <a:cubicBezTo>
                    <a:pt x="10687" y="68808"/>
                    <a:pt x="11034" y="68971"/>
                    <a:pt x="11380" y="69123"/>
                  </a:cubicBezTo>
                  <a:cubicBezTo>
                    <a:pt x="11390" y="69231"/>
                    <a:pt x="11401" y="69341"/>
                    <a:pt x="11415" y="69449"/>
                  </a:cubicBezTo>
                  <a:cubicBezTo>
                    <a:pt x="11373" y="69445"/>
                    <a:pt x="11325" y="69438"/>
                    <a:pt x="11259" y="69435"/>
                  </a:cubicBezTo>
                  <a:cubicBezTo>
                    <a:pt x="11255" y="69435"/>
                    <a:pt x="11251" y="69435"/>
                    <a:pt x="11246" y="69435"/>
                  </a:cubicBezTo>
                  <a:cubicBezTo>
                    <a:pt x="11035" y="69435"/>
                    <a:pt x="10989" y="69785"/>
                    <a:pt x="11207" y="69819"/>
                  </a:cubicBezTo>
                  <a:cubicBezTo>
                    <a:pt x="11234" y="69826"/>
                    <a:pt x="11259" y="69830"/>
                    <a:pt x="11280" y="69833"/>
                  </a:cubicBezTo>
                  <a:cubicBezTo>
                    <a:pt x="11366" y="69854"/>
                    <a:pt x="11460" y="69878"/>
                    <a:pt x="11546" y="69899"/>
                  </a:cubicBezTo>
                  <a:cubicBezTo>
                    <a:pt x="11578" y="69912"/>
                    <a:pt x="11611" y="69918"/>
                    <a:pt x="11642" y="69918"/>
                  </a:cubicBezTo>
                  <a:cubicBezTo>
                    <a:pt x="11668" y="69918"/>
                    <a:pt x="11692" y="69914"/>
                    <a:pt x="11713" y="69906"/>
                  </a:cubicBezTo>
                  <a:cubicBezTo>
                    <a:pt x="12329" y="70010"/>
                    <a:pt x="12960" y="70107"/>
                    <a:pt x="13594" y="70162"/>
                  </a:cubicBezTo>
                  <a:cubicBezTo>
                    <a:pt x="13573" y="70263"/>
                    <a:pt x="13555" y="70363"/>
                    <a:pt x="13531" y="70467"/>
                  </a:cubicBezTo>
                  <a:cubicBezTo>
                    <a:pt x="13510" y="70581"/>
                    <a:pt x="13598" y="70655"/>
                    <a:pt x="13685" y="70655"/>
                  </a:cubicBezTo>
                  <a:cubicBezTo>
                    <a:pt x="13743" y="70655"/>
                    <a:pt x="13801" y="70622"/>
                    <a:pt x="13826" y="70547"/>
                  </a:cubicBezTo>
                  <a:cubicBezTo>
                    <a:pt x="13867" y="70433"/>
                    <a:pt x="13905" y="70311"/>
                    <a:pt x="13947" y="70190"/>
                  </a:cubicBezTo>
                  <a:cubicBezTo>
                    <a:pt x="14139" y="70201"/>
                    <a:pt x="14331" y="70207"/>
                    <a:pt x="14521" y="70207"/>
                  </a:cubicBezTo>
                  <a:cubicBezTo>
                    <a:pt x="14698" y="70207"/>
                    <a:pt x="14874" y="70202"/>
                    <a:pt x="15048" y="70190"/>
                  </a:cubicBezTo>
                  <a:lnTo>
                    <a:pt x="15048" y="70190"/>
                  </a:lnTo>
                  <a:cubicBezTo>
                    <a:pt x="14858" y="70460"/>
                    <a:pt x="14681" y="70737"/>
                    <a:pt x="14498" y="71021"/>
                  </a:cubicBezTo>
                  <a:cubicBezTo>
                    <a:pt x="14320" y="71291"/>
                    <a:pt x="14241" y="71558"/>
                    <a:pt x="13966" y="71558"/>
                  </a:cubicBezTo>
                  <a:cubicBezTo>
                    <a:pt x="13919" y="71558"/>
                    <a:pt x="13867" y="71551"/>
                    <a:pt x="13808" y="71534"/>
                  </a:cubicBezTo>
                  <a:cubicBezTo>
                    <a:pt x="13469" y="71441"/>
                    <a:pt x="13112" y="71389"/>
                    <a:pt x="12762" y="71333"/>
                  </a:cubicBezTo>
                  <a:cubicBezTo>
                    <a:pt x="12367" y="71267"/>
                    <a:pt x="11203" y="71368"/>
                    <a:pt x="10999" y="71028"/>
                  </a:cubicBezTo>
                  <a:cubicBezTo>
                    <a:pt x="10964" y="70973"/>
                    <a:pt x="10933" y="70918"/>
                    <a:pt x="10905" y="70855"/>
                  </a:cubicBezTo>
                  <a:cubicBezTo>
                    <a:pt x="10905" y="70640"/>
                    <a:pt x="10895" y="70426"/>
                    <a:pt x="10874" y="70214"/>
                  </a:cubicBezTo>
                  <a:cubicBezTo>
                    <a:pt x="10867" y="70147"/>
                    <a:pt x="10819" y="70113"/>
                    <a:pt x="10770" y="70113"/>
                  </a:cubicBezTo>
                  <a:cubicBezTo>
                    <a:pt x="10722" y="70113"/>
                    <a:pt x="10673" y="70147"/>
                    <a:pt x="10666" y="70214"/>
                  </a:cubicBezTo>
                  <a:cubicBezTo>
                    <a:pt x="10663" y="70235"/>
                    <a:pt x="10663" y="70252"/>
                    <a:pt x="10656" y="70277"/>
                  </a:cubicBezTo>
                  <a:cubicBezTo>
                    <a:pt x="10483" y="69747"/>
                    <a:pt x="10393" y="69175"/>
                    <a:pt x="10337" y="68631"/>
                  </a:cubicBezTo>
                  <a:close/>
                  <a:moveTo>
                    <a:pt x="13493" y="74773"/>
                  </a:moveTo>
                  <a:lnTo>
                    <a:pt x="13493" y="74773"/>
                  </a:lnTo>
                  <a:cubicBezTo>
                    <a:pt x="13594" y="74929"/>
                    <a:pt x="13701" y="75078"/>
                    <a:pt x="13822" y="75223"/>
                  </a:cubicBezTo>
                  <a:cubicBezTo>
                    <a:pt x="13833" y="75272"/>
                    <a:pt x="13839" y="75324"/>
                    <a:pt x="13843" y="75376"/>
                  </a:cubicBezTo>
                  <a:cubicBezTo>
                    <a:pt x="13822" y="75357"/>
                    <a:pt x="13796" y="75344"/>
                    <a:pt x="13768" y="75344"/>
                  </a:cubicBezTo>
                  <a:cubicBezTo>
                    <a:pt x="13745" y="75344"/>
                    <a:pt x="13722" y="75354"/>
                    <a:pt x="13701" y="75376"/>
                  </a:cubicBezTo>
                  <a:cubicBezTo>
                    <a:pt x="13652" y="75428"/>
                    <a:pt x="13607" y="75476"/>
                    <a:pt x="13552" y="75525"/>
                  </a:cubicBezTo>
                  <a:cubicBezTo>
                    <a:pt x="13528" y="75272"/>
                    <a:pt x="13507" y="75022"/>
                    <a:pt x="13493" y="74773"/>
                  </a:cubicBezTo>
                  <a:close/>
                  <a:moveTo>
                    <a:pt x="10878" y="71576"/>
                  </a:moveTo>
                  <a:cubicBezTo>
                    <a:pt x="10994" y="71636"/>
                    <a:pt x="11180" y="71650"/>
                    <a:pt x="11367" y="71650"/>
                  </a:cubicBezTo>
                  <a:cubicBezTo>
                    <a:pt x="11529" y="71650"/>
                    <a:pt x="11692" y="71640"/>
                    <a:pt x="11808" y="71640"/>
                  </a:cubicBezTo>
                  <a:cubicBezTo>
                    <a:pt x="11834" y="71640"/>
                    <a:pt x="11858" y="71640"/>
                    <a:pt x="11879" y="71642"/>
                  </a:cubicBezTo>
                  <a:cubicBezTo>
                    <a:pt x="12388" y="71687"/>
                    <a:pt x="12904" y="71756"/>
                    <a:pt x="13406" y="71874"/>
                  </a:cubicBezTo>
                  <a:cubicBezTo>
                    <a:pt x="13389" y="71884"/>
                    <a:pt x="13375" y="71901"/>
                    <a:pt x="13372" y="71933"/>
                  </a:cubicBezTo>
                  <a:cubicBezTo>
                    <a:pt x="13365" y="71974"/>
                    <a:pt x="13358" y="72009"/>
                    <a:pt x="13355" y="72047"/>
                  </a:cubicBezTo>
                  <a:cubicBezTo>
                    <a:pt x="12928" y="72833"/>
                    <a:pt x="12939" y="73564"/>
                    <a:pt x="13212" y="74240"/>
                  </a:cubicBezTo>
                  <a:cubicBezTo>
                    <a:pt x="13219" y="74738"/>
                    <a:pt x="13254" y="75237"/>
                    <a:pt x="13303" y="75736"/>
                  </a:cubicBezTo>
                  <a:cubicBezTo>
                    <a:pt x="12816" y="76084"/>
                    <a:pt x="12216" y="76267"/>
                    <a:pt x="11615" y="76267"/>
                  </a:cubicBezTo>
                  <a:cubicBezTo>
                    <a:pt x="11240" y="76267"/>
                    <a:pt x="10865" y="76196"/>
                    <a:pt x="10517" y="76048"/>
                  </a:cubicBezTo>
                  <a:cubicBezTo>
                    <a:pt x="10510" y="75393"/>
                    <a:pt x="10569" y="74749"/>
                    <a:pt x="10601" y="74260"/>
                  </a:cubicBezTo>
                  <a:cubicBezTo>
                    <a:pt x="10656" y="73380"/>
                    <a:pt x="10812" y="72469"/>
                    <a:pt x="10878" y="71576"/>
                  </a:cubicBezTo>
                  <a:close/>
                  <a:moveTo>
                    <a:pt x="13867" y="75525"/>
                  </a:moveTo>
                  <a:cubicBezTo>
                    <a:pt x="13902" y="75778"/>
                    <a:pt x="13926" y="76034"/>
                    <a:pt x="13943" y="76290"/>
                  </a:cubicBezTo>
                  <a:cubicBezTo>
                    <a:pt x="13971" y="76706"/>
                    <a:pt x="13940" y="77129"/>
                    <a:pt x="13822" y="77524"/>
                  </a:cubicBezTo>
                  <a:cubicBezTo>
                    <a:pt x="13739" y="77004"/>
                    <a:pt x="13666" y="76481"/>
                    <a:pt x="13600" y="75951"/>
                  </a:cubicBezTo>
                  <a:cubicBezTo>
                    <a:pt x="13722" y="75830"/>
                    <a:pt x="13819" y="75688"/>
                    <a:pt x="13867" y="75525"/>
                  </a:cubicBezTo>
                  <a:close/>
                  <a:moveTo>
                    <a:pt x="14137" y="75577"/>
                  </a:moveTo>
                  <a:cubicBezTo>
                    <a:pt x="14809" y="76263"/>
                    <a:pt x="15679" y="76862"/>
                    <a:pt x="16490" y="77364"/>
                  </a:cubicBezTo>
                  <a:cubicBezTo>
                    <a:pt x="15658" y="77801"/>
                    <a:pt x="14827" y="78248"/>
                    <a:pt x="13999" y="78694"/>
                  </a:cubicBezTo>
                  <a:cubicBezTo>
                    <a:pt x="13978" y="78563"/>
                    <a:pt x="13961" y="78435"/>
                    <a:pt x="13940" y="78303"/>
                  </a:cubicBezTo>
                  <a:cubicBezTo>
                    <a:pt x="14065" y="78081"/>
                    <a:pt x="14151" y="77835"/>
                    <a:pt x="14186" y="77572"/>
                  </a:cubicBezTo>
                  <a:cubicBezTo>
                    <a:pt x="14276" y="76900"/>
                    <a:pt x="14227" y="76231"/>
                    <a:pt x="14137" y="75577"/>
                  </a:cubicBezTo>
                  <a:close/>
                  <a:moveTo>
                    <a:pt x="13348" y="76152"/>
                  </a:moveTo>
                  <a:cubicBezTo>
                    <a:pt x="13417" y="76782"/>
                    <a:pt x="13507" y="77413"/>
                    <a:pt x="13600" y="78036"/>
                  </a:cubicBezTo>
                  <a:cubicBezTo>
                    <a:pt x="13531" y="78151"/>
                    <a:pt x="13455" y="78261"/>
                    <a:pt x="13365" y="78365"/>
                  </a:cubicBezTo>
                  <a:cubicBezTo>
                    <a:pt x="13106" y="78663"/>
                    <a:pt x="12703" y="78803"/>
                    <a:pt x="12299" y="78803"/>
                  </a:cubicBezTo>
                  <a:cubicBezTo>
                    <a:pt x="11904" y="78803"/>
                    <a:pt x="11507" y="78669"/>
                    <a:pt x="11241" y="78417"/>
                  </a:cubicBezTo>
                  <a:cubicBezTo>
                    <a:pt x="10725" y="77925"/>
                    <a:pt x="10559" y="77111"/>
                    <a:pt x="10524" y="76280"/>
                  </a:cubicBezTo>
                  <a:lnTo>
                    <a:pt x="10524" y="76280"/>
                  </a:lnTo>
                  <a:cubicBezTo>
                    <a:pt x="10913" y="76456"/>
                    <a:pt x="11346" y="76527"/>
                    <a:pt x="11780" y="76527"/>
                  </a:cubicBezTo>
                  <a:cubicBezTo>
                    <a:pt x="11935" y="76527"/>
                    <a:pt x="12090" y="76518"/>
                    <a:pt x="12243" y="76502"/>
                  </a:cubicBezTo>
                  <a:cubicBezTo>
                    <a:pt x="12589" y="76464"/>
                    <a:pt x="13012" y="76360"/>
                    <a:pt x="13348" y="76152"/>
                  </a:cubicBezTo>
                  <a:close/>
                  <a:moveTo>
                    <a:pt x="13333" y="1"/>
                  </a:moveTo>
                  <a:cubicBezTo>
                    <a:pt x="13184" y="1"/>
                    <a:pt x="13043" y="24"/>
                    <a:pt x="12908" y="70"/>
                  </a:cubicBezTo>
                  <a:cubicBezTo>
                    <a:pt x="12887" y="67"/>
                    <a:pt x="12870" y="63"/>
                    <a:pt x="12849" y="63"/>
                  </a:cubicBezTo>
                  <a:cubicBezTo>
                    <a:pt x="12819" y="43"/>
                    <a:pt x="12785" y="31"/>
                    <a:pt x="12748" y="31"/>
                  </a:cubicBezTo>
                  <a:cubicBezTo>
                    <a:pt x="12721" y="31"/>
                    <a:pt x="12693" y="38"/>
                    <a:pt x="12665" y="53"/>
                  </a:cubicBezTo>
                  <a:cubicBezTo>
                    <a:pt x="12076" y="53"/>
                    <a:pt x="11494" y="365"/>
                    <a:pt x="10964" y="794"/>
                  </a:cubicBezTo>
                  <a:cubicBezTo>
                    <a:pt x="9773" y="1764"/>
                    <a:pt x="8643" y="2911"/>
                    <a:pt x="7985" y="4310"/>
                  </a:cubicBezTo>
                  <a:cubicBezTo>
                    <a:pt x="7445" y="5467"/>
                    <a:pt x="6956" y="7355"/>
                    <a:pt x="7514" y="8588"/>
                  </a:cubicBezTo>
                  <a:cubicBezTo>
                    <a:pt x="8020" y="9711"/>
                    <a:pt x="9121" y="10351"/>
                    <a:pt x="10102" y="11034"/>
                  </a:cubicBezTo>
                  <a:lnTo>
                    <a:pt x="10102" y="11186"/>
                  </a:lnTo>
                  <a:cubicBezTo>
                    <a:pt x="10102" y="11307"/>
                    <a:pt x="10206" y="11376"/>
                    <a:pt x="10305" y="11376"/>
                  </a:cubicBezTo>
                  <a:cubicBezTo>
                    <a:pt x="10366" y="11376"/>
                    <a:pt x="10426" y="11350"/>
                    <a:pt x="10459" y="11294"/>
                  </a:cubicBezTo>
                  <a:cubicBezTo>
                    <a:pt x="10490" y="11318"/>
                    <a:pt x="10517" y="11339"/>
                    <a:pt x="10549" y="11363"/>
                  </a:cubicBezTo>
                  <a:cubicBezTo>
                    <a:pt x="10586" y="11391"/>
                    <a:pt x="10627" y="11404"/>
                    <a:pt x="10668" y="11404"/>
                  </a:cubicBezTo>
                  <a:cubicBezTo>
                    <a:pt x="10777" y="11404"/>
                    <a:pt x="10886" y="11317"/>
                    <a:pt x="10916" y="11214"/>
                  </a:cubicBezTo>
                  <a:cubicBezTo>
                    <a:pt x="10946" y="11123"/>
                    <a:pt x="10967" y="11031"/>
                    <a:pt x="10994" y="10937"/>
                  </a:cubicBezTo>
                  <a:lnTo>
                    <a:pt x="10994" y="10937"/>
                  </a:lnTo>
                  <a:cubicBezTo>
                    <a:pt x="10985" y="10970"/>
                    <a:pt x="10981" y="11008"/>
                    <a:pt x="10975" y="11034"/>
                  </a:cubicBezTo>
                  <a:cubicBezTo>
                    <a:pt x="10871" y="11495"/>
                    <a:pt x="10774" y="11959"/>
                    <a:pt x="10656" y="12413"/>
                  </a:cubicBezTo>
                  <a:cubicBezTo>
                    <a:pt x="10566" y="12759"/>
                    <a:pt x="10455" y="13126"/>
                    <a:pt x="10265" y="13438"/>
                  </a:cubicBezTo>
                  <a:cubicBezTo>
                    <a:pt x="10233" y="13448"/>
                    <a:pt x="10213" y="13476"/>
                    <a:pt x="10213" y="13521"/>
                  </a:cubicBezTo>
                  <a:cubicBezTo>
                    <a:pt x="10185" y="13559"/>
                    <a:pt x="10154" y="13597"/>
                    <a:pt x="10126" y="13639"/>
                  </a:cubicBezTo>
                  <a:cubicBezTo>
                    <a:pt x="9993" y="13801"/>
                    <a:pt x="9846" y="13863"/>
                    <a:pt x="9696" y="13863"/>
                  </a:cubicBezTo>
                  <a:cubicBezTo>
                    <a:pt x="9386" y="13863"/>
                    <a:pt x="9062" y="13598"/>
                    <a:pt x="8810" y="13400"/>
                  </a:cubicBezTo>
                  <a:cubicBezTo>
                    <a:pt x="8786" y="13381"/>
                    <a:pt x="8761" y="13373"/>
                    <a:pt x="8737" y="13373"/>
                  </a:cubicBezTo>
                  <a:cubicBezTo>
                    <a:pt x="8658" y="13373"/>
                    <a:pt x="8597" y="13464"/>
                    <a:pt x="8664" y="13542"/>
                  </a:cubicBezTo>
                  <a:cubicBezTo>
                    <a:pt x="8977" y="13906"/>
                    <a:pt x="9312" y="14083"/>
                    <a:pt x="9626" y="14083"/>
                  </a:cubicBezTo>
                  <a:cubicBezTo>
                    <a:pt x="9844" y="14083"/>
                    <a:pt x="10051" y="13999"/>
                    <a:pt x="10233" y="13833"/>
                  </a:cubicBezTo>
                  <a:cubicBezTo>
                    <a:pt x="10334" y="15135"/>
                    <a:pt x="10666" y="16864"/>
                    <a:pt x="11647" y="17803"/>
                  </a:cubicBezTo>
                  <a:cubicBezTo>
                    <a:pt x="10760" y="17626"/>
                    <a:pt x="9911" y="17176"/>
                    <a:pt x="9156" y="16725"/>
                  </a:cubicBezTo>
                  <a:cubicBezTo>
                    <a:pt x="8086" y="16088"/>
                    <a:pt x="6929" y="15167"/>
                    <a:pt x="6859" y="13902"/>
                  </a:cubicBezTo>
                  <a:lnTo>
                    <a:pt x="6859" y="13902"/>
                  </a:lnTo>
                  <a:cubicBezTo>
                    <a:pt x="6942" y="14089"/>
                    <a:pt x="7019" y="14283"/>
                    <a:pt x="7112" y="14481"/>
                  </a:cubicBezTo>
                  <a:cubicBezTo>
                    <a:pt x="7129" y="14518"/>
                    <a:pt x="7160" y="14534"/>
                    <a:pt x="7192" y="14534"/>
                  </a:cubicBezTo>
                  <a:cubicBezTo>
                    <a:pt x="7246" y="14534"/>
                    <a:pt x="7304" y="14489"/>
                    <a:pt x="7306" y="14429"/>
                  </a:cubicBezTo>
                  <a:cubicBezTo>
                    <a:pt x="7320" y="14027"/>
                    <a:pt x="7206" y="13667"/>
                    <a:pt x="7012" y="13351"/>
                  </a:cubicBezTo>
                  <a:lnTo>
                    <a:pt x="7012" y="13351"/>
                  </a:lnTo>
                  <a:cubicBezTo>
                    <a:pt x="7199" y="13441"/>
                    <a:pt x="7386" y="13535"/>
                    <a:pt x="7573" y="13628"/>
                  </a:cubicBezTo>
                  <a:cubicBezTo>
                    <a:pt x="8307" y="13996"/>
                    <a:pt x="9080" y="14404"/>
                    <a:pt x="9897" y="14512"/>
                  </a:cubicBezTo>
                  <a:cubicBezTo>
                    <a:pt x="9900" y="14512"/>
                    <a:pt x="9903" y="14513"/>
                    <a:pt x="9906" y="14513"/>
                  </a:cubicBezTo>
                  <a:cubicBezTo>
                    <a:pt x="9969" y="14513"/>
                    <a:pt x="9995" y="14407"/>
                    <a:pt x="9935" y="14384"/>
                  </a:cubicBezTo>
                  <a:cubicBezTo>
                    <a:pt x="9000" y="13978"/>
                    <a:pt x="8054" y="13628"/>
                    <a:pt x="7133" y="13189"/>
                  </a:cubicBezTo>
                  <a:cubicBezTo>
                    <a:pt x="7001" y="13123"/>
                    <a:pt x="6870" y="13060"/>
                    <a:pt x="6738" y="13001"/>
                  </a:cubicBezTo>
                  <a:cubicBezTo>
                    <a:pt x="6458" y="12693"/>
                    <a:pt x="6090" y="12437"/>
                    <a:pt x="5695" y="12243"/>
                  </a:cubicBezTo>
                  <a:cubicBezTo>
                    <a:pt x="5373" y="12028"/>
                    <a:pt x="5055" y="11914"/>
                    <a:pt x="4739" y="11893"/>
                  </a:cubicBezTo>
                  <a:cubicBezTo>
                    <a:pt x="4518" y="11838"/>
                    <a:pt x="4299" y="11803"/>
                    <a:pt x="4098" y="11786"/>
                  </a:cubicBezTo>
                  <a:cubicBezTo>
                    <a:pt x="4096" y="11785"/>
                    <a:pt x="4093" y="11785"/>
                    <a:pt x="4090" y="11785"/>
                  </a:cubicBezTo>
                  <a:cubicBezTo>
                    <a:pt x="4018" y="11785"/>
                    <a:pt x="4004" y="11911"/>
                    <a:pt x="4081" y="11917"/>
                  </a:cubicBezTo>
                  <a:cubicBezTo>
                    <a:pt x="4119" y="11924"/>
                    <a:pt x="4154" y="11931"/>
                    <a:pt x="4189" y="11935"/>
                  </a:cubicBezTo>
                  <a:cubicBezTo>
                    <a:pt x="4029" y="11969"/>
                    <a:pt x="3866" y="12032"/>
                    <a:pt x="3710" y="12104"/>
                  </a:cubicBezTo>
                  <a:cubicBezTo>
                    <a:pt x="3520" y="12041"/>
                    <a:pt x="3331" y="11991"/>
                    <a:pt x="3153" y="11991"/>
                  </a:cubicBezTo>
                  <a:cubicBezTo>
                    <a:pt x="3037" y="11991"/>
                    <a:pt x="2926" y="12013"/>
                    <a:pt x="2824" y="12066"/>
                  </a:cubicBezTo>
                  <a:cubicBezTo>
                    <a:pt x="2418" y="12274"/>
                    <a:pt x="2162" y="12634"/>
                    <a:pt x="1996" y="13057"/>
                  </a:cubicBezTo>
                  <a:cubicBezTo>
                    <a:pt x="1798" y="13573"/>
                    <a:pt x="1663" y="14124"/>
                    <a:pt x="1573" y="14689"/>
                  </a:cubicBezTo>
                  <a:cubicBezTo>
                    <a:pt x="1455" y="14976"/>
                    <a:pt x="1365" y="15267"/>
                    <a:pt x="1299" y="15548"/>
                  </a:cubicBezTo>
                  <a:cubicBezTo>
                    <a:pt x="1268" y="15676"/>
                    <a:pt x="1341" y="15769"/>
                    <a:pt x="1438" y="15797"/>
                  </a:cubicBezTo>
                  <a:cubicBezTo>
                    <a:pt x="1386" y="16414"/>
                    <a:pt x="1365" y="17027"/>
                    <a:pt x="1351" y="17609"/>
                  </a:cubicBezTo>
                  <a:cubicBezTo>
                    <a:pt x="1306" y="19251"/>
                    <a:pt x="1338" y="20903"/>
                    <a:pt x="1739" y="22500"/>
                  </a:cubicBezTo>
                  <a:cubicBezTo>
                    <a:pt x="2062" y="23761"/>
                    <a:pt x="2976" y="26168"/>
                    <a:pt x="1435" y="26944"/>
                  </a:cubicBezTo>
                  <a:cubicBezTo>
                    <a:pt x="1261" y="27031"/>
                    <a:pt x="1289" y="27270"/>
                    <a:pt x="1435" y="27364"/>
                  </a:cubicBezTo>
                  <a:cubicBezTo>
                    <a:pt x="1459" y="27381"/>
                    <a:pt x="1480" y="27395"/>
                    <a:pt x="1507" y="27412"/>
                  </a:cubicBezTo>
                  <a:cubicBezTo>
                    <a:pt x="1230" y="27807"/>
                    <a:pt x="932" y="28178"/>
                    <a:pt x="666" y="28579"/>
                  </a:cubicBezTo>
                  <a:cubicBezTo>
                    <a:pt x="557" y="28747"/>
                    <a:pt x="707" y="28948"/>
                    <a:pt x="881" y="28948"/>
                  </a:cubicBezTo>
                  <a:cubicBezTo>
                    <a:pt x="902" y="28948"/>
                    <a:pt x="922" y="28945"/>
                    <a:pt x="943" y="28940"/>
                  </a:cubicBezTo>
                  <a:cubicBezTo>
                    <a:pt x="1148" y="28884"/>
                    <a:pt x="1329" y="28853"/>
                    <a:pt x="1477" y="28853"/>
                  </a:cubicBezTo>
                  <a:cubicBezTo>
                    <a:pt x="1874" y="28853"/>
                    <a:pt x="2042" y="29078"/>
                    <a:pt x="1840" y="29671"/>
                  </a:cubicBezTo>
                  <a:cubicBezTo>
                    <a:pt x="1739" y="29965"/>
                    <a:pt x="1594" y="30253"/>
                    <a:pt x="1428" y="30526"/>
                  </a:cubicBezTo>
                  <a:cubicBezTo>
                    <a:pt x="1383" y="30561"/>
                    <a:pt x="1338" y="30599"/>
                    <a:pt x="1289" y="30637"/>
                  </a:cubicBezTo>
                  <a:cubicBezTo>
                    <a:pt x="1140" y="30776"/>
                    <a:pt x="1064" y="30945"/>
                    <a:pt x="1047" y="31122"/>
                  </a:cubicBezTo>
                  <a:cubicBezTo>
                    <a:pt x="1012" y="31191"/>
                    <a:pt x="1019" y="31264"/>
                    <a:pt x="1054" y="31327"/>
                  </a:cubicBezTo>
                  <a:cubicBezTo>
                    <a:pt x="1078" y="31517"/>
                    <a:pt x="1164" y="31697"/>
                    <a:pt x="1289" y="31850"/>
                  </a:cubicBezTo>
                  <a:cubicBezTo>
                    <a:pt x="1462" y="32061"/>
                    <a:pt x="1684" y="32213"/>
                    <a:pt x="1926" y="32335"/>
                  </a:cubicBezTo>
                  <a:cubicBezTo>
                    <a:pt x="1732" y="33789"/>
                    <a:pt x="1753" y="35324"/>
                    <a:pt x="1147" y="36685"/>
                  </a:cubicBezTo>
                  <a:cubicBezTo>
                    <a:pt x="915" y="37212"/>
                    <a:pt x="506" y="37614"/>
                    <a:pt x="205" y="38095"/>
                  </a:cubicBezTo>
                  <a:cubicBezTo>
                    <a:pt x="0" y="38414"/>
                    <a:pt x="14" y="38816"/>
                    <a:pt x="21" y="39180"/>
                  </a:cubicBezTo>
                  <a:cubicBezTo>
                    <a:pt x="51" y="40178"/>
                    <a:pt x="291" y="42285"/>
                    <a:pt x="1435" y="42285"/>
                  </a:cubicBezTo>
                  <a:cubicBezTo>
                    <a:pt x="1478" y="42285"/>
                    <a:pt x="1521" y="42282"/>
                    <a:pt x="1566" y="42276"/>
                  </a:cubicBezTo>
                  <a:lnTo>
                    <a:pt x="1566" y="42276"/>
                  </a:lnTo>
                  <a:cubicBezTo>
                    <a:pt x="1532" y="42554"/>
                    <a:pt x="1521" y="42831"/>
                    <a:pt x="1573" y="43104"/>
                  </a:cubicBezTo>
                  <a:cubicBezTo>
                    <a:pt x="1588" y="43191"/>
                    <a:pt x="1661" y="43232"/>
                    <a:pt x="1738" y="43232"/>
                  </a:cubicBezTo>
                  <a:cubicBezTo>
                    <a:pt x="1787" y="43232"/>
                    <a:pt x="1838" y="43215"/>
                    <a:pt x="1874" y="43181"/>
                  </a:cubicBezTo>
                  <a:cubicBezTo>
                    <a:pt x="2519" y="42602"/>
                    <a:pt x="2980" y="41778"/>
                    <a:pt x="3246" y="40960"/>
                  </a:cubicBezTo>
                  <a:cubicBezTo>
                    <a:pt x="3280" y="40854"/>
                    <a:pt x="3195" y="40783"/>
                    <a:pt x="3107" y="40783"/>
                  </a:cubicBezTo>
                  <a:cubicBezTo>
                    <a:pt x="3061" y="40783"/>
                    <a:pt x="3013" y="40803"/>
                    <a:pt x="2983" y="40849"/>
                  </a:cubicBezTo>
                  <a:cubicBezTo>
                    <a:pt x="2585" y="41428"/>
                    <a:pt x="2359" y="42055"/>
                    <a:pt x="1930" y="42592"/>
                  </a:cubicBezTo>
                  <a:cubicBezTo>
                    <a:pt x="1944" y="42464"/>
                    <a:pt x="1961" y="42311"/>
                    <a:pt x="1982" y="42152"/>
                  </a:cubicBezTo>
                  <a:cubicBezTo>
                    <a:pt x="2034" y="42128"/>
                    <a:pt x="2086" y="42100"/>
                    <a:pt x="2145" y="42069"/>
                  </a:cubicBezTo>
                  <a:cubicBezTo>
                    <a:pt x="2327" y="41965"/>
                    <a:pt x="2215" y="41708"/>
                    <a:pt x="2044" y="41708"/>
                  </a:cubicBezTo>
                  <a:cubicBezTo>
                    <a:pt x="2043" y="41708"/>
                    <a:pt x="2042" y="41708"/>
                    <a:pt x="2041" y="41708"/>
                  </a:cubicBezTo>
                  <a:cubicBezTo>
                    <a:pt x="2129" y="40912"/>
                    <a:pt x="2154" y="40076"/>
                    <a:pt x="1597" y="40076"/>
                  </a:cubicBezTo>
                  <a:cubicBezTo>
                    <a:pt x="1585" y="40076"/>
                    <a:pt x="1572" y="40076"/>
                    <a:pt x="1559" y="40077"/>
                  </a:cubicBezTo>
                  <a:cubicBezTo>
                    <a:pt x="1490" y="40080"/>
                    <a:pt x="1469" y="40184"/>
                    <a:pt x="1542" y="40201"/>
                  </a:cubicBezTo>
                  <a:cubicBezTo>
                    <a:pt x="1982" y="40319"/>
                    <a:pt x="1684" y="41504"/>
                    <a:pt x="1646" y="41778"/>
                  </a:cubicBezTo>
                  <a:cubicBezTo>
                    <a:pt x="1642" y="41809"/>
                    <a:pt x="1635" y="41840"/>
                    <a:pt x="1632" y="41864"/>
                  </a:cubicBezTo>
                  <a:cubicBezTo>
                    <a:pt x="1570" y="41880"/>
                    <a:pt x="1511" y="41887"/>
                    <a:pt x="1456" y="41887"/>
                  </a:cubicBezTo>
                  <a:cubicBezTo>
                    <a:pt x="910" y="41887"/>
                    <a:pt x="716" y="41163"/>
                    <a:pt x="596" y="40565"/>
                  </a:cubicBezTo>
                  <a:cubicBezTo>
                    <a:pt x="465" y="39897"/>
                    <a:pt x="198" y="38913"/>
                    <a:pt x="541" y="38286"/>
                  </a:cubicBezTo>
                  <a:cubicBezTo>
                    <a:pt x="717" y="37960"/>
                    <a:pt x="991" y="37680"/>
                    <a:pt x="1202" y="37375"/>
                  </a:cubicBezTo>
                  <a:cubicBezTo>
                    <a:pt x="1507" y="36942"/>
                    <a:pt x="1684" y="36422"/>
                    <a:pt x="1826" y="35920"/>
                  </a:cubicBezTo>
                  <a:cubicBezTo>
                    <a:pt x="2134" y="34808"/>
                    <a:pt x="2148" y="33630"/>
                    <a:pt x="2294" y="32490"/>
                  </a:cubicBezTo>
                  <a:cubicBezTo>
                    <a:pt x="2585" y="32598"/>
                    <a:pt x="2889" y="32684"/>
                    <a:pt x="3167" y="32785"/>
                  </a:cubicBezTo>
                  <a:cubicBezTo>
                    <a:pt x="3454" y="32889"/>
                    <a:pt x="3756" y="33020"/>
                    <a:pt x="4053" y="33114"/>
                  </a:cubicBezTo>
                  <a:cubicBezTo>
                    <a:pt x="3946" y="33166"/>
                    <a:pt x="3859" y="33266"/>
                    <a:pt x="3870" y="33401"/>
                  </a:cubicBezTo>
                  <a:cubicBezTo>
                    <a:pt x="3956" y="34399"/>
                    <a:pt x="4130" y="35393"/>
                    <a:pt x="4192" y="36391"/>
                  </a:cubicBezTo>
                  <a:cubicBezTo>
                    <a:pt x="3988" y="37884"/>
                    <a:pt x="3461" y="39332"/>
                    <a:pt x="3326" y="40825"/>
                  </a:cubicBezTo>
                  <a:cubicBezTo>
                    <a:pt x="3320" y="40873"/>
                    <a:pt x="3361" y="40899"/>
                    <a:pt x="3401" y="40899"/>
                  </a:cubicBezTo>
                  <a:cubicBezTo>
                    <a:pt x="3432" y="40899"/>
                    <a:pt x="3464" y="40883"/>
                    <a:pt x="3471" y="40849"/>
                  </a:cubicBezTo>
                  <a:cubicBezTo>
                    <a:pt x="3710" y="39765"/>
                    <a:pt x="4147" y="38639"/>
                    <a:pt x="4303" y="37513"/>
                  </a:cubicBezTo>
                  <a:lnTo>
                    <a:pt x="4303" y="37513"/>
                  </a:lnTo>
                  <a:cubicBezTo>
                    <a:pt x="4247" y="38882"/>
                    <a:pt x="4244" y="40253"/>
                    <a:pt x="4656" y="41566"/>
                  </a:cubicBezTo>
                  <a:cubicBezTo>
                    <a:pt x="4667" y="41604"/>
                    <a:pt x="4684" y="41636"/>
                    <a:pt x="4708" y="41667"/>
                  </a:cubicBezTo>
                  <a:cubicBezTo>
                    <a:pt x="4573" y="41795"/>
                    <a:pt x="4441" y="41930"/>
                    <a:pt x="4317" y="42072"/>
                  </a:cubicBezTo>
                  <a:cubicBezTo>
                    <a:pt x="4279" y="42115"/>
                    <a:pt x="4317" y="42171"/>
                    <a:pt x="4361" y="42171"/>
                  </a:cubicBezTo>
                  <a:cubicBezTo>
                    <a:pt x="4374" y="42171"/>
                    <a:pt x="4387" y="42166"/>
                    <a:pt x="4400" y="42155"/>
                  </a:cubicBezTo>
                  <a:cubicBezTo>
                    <a:pt x="4545" y="42020"/>
                    <a:pt x="4698" y="41895"/>
                    <a:pt x="4850" y="41774"/>
                  </a:cubicBezTo>
                  <a:cubicBezTo>
                    <a:pt x="4886" y="41786"/>
                    <a:pt x="4924" y="41792"/>
                    <a:pt x="4962" y="41792"/>
                  </a:cubicBezTo>
                  <a:cubicBezTo>
                    <a:pt x="5102" y="41792"/>
                    <a:pt x="5242" y="41713"/>
                    <a:pt x="5283" y="41577"/>
                  </a:cubicBezTo>
                  <a:cubicBezTo>
                    <a:pt x="5401" y="41473"/>
                    <a:pt x="5522" y="41376"/>
                    <a:pt x="5643" y="41282"/>
                  </a:cubicBezTo>
                  <a:lnTo>
                    <a:pt x="5643" y="41282"/>
                  </a:lnTo>
                  <a:cubicBezTo>
                    <a:pt x="5585" y="42017"/>
                    <a:pt x="5695" y="42806"/>
                    <a:pt x="5789" y="43465"/>
                  </a:cubicBezTo>
                  <a:cubicBezTo>
                    <a:pt x="6000" y="44902"/>
                    <a:pt x="6347" y="46309"/>
                    <a:pt x="6700" y="47715"/>
                  </a:cubicBezTo>
                  <a:cubicBezTo>
                    <a:pt x="6942" y="48688"/>
                    <a:pt x="7171" y="49658"/>
                    <a:pt x="7403" y="50628"/>
                  </a:cubicBezTo>
                  <a:lnTo>
                    <a:pt x="7209" y="50722"/>
                  </a:lnTo>
                  <a:cubicBezTo>
                    <a:pt x="5637" y="51484"/>
                    <a:pt x="3537" y="52506"/>
                    <a:pt x="2941" y="54283"/>
                  </a:cubicBezTo>
                  <a:cubicBezTo>
                    <a:pt x="2883" y="54456"/>
                    <a:pt x="3004" y="54629"/>
                    <a:pt x="3167" y="54681"/>
                  </a:cubicBezTo>
                  <a:cubicBezTo>
                    <a:pt x="3348" y="54741"/>
                    <a:pt x="3538" y="54766"/>
                    <a:pt x="3732" y="54766"/>
                  </a:cubicBezTo>
                  <a:cubicBezTo>
                    <a:pt x="4200" y="54766"/>
                    <a:pt x="4688" y="54626"/>
                    <a:pt x="5113" y="54508"/>
                  </a:cubicBezTo>
                  <a:cubicBezTo>
                    <a:pt x="6083" y="54245"/>
                    <a:pt x="7029" y="53881"/>
                    <a:pt x="7971" y="53549"/>
                  </a:cubicBezTo>
                  <a:cubicBezTo>
                    <a:pt x="8023" y="53531"/>
                    <a:pt x="8075" y="53514"/>
                    <a:pt x="8124" y="53497"/>
                  </a:cubicBezTo>
                  <a:cubicBezTo>
                    <a:pt x="8470" y="54782"/>
                    <a:pt x="8848" y="56060"/>
                    <a:pt x="9302" y="57324"/>
                  </a:cubicBezTo>
                  <a:cubicBezTo>
                    <a:pt x="9304" y="57333"/>
                    <a:pt x="9312" y="57337"/>
                    <a:pt x="9319" y="57337"/>
                  </a:cubicBezTo>
                  <a:cubicBezTo>
                    <a:pt x="9330" y="57337"/>
                    <a:pt x="9340" y="57328"/>
                    <a:pt x="9336" y="57314"/>
                  </a:cubicBezTo>
                  <a:cubicBezTo>
                    <a:pt x="8972" y="56029"/>
                    <a:pt x="8588" y="54747"/>
                    <a:pt x="8235" y="53459"/>
                  </a:cubicBezTo>
                  <a:cubicBezTo>
                    <a:pt x="9114" y="53150"/>
                    <a:pt x="10001" y="52856"/>
                    <a:pt x="10916" y="52665"/>
                  </a:cubicBezTo>
                  <a:cubicBezTo>
                    <a:pt x="11124" y="52620"/>
                    <a:pt x="11377" y="52568"/>
                    <a:pt x="11636" y="52541"/>
                  </a:cubicBezTo>
                  <a:lnTo>
                    <a:pt x="11636" y="52541"/>
                  </a:lnTo>
                  <a:cubicBezTo>
                    <a:pt x="11622" y="52679"/>
                    <a:pt x="11609" y="52818"/>
                    <a:pt x="11591" y="52956"/>
                  </a:cubicBezTo>
                  <a:cubicBezTo>
                    <a:pt x="11579" y="53052"/>
                    <a:pt x="11664" y="53105"/>
                    <a:pt x="11748" y="53105"/>
                  </a:cubicBezTo>
                  <a:cubicBezTo>
                    <a:pt x="11780" y="53105"/>
                    <a:pt x="11811" y="53097"/>
                    <a:pt x="11837" y="53081"/>
                  </a:cubicBezTo>
                  <a:lnTo>
                    <a:pt x="11837" y="53081"/>
                  </a:lnTo>
                  <a:cubicBezTo>
                    <a:pt x="11792" y="53930"/>
                    <a:pt x="11706" y="54775"/>
                    <a:pt x="11664" y="55624"/>
                  </a:cubicBezTo>
                  <a:lnTo>
                    <a:pt x="11654" y="55946"/>
                  </a:lnTo>
                  <a:cubicBezTo>
                    <a:pt x="10926" y="56645"/>
                    <a:pt x="10140" y="57276"/>
                    <a:pt x="9534" y="58090"/>
                  </a:cubicBezTo>
                  <a:cubicBezTo>
                    <a:pt x="8969" y="58852"/>
                    <a:pt x="8633" y="59988"/>
                    <a:pt x="9288" y="60789"/>
                  </a:cubicBezTo>
                  <a:cubicBezTo>
                    <a:pt x="9856" y="61485"/>
                    <a:pt x="11030" y="61575"/>
                    <a:pt x="11913" y="61644"/>
                  </a:cubicBezTo>
                  <a:cubicBezTo>
                    <a:pt x="11567" y="63979"/>
                    <a:pt x="11193" y="66310"/>
                    <a:pt x="11345" y="68673"/>
                  </a:cubicBezTo>
                  <a:cubicBezTo>
                    <a:pt x="10964" y="68500"/>
                    <a:pt x="10587" y="68309"/>
                    <a:pt x="10199" y="68105"/>
                  </a:cubicBezTo>
                  <a:cubicBezTo>
                    <a:pt x="10169" y="68090"/>
                    <a:pt x="10135" y="68083"/>
                    <a:pt x="10100" y="68083"/>
                  </a:cubicBezTo>
                  <a:cubicBezTo>
                    <a:pt x="9988" y="68083"/>
                    <a:pt x="9874" y="68158"/>
                    <a:pt x="9887" y="68285"/>
                  </a:cubicBezTo>
                  <a:cubicBezTo>
                    <a:pt x="9967" y="69123"/>
                    <a:pt x="10046" y="70370"/>
                    <a:pt x="10538" y="71177"/>
                  </a:cubicBezTo>
                  <a:cubicBezTo>
                    <a:pt x="10479" y="71603"/>
                    <a:pt x="10417" y="72033"/>
                    <a:pt x="10358" y="72459"/>
                  </a:cubicBezTo>
                  <a:cubicBezTo>
                    <a:pt x="10026" y="70692"/>
                    <a:pt x="9496" y="68936"/>
                    <a:pt x="9371" y="67145"/>
                  </a:cubicBezTo>
                  <a:lnTo>
                    <a:pt x="9371" y="67145"/>
                  </a:lnTo>
                  <a:cubicBezTo>
                    <a:pt x="9402" y="67253"/>
                    <a:pt x="9430" y="67367"/>
                    <a:pt x="9471" y="67474"/>
                  </a:cubicBezTo>
                  <a:cubicBezTo>
                    <a:pt x="9507" y="67584"/>
                    <a:pt x="9619" y="67647"/>
                    <a:pt x="9725" y="67647"/>
                  </a:cubicBezTo>
                  <a:cubicBezTo>
                    <a:pt x="9823" y="67647"/>
                    <a:pt x="9916" y="67594"/>
                    <a:pt x="9939" y="67474"/>
                  </a:cubicBezTo>
                  <a:cubicBezTo>
                    <a:pt x="9960" y="67374"/>
                    <a:pt x="9974" y="67273"/>
                    <a:pt x="9980" y="67173"/>
                  </a:cubicBezTo>
                  <a:cubicBezTo>
                    <a:pt x="10081" y="67256"/>
                    <a:pt x="10174" y="67339"/>
                    <a:pt x="10271" y="67426"/>
                  </a:cubicBezTo>
                  <a:cubicBezTo>
                    <a:pt x="10301" y="67454"/>
                    <a:pt x="10338" y="67466"/>
                    <a:pt x="10374" y="67466"/>
                  </a:cubicBezTo>
                  <a:cubicBezTo>
                    <a:pt x="10489" y="67466"/>
                    <a:pt x="10604" y="67346"/>
                    <a:pt x="10517" y="67235"/>
                  </a:cubicBezTo>
                  <a:cubicBezTo>
                    <a:pt x="10330" y="66982"/>
                    <a:pt x="10157" y="66733"/>
                    <a:pt x="9974" y="66490"/>
                  </a:cubicBezTo>
                  <a:cubicBezTo>
                    <a:pt x="9946" y="66231"/>
                    <a:pt x="9897" y="65974"/>
                    <a:pt x="9842" y="65718"/>
                  </a:cubicBezTo>
                  <a:cubicBezTo>
                    <a:pt x="10240" y="65666"/>
                    <a:pt x="10632" y="65555"/>
                    <a:pt x="11020" y="65399"/>
                  </a:cubicBezTo>
                  <a:cubicBezTo>
                    <a:pt x="11092" y="65372"/>
                    <a:pt x="11162" y="65344"/>
                    <a:pt x="11231" y="65309"/>
                  </a:cubicBezTo>
                  <a:cubicBezTo>
                    <a:pt x="11381" y="65237"/>
                    <a:pt x="11290" y="65036"/>
                    <a:pt x="11153" y="65036"/>
                  </a:cubicBezTo>
                  <a:cubicBezTo>
                    <a:pt x="11131" y="65036"/>
                    <a:pt x="11109" y="65041"/>
                    <a:pt x="11086" y="65053"/>
                  </a:cubicBezTo>
                  <a:cubicBezTo>
                    <a:pt x="10656" y="65250"/>
                    <a:pt x="10209" y="65330"/>
                    <a:pt x="9759" y="65378"/>
                  </a:cubicBezTo>
                  <a:cubicBezTo>
                    <a:pt x="9703" y="65160"/>
                    <a:pt x="9644" y="64945"/>
                    <a:pt x="9586" y="64731"/>
                  </a:cubicBezTo>
                  <a:cubicBezTo>
                    <a:pt x="9302" y="63667"/>
                    <a:pt x="8955" y="62628"/>
                    <a:pt x="8733" y="61544"/>
                  </a:cubicBezTo>
                  <a:cubicBezTo>
                    <a:pt x="8235" y="59112"/>
                    <a:pt x="8934" y="56597"/>
                    <a:pt x="8304" y="54176"/>
                  </a:cubicBezTo>
                  <a:cubicBezTo>
                    <a:pt x="8285" y="54099"/>
                    <a:pt x="8219" y="54064"/>
                    <a:pt x="8152" y="54064"/>
                  </a:cubicBezTo>
                  <a:cubicBezTo>
                    <a:pt x="8071" y="54064"/>
                    <a:pt x="7989" y="54118"/>
                    <a:pt x="7999" y="54217"/>
                  </a:cubicBezTo>
                  <a:cubicBezTo>
                    <a:pt x="8224" y="56583"/>
                    <a:pt x="7705" y="58956"/>
                    <a:pt x="8009" y="61312"/>
                  </a:cubicBezTo>
                  <a:cubicBezTo>
                    <a:pt x="8145" y="62320"/>
                    <a:pt x="8453" y="63303"/>
                    <a:pt x="8733" y="64280"/>
                  </a:cubicBezTo>
                  <a:cubicBezTo>
                    <a:pt x="8841" y="64661"/>
                    <a:pt x="8924" y="65053"/>
                    <a:pt x="9004" y="65441"/>
                  </a:cubicBezTo>
                  <a:cubicBezTo>
                    <a:pt x="8889" y="65451"/>
                    <a:pt x="8778" y="65465"/>
                    <a:pt x="8664" y="65482"/>
                  </a:cubicBezTo>
                  <a:cubicBezTo>
                    <a:pt x="8623" y="65475"/>
                    <a:pt x="8581" y="65475"/>
                    <a:pt x="8543" y="65469"/>
                  </a:cubicBezTo>
                  <a:cubicBezTo>
                    <a:pt x="8540" y="65468"/>
                    <a:pt x="8536" y="65468"/>
                    <a:pt x="8533" y="65468"/>
                  </a:cubicBezTo>
                  <a:cubicBezTo>
                    <a:pt x="8500" y="65468"/>
                    <a:pt x="8476" y="65484"/>
                    <a:pt x="8460" y="65507"/>
                  </a:cubicBezTo>
                  <a:cubicBezTo>
                    <a:pt x="8442" y="65510"/>
                    <a:pt x="8422" y="65510"/>
                    <a:pt x="8404" y="65517"/>
                  </a:cubicBezTo>
                  <a:cubicBezTo>
                    <a:pt x="8280" y="65538"/>
                    <a:pt x="8276" y="65694"/>
                    <a:pt x="8335" y="65770"/>
                  </a:cubicBezTo>
                  <a:cubicBezTo>
                    <a:pt x="8560" y="66047"/>
                    <a:pt x="8820" y="66279"/>
                    <a:pt x="9097" y="66494"/>
                  </a:cubicBezTo>
                  <a:cubicBezTo>
                    <a:pt x="9184" y="68624"/>
                    <a:pt x="9603" y="70699"/>
                    <a:pt x="9980" y="72802"/>
                  </a:cubicBezTo>
                  <a:cubicBezTo>
                    <a:pt x="10001" y="72913"/>
                    <a:pt x="10081" y="72962"/>
                    <a:pt x="10166" y="72962"/>
                  </a:cubicBezTo>
                  <a:cubicBezTo>
                    <a:pt x="10210" y="72962"/>
                    <a:pt x="10256" y="72948"/>
                    <a:pt x="10296" y="72923"/>
                  </a:cubicBezTo>
                  <a:lnTo>
                    <a:pt x="10296" y="72923"/>
                  </a:lnTo>
                  <a:cubicBezTo>
                    <a:pt x="10192" y="73703"/>
                    <a:pt x="10105" y="74489"/>
                    <a:pt x="10071" y="75275"/>
                  </a:cubicBezTo>
                  <a:cubicBezTo>
                    <a:pt x="10064" y="75442"/>
                    <a:pt x="10060" y="75618"/>
                    <a:pt x="10060" y="75798"/>
                  </a:cubicBezTo>
                  <a:cubicBezTo>
                    <a:pt x="10050" y="75795"/>
                    <a:pt x="10043" y="75791"/>
                    <a:pt x="10036" y="75788"/>
                  </a:cubicBezTo>
                  <a:cubicBezTo>
                    <a:pt x="10023" y="75779"/>
                    <a:pt x="10009" y="75775"/>
                    <a:pt x="9996" y="75775"/>
                  </a:cubicBezTo>
                  <a:cubicBezTo>
                    <a:pt x="9938" y="75775"/>
                    <a:pt x="9891" y="75858"/>
                    <a:pt x="9942" y="75909"/>
                  </a:cubicBezTo>
                  <a:cubicBezTo>
                    <a:pt x="9980" y="75944"/>
                    <a:pt x="10019" y="75979"/>
                    <a:pt x="10060" y="76006"/>
                  </a:cubicBezTo>
                  <a:cubicBezTo>
                    <a:pt x="10071" y="77184"/>
                    <a:pt x="10285" y="78559"/>
                    <a:pt x="11349" y="79131"/>
                  </a:cubicBezTo>
                  <a:cubicBezTo>
                    <a:pt x="11636" y="79284"/>
                    <a:pt x="11933" y="79354"/>
                    <a:pt x="12222" y="79354"/>
                  </a:cubicBezTo>
                  <a:cubicBezTo>
                    <a:pt x="12787" y="79354"/>
                    <a:pt x="13322" y="79088"/>
                    <a:pt x="13691" y="78667"/>
                  </a:cubicBezTo>
                  <a:cubicBezTo>
                    <a:pt x="13701" y="78733"/>
                    <a:pt x="13708" y="78795"/>
                    <a:pt x="13722" y="78857"/>
                  </a:cubicBezTo>
                  <a:cubicBezTo>
                    <a:pt x="13441" y="79010"/>
                    <a:pt x="13154" y="79166"/>
                    <a:pt x="12873" y="79314"/>
                  </a:cubicBezTo>
                  <a:cubicBezTo>
                    <a:pt x="12158" y="79700"/>
                    <a:pt x="12528" y="80841"/>
                    <a:pt x="13240" y="80841"/>
                  </a:cubicBezTo>
                  <a:cubicBezTo>
                    <a:pt x="13321" y="80841"/>
                    <a:pt x="13407" y="80826"/>
                    <a:pt x="13497" y="80794"/>
                  </a:cubicBezTo>
                  <a:cubicBezTo>
                    <a:pt x="14609" y="80381"/>
                    <a:pt x="15714" y="79938"/>
                    <a:pt x="16819" y="79515"/>
                  </a:cubicBezTo>
                  <a:cubicBezTo>
                    <a:pt x="17352" y="79308"/>
                    <a:pt x="17892" y="79152"/>
                    <a:pt x="18433" y="78999"/>
                  </a:cubicBezTo>
                  <a:lnTo>
                    <a:pt x="18433" y="78999"/>
                  </a:lnTo>
                  <a:cubicBezTo>
                    <a:pt x="17092" y="80007"/>
                    <a:pt x="15589" y="80839"/>
                    <a:pt x="14356" y="81996"/>
                  </a:cubicBezTo>
                  <a:cubicBezTo>
                    <a:pt x="13912" y="82411"/>
                    <a:pt x="14262" y="83135"/>
                    <a:pt x="14830" y="83149"/>
                  </a:cubicBezTo>
                  <a:cubicBezTo>
                    <a:pt x="14862" y="83150"/>
                    <a:pt x="14894" y="83150"/>
                    <a:pt x="14927" y="83150"/>
                  </a:cubicBezTo>
                  <a:cubicBezTo>
                    <a:pt x="17081" y="83150"/>
                    <a:pt x="18931" y="81675"/>
                    <a:pt x="20979" y="81081"/>
                  </a:cubicBezTo>
                  <a:lnTo>
                    <a:pt x="20979" y="81081"/>
                  </a:lnTo>
                  <a:cubicBezTo>
                    <a:pt x="20924" y="81234"/>
                    <a:pt x="20858" y="81383"/>
                    <a:pt x="20771" y="81521"/>
                  </a:cubicBezTo>
                  <a:cubicBezTo>
                    <a:pt x="20515" y="81940"/>
                    <a:pt x="20854" y="82394"/>
                    <a:pt x="21294" y="82432"/>
                  </a:cubicBezTo>
                  <a:cubicBezTo>
                    <a:pt x="21369" y="82438"/>
                    <a:pt x="21441" y="82441"/>
                    <a:pt x="21511" y="82441"/>
                  </a:cubicBezTo>
                  <a:cubicBezTo>
                    <a:pt x="22233" y="82441"/>
                    <a:pt x="22747" y="82124"/>
                    <a:pt x="23296" y="81628"/>
                  </a:cubicBezTo>
                  <a:cubicBezTo>
                    <a:pt x="23629" y="81328"/>
                    <a:pt x="23326" y="80869"/>
                    <a:pt x="22959" y="80869"/>
                  </a:cubicBezTo>
                  <a:cubicBezTo>
                    <a:pt x="22890" y="80869"/>
                    <a:pt x="22819" y="80885"/>
                    <a:pt x="22749" y="80922"/>
                  </a:cubicBezTo>
                  <a:cubicBezTo>
                    <a:pt x="22503" y="81053"/>
                    <a:pt x="22275" y="81144"/>
                    <a:pt x="22036" y="81195"/>
                  </a:cubicBezTo>
                  <a:cubicBezTo>
                    <a:pt x="22067" y="80977"/>
                    <a:pt x="22101" y="80759"/>
                    <a:pt x="22174" y="80541"/>
                  </a:cubicBezTo>
                  <a:cubicBezTo>
                    <a:pt x="22278" y="80227"/>
                    <a:pt x="22004" y="79896"/>
                    <a:pt x="21687" y="79896"/>
                  </a:cubicBezTo>
                  <a:cubicBezTo>
                    <a:pt x="21686" y="79896"/>
                    <a:pt x="21684" y="79896"/>
                    <a:pt x="21682" y="79896"/>
                  </a:cubicBezTo>
                  <a:cubicBezTo>
                    <a:pt x="20040" y="79921"/>
                    <a:pt x="18592" y="80679"/>
                    <a:pt x="17092" y="81237"/>
                  </a:cubicBezTo>
                  <a:cubicBezTo>
                    <a:pt x="18218" y="80298"/>
                    <a:pt x="19417" y="79443"/>
                    <a:pt x="20425" y="78376"/>
                  </a:cubicBezTo>
                  <a:cubicBezTo>
                    <a:pt x="20688" y="78099"/>
                    <a:pt x="20491" y="77693"/>
                    <a:pt x="20130" y="77662"/>
                  </a:cubicBezTo>
                  <a:cubicBezTo>
                    <a:pt x="19999" y="77651"/>
                    <a:pt x="19867" y="77646"/>
                    <a:pt x="19737" y="77646"/>
                  </a:cubicBezTo>
                  <a:cubicBezTo>
                    <a:pt x="19485" y="77646"/>
                    <a:pt x="19235" y="77665"/>
                    <a:pt x="18987" y="77697"/>
                  </a:cubicBezTo>
                  <a:cubicBezTo>
                    <a:pt x="19088" y="77340"/>
                    <a:pt x="18939" y="76914"/>
                    <a:pt x="18610" y="76713"/>
                  </a:cubicBezTo>
                  <a:cubicBezTo>
                    <a:pt x="16836" y="75632"/>
                    <a:pt x="14009" y="74576"/>
                    <a:pt x="14137" y="72088"/>
                  </a:cubicBezTo>
                  <a:lnTo>
                    <a:pt x="14137" y="72088"/>
                  </a:lnTo>
                  <a:cubicBezTo>
                    <a:pt x="14147" y="72090"/>
                    <a:pt x="14156" y="72091"/>
                    <a:pt x="14164" y="72091"/>
                  </a:cubicBezTo>
                  <a:cubicBezTo>
                    <a:pt x="14236" y="72091"/>
                    <a:pt x="14299" y="72043"/>
                    <a:pt x="14342" y="71984"/>
                  </a:cubicBezTo>
                  <a:cubicBezTo>
                    <a:pt x="14764" y="71392"/>
                    <a:pt x="15142" y="70769"/>
                    <a:pt x="15540" y="70152"/>
                  </a:cubicBezTo>
                  <a:cubicBezTo>
                    <a:pt x="15585" y="70149"/>
                    <a:pt x="15627" y="70142"/>
                    <a:pt x="15672" y="70135"/>
                  </a:cubicBezTo>
                  <a:cubicBezTo>
                    <a:pt x="15831" y="70110"/>
                    <a:pt x="15852" y="69934"/>
                    <a:pt x="15776" y="69819"/>
                  </a:cubicBezTo>
                  <a:cubicBezTo>
                    <a:pt x="15779" y="69816"/>
                    <a:pt x="15779" y="69816"/>
                    <a:pt x="15783" y="69816"/>
                  </a:cubicBezTo>
                  <a:cubicBezTo>
                    <a:pt x="15970" y="69625"/>
                    <a:pt x="16053" y="69612"/>
                    <a:pt x="16053" y="69355"/>
                  </a:cubicBezTo>
                  <a:cubicBezTo>
                    <a:pt x="16053" y="69273"/>
                    <a:pt x="15982" y="69213"/>
                    <a:pt x="15909" y="69213"/>
                  </a:cubicBezTo>
                  <a:cubicBezTo>
                    <a:pt x="15874" y="69213"/>
                    <a:pt x="15839" y="69227"/>
                    <a:pt x="15811" y="69258"/>
                  </a:cubicBezTo>
                  <a:cubicBezTo>
                    <a:pt x="15662" y="69407"/>
                    <a:pt x="15527" y="69570"/>
                    <a:pt x="15398" y="69729"/>
                  </a:cubicBezTo>
                  <a:cubicBezTo>
                    <a:pt x="14965" y="69715"/>
                    <a:pt x="14550" y="69667"/>
                    <a:pt x="14141" y="69598"/>
                  </a:cubicBezTo>
                  <a:cubicBezTo>
                    <a:pt x="15052" y="66799"/>
                    <a:pt x="15835" y="63892"/>
                    <a:pt x="16341" y="61007"/>
                  </a:cubicBezTo>
                  <a:cubicBezTo>
                    <a:pt x="16718" y="58842"/>
                    <a:pt x="16801" y="56618"/>
                    <a:pt x="16767" y="54404"/>
                  </a:cubicBezTo>
                  <a:cubicBezTo>
                    <a:pt x="17494" y="52499"/>
                    <a:pt x="18048" y="50535"/>
                    <a:pt x="18651" y="48588"/>
                  </a:cubicBezTo>
                  <a:cubicBezTo>
                    <a:pt x="18949" y="47628"/>
                    <a:pt x="19275" y="46665"/>
                    <a:pt x="19562" y="45702"/>
                  </a:cubicBezTo>
                  <a:cubicBezTo>
                    <a:pt x="20747" y="44992"/>
                    <a:pt x="21935" y="44116"/>
                    <a:pt x="22521" y="43181"/>
                  </a:cubicBezTo>
                  <a:cubicBezTo>
                    <a:pt x="24599" y="41847"/>
                    <a:pt x="26518" y="39938"/>
                    <a:pt x="27921" y="37988"/>
                  </a:cubicBezTo>
                  <a:cubicBezTo>
                    <a:pt x="28289" y="37465"/>
                    <a:pt x="27770" y="36778"/>
                    <a:pt x="27225" y="36778"/>
                  </a:cubicBezTo>
                  <a:cubicBezTo>
                    <a:pt x="27098" y="36778"/>
                    <a:pt x="26970" y="36815"/>
                    <a:pt x="26851" y="36900"/>
                  </a:cubicBezTo>
                  <a:cubicBezTo>
                    <a:pt x="25707" y="37725"/>
                    <a:pt x="24696" y="38691"/>
                    <a:pt x="23660" y="39640"/>
                  </a:cubicBezTo>
                  <a:cubicBezTo>
                    <a:pt x="24041" y="38819"/>
                    <a:pt x="24384" y="37981"/>
                    <a:pt x="24661" y="37139"/>
                  </a:cubicBezTo>
                  <a:cubicBezTo>
                    <a:pt x="24849" y="36566"/>
                    <a:pt x="24336" y="36133"/>
                    <a:pt x="23842" y="36133"/>
                  </a:cubicBezTo>
                  <a:cubicBezTo>
                    <a:pt x="23724" y="36133"/>
                    <a:pt x="23607" y="36157"/>
                    <a:pt x="23501" y="36211"/>
                  </a:cubicBezTo>
                  <a:cubicBezTo>
                    <a:pt x="23622" y="35421"/>
                    <a:pt x="23716" y="34624"/>
                    <a:pt x="23778" y="33824"/>
                  </a:cubicBezTo>
                  <a:cubicBezTo>
                    <a:pt x="23814" y="33343"/>
                    <a:pt x="23370" y="33035"/>
                    <a:pt x="22944" y="33035"/>
                  </a:cubicBezTo>
                  <a:cubicBezTo>
                    <a:pt x="22680" y="33035"/>
                    <a:pt x="22423" y="33153"/>
                    <a:pt x="22292" y="33422"/>
                  </a:cubicBezTo>
                  <a:cubicBezTo>
                    <a:pt x="22067" y="33890"/>
                    <a:pt x="21852" y="34365"/>
                    <a:pt x="21651" y="34846"/>
                  </a:cubicBezTo>
                  <a:cubicBezTo>
                    <a:pt x="21606" y="34590"/>
                    <a:pt x="21561" y="34333"/>
                    <a:pt x="21492" y="34087"/>
                  </a:cubicBezTo>
                  <a:cubicBezTo>
                    <a:pt x="21339" y="33512"/>
                    <a:pt x="21118" y="33052"/>
                    <a:pt x="20858" y="32591"/>
                  </a:cubicBezTo>
                  <a:cubicBezTo>
                    <a:pt x="20865" y="32480"/>
                    <a:pt x="20865" y="32366"/>
                    <a:pt x="20868" y="32251"/>
                  </a:cubicBezTo>
                  <a:cubicBezTo>
                    <a:pt x="20892" y="31572"/>
                    <a:pt x="20892" y="30887"/>
                    <a:pt x="20892" y="30208"/>
                  </a:cubicBezTo>
                  <a:cubicBezTo>
                    <a:pt x="20965" y="30225"/>
                    <a:pt x="21038" y="30253"/>
                    <a:pt x="21107" y="30277"/>
                  </a:cubicBezTo>
                  <a:cubicBezTo>
                    <a:pt x="21131" y="30286"/>
                    <a:pt x="21153" y="30291"/>
                    <a:pt x="21175" y="30291"/>
                  </a:cubicBezTo>
                  <a:cubicBezTo>
                    <a:pt x="21358" y="30291"/>
                    <a:pt x="21465" y="29982"/>
                    <a:pt x="21270" y="29889"/>
                  </a:cubicBezTo>
                  <a:cubicBezTo>
                    <a:pt x="21149" y="29830"/>
                    <a:pt x="21021" y="29788"/>
                    <a:pt x="20892" y="29757"/>
                  </a:cubicBezTo>
                  <a:lnTo>
                    <a:pt x="20892" y="29515"/>
                  </a:lnTo>
                  <a:cubicBezTo>
                    <a:pt x="20899" y="28528"/>
                    <a:pt x="20837" y="27537"/>
                    <a:pt x="20712" y="26553"/>
                  </a:cubicBezTo>
                  <a:cubicBezTo>
                    <a:pt x="21939" y="24201"/>
                    <a:pt x="22313" y="21461"/>
                    <a:pt x="22198" y="18838"/>
                  </a:cubicBezTo>
                  <a:cubicBezTo>
                    <a:pt x="22136" y="17487"/>
                    <a:pt x="21911" y="16119"/>
                    <a:pt x="21533" y="14824"/>
                  </a:cubicBezTo>
                  <a:cubicBezTo>
                    <a:pt x="21419" y="14422"/>
                    <a:pt x="21325" y="13590"/>
                    <a:pt x="21027" y="13289"/>
                  </a:cubicBezTo>
                  <a:cubicBezTo>
                    <a:pt x="20889" y="13150"/>
                    <a:pt x="20596" y="13124"/>
                    <a:pt x="20340" y="13124"/>
                  </a:cubicBezTo>
                  <a:cubicBezTo>
                    <a:pt x="20212" y="13124"/>
                    <a:pt x="20092" y="13131"/>
                    <a:pt x="20006" y="13133"/>
                  </a:cubicBezTo>
                  <a:cubicBezTo>
                    <a:pt x="19174" y="13157"/>
                    <a:pt x="18360" y="13473"/>
                    <a:pt x="17574" y="13705"/>
                  </a:cubicBezTo>
                  <a:cubicBezTo>
                    <a:pt x="17194" y="13818"/>
                    <a:pt x="16831" y="13902"/>
                    <a:pt x="16519" y="13902"/>
                  </a:cubicBezTo>
                  <a:cubicBezTo>
                    <a:pt x="16020" y="13902"/>
                    <a:pt x="15652" y="13686"/>
                    <a:pt x="15558" y="13022"/>
                  </a:cubicBezTo>
                  <a:cubicBezTo>
                    <a:pt x="15620" y="12995"/>
                    <a:pt x="15672" y="12939"/>
                    <a:pt x="15686" y="12856"/>
                  </a:cubicBezTo>
                  <a:cubicBezTo>
                    <a:pt x="15859" y="11314"/>
                    <a:pt x="16420" y="9877"/>
                    <a:pt x="16905" y="8419"/>
                  </a:cubicBezTo>
                  <a:cubicBezTo>
                    <a:pt x="16971" y="8990"/>
                    <a:pt x="16995" y="9565"/>
                    <a:pt x="16954" y="10151"/>
                  </a:cubicBezTo>
                  <a:cubicBezTo>
                    <a:pt x="16923" y="10203"/>
                    <a:pt x="16923" y="10254"/>
                    <a:pt x="16940" y="10300"/>
                  </a:cubicBezTo>
                  <a:cubicBezTo>
                    <a:pt x="16926" y="10431"/>
                    <a:pt x="16916" y="10566"/>
                    <a:pt x="16891" y="10701"/>
                  </a:cubicBezTo>
                  <a:cubicBezTo>
                    <a:pt x="16888" y="10743"/>
                    <a:pt x="16891" y="10778"/>
                    <a:pt x="16905" y="10812"/>
                  </a:cubicBezTo>
                  <a:cubicBezTo>
                    <a:pt x="16839" y="10927"/>
                    <a:pt x="16919" y="11082"/>
                    <a:pt x="17061" y="11082"/>
                  </a:cubicBezTo>
                  <a:cubicBezTo>
                    <a:pt x="17179" y="11082"/>
                    <a:pt x="17297" y="11069"/>
                    <a:pt x="17408" y="11037"/>
                  </a:cubicBezTo>
                  <a:cubicBezTo>
                    <a:pt x="17448" y="11080"/>
                    <a:pt x="17509" y="11108"/>
                    <a:pt x="17570" y="11108"/>
                  </a:cubicBezTo>
                  <a:cubicBezTo>
                    <a:pt x="17629" y="11108"/>
                    <a:pt x="17687" y="11083"/>
                    <a:pt x="17730" y="11020"/>
                  </a:cubicBezTo>
                  <a:cubicBezTo>
                    <a:pt x="17764" y="10975"/>
                    <a:pt x="17799" y="10923"/>
                    <a:pt x="17834" y="10875"/>
                  </a:cubicBezTo>
                  <a:cubicBezTo>
                    <a:pt x="18578" y="10476"/>
                    <a:pt x="19209" y="9579"/>
                    <a:pt x="19479" y="8921"/>
                  </a:cubicBezTo>
                  <a:cubicBezTo>
                    <a:pt x="19732" y="8301"/>
                    <a:pt x="19850" y="7653"/>
                    <a:pt x="19867" y="6998"/>
                  </a:cubicBezTo>
                  <a:lnTo>
                    <a:pt x="19919" y="6894"/>
                  </a:lnTo>
                  <a:cubicBezTo>
                    <a:pt x="19967" y="6801"/>
                    <a:pt x="19933" y="6700"/>
                    <a:pt x="19867" y="6648"/>
                  </a:cubicBezTo>
                  <a:cubicBezTo>
                    <a:pt x="19853" y="6233"/>
                    <a:pt x="19808" y="5814"/>
                    <a:pt x="19725" y="5398"/>
                  </a:cubicBezTo>
                  <a:cubicBezTo>
                    <a:pt x="19756" y="5325"/>
                    <a:pt x="19784" y="5249"/>
                    <a:pt x="19812" y="5173"/>
                  </a:cubicBezTo>
                  <a:cubicBezTo>
                    <a:pt x="19860" y="5034"/>
                    <a:pt x="19739" y="4934"/>
                    <a:pt x="19618" y="4934"/>
                  </a:cubicBezTo>
                  <a:cubicBezTo>
                    <a:pt x="19024" y="2657"/>
                    <a:pt x="17178" y="235"/>
                    <a:pt x="14654" y="235"/>
                  </a:cubicBezTo>
                  <a:cubicBezTo>
                    <a:pt x="14617" y="235"/>
                    <a:pt x="14580" y="235"/>
                    <a:pt x="14543" y="236"/>
                  </a:cubicBezTo>
                  <a:cubicBezTo>
                    <a:pt x="14518" y="236"/>
                    <a:pt x="14498" y="240"/>
                    <a:pt x="14480" y="250"/>
                  </a:cubicBezTo>
                  <a:cubicBezTo>
                    <a:pt x="14473" y="249"/>
                    <a:pt x="14465" y="249"/>
                    <a:pt x="14458" y="249"/>
                  </a:cubicBezTo>
                  <a:cubicBezTo>
                    <a:pt x="14396" y="249"/>
                    <a:pt x="14335" y="275"/>
                    <a:pt x="14304" y="340"/>
                  </a:cubicBezTo>
                  <a:cubicBezTo>
                    <a:pt x="14151" y="649"/>
                    <a:pt x="13971" y="943"/>
                    <a:pt x="13822" y="1248"/>
                  </a:cubicBezTo>
                  <a:cubicBezTo>
                    <a:pt x="13805" y="908"/>
                    <a:pt x="13822" y="565"/>
                    <a:pt x="13805" y="222"/>
                  </a:cubicBezTo>
                  <a:cubicBezTo>
                    <a:pt x="13801" y="139"/>
                    <a:pt x="13749" y="53"/>
                    <a:pt x="13663" y="35"/>
                  </a:cubicBezTo>
                  <a:cubicBezTo>
                    <a:pt x="13549" y="12"/>
                    <a:pt x="13439" y="1"/>
                    <a:pt x="13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70"/>
            <p:cNvSpPr/>
            <p:nvPr/>
          </p:nvSpPr>
          <p:spPr>
            <a:xfrm>
              <a:off x="1704581" y="1631785"/>
              <a:ext cx="320731" cy="190564"/>
            </a:xfrm>
            <a:custGeom>
              <a:rect b="b" l="l" r="r" t="t"/>
              <a:pathLst>
                <a:path extrusionOk="0" h="3903" w="6569">
                  <a:moveTo>
                    <a:pt x="4157" y="0"/>
                  </a:moveTo>
                  <a:cubicBezTo>
                    <a:pt x="4127" y="0"/>
                    <a:pt x="4098" y="7"/>
                    <a:pt x="4070" y="22"/>
                  </a:cubicBezTo>
                  <a:cubicBezTo>
                    <a:pt x="3173" y="493"/>
                    <a:pt x="2390" y="1286"/>
                    <a:pt x="1645" y="1958"/>
                  </a:cubicBezTo>
                  <a:cubicBezTo>
                    <a:pt x="1223" y="2339"/>
                    <a:pt x="814" y="2724"/>
                    <a:pt x="419" y="3129"/>
                  </a:cubicBezTo>
                  <a:cubicBezTo>
                    <a:pt x="298" y="3257"/>
                    <a:pt x="0" y="3503"/>
                    <a:pt x="17" y="3711"/>
                  </a:cubicBezTo>
                  <a:cubicBezTo>
                    <a:pt x="30" y="3838"/>
                    <a:pt x="133" y="3902"/>
                    <a:pt x="230" y="3902"/>
                  </a:cubicBezTo>
                  <a:cubicBezTo>
                    <a:pt x="326" y="3902"/>
                    <a:pt x="416" y="3840"/>
                    <a:pt x="405" y="3714"/>
                  </a:cubicBezTo>
                  <a:cubicBezTo>
                    <a:pt x="405" y="3697"/>
                    <a:pt x="797" y="3306"/>
                    <a:pt x="901" y="3195"/>
                  </a:cubicBezTo>
                  <a:cubicBezTo>
                    <a:pt x="1264" y="2831"/>
                    <a:pt x="1639" y="2481"/>
                    <a:pt x="2020" y="2138"/>
                  </a:cubicBezTo>
                  <a:cubicBezTo>
                    <a:pt x="2453" y="1750"/>
                    <a:pt x="2899" y="1321"/>
                    <a:pt x="3378" y="943"/>
                  </a:cubicBezTo>
                  <a:lnTo>
                    <a:pt x="3378" y="943"/>
                  </a:lnTo>
                  <a:cubicBezTo>
                    <a:pt x="2948" y="1546"/>
                    <a:pt x="2550" y="2166"/>
                    <a:pt x="2342" y="2890"/>
                  </a:cubicBezTo>
                  <a:cubicBezTo>
                    <a:pt x="2309" y="3001"/>
                    <a:pt x="2403" y="3136"/>
                    <a:pt x="2524" y="3136"/>
                  </a:cubicBezTo>
                  <a:cubicBezTo>
                    <a:pt x="2542" y="3136"/>
                    <a:pt x="2561" y="3132"/>
                    <a:pt x="2581" y="3125"/>
                  </a:cubicBezTo>
                  <a:cubicBezTo>
                    <a:pt x="3592" y="2737"/>
                    <a:pt x="4192" y="1806"/>
                    <a:pt x="5047" y="1199"/>
                  </a:cubicBezTo>
                  <a:cubicBezTo>
                    <a:pt x="5061" y="1283"/>
                    <a:pt x="5078" y="1359"/>
                    <a:pt x="5092" y="1442"/>
                  </a:cubicBezTo>
                  <a:cubicBezTo>
                    <a:pt x="5103" y="1525"/>
                    <a:pt x="5200" y="1584"/>
                    <a:pt x="5276" y="1584"/>
                  </a:cubicBezTo>
                  <a:cubicBezTo>
                    <a:pt x="5692" y="1580"/>
                    <a:pt x="6066" y="1560"/>
                    <a:pt x="6409" y="1300"/>
                  </a:cubicBezTo>
                  <a:cubicBezTo>
                    <a:pt x="6569" y="1177"/>
                    <a:pt x="6467" y="927"/>
                    <a:pt x="6314" y="927"/>
                  </a:cubicBezTo>
                  <a:cubicBezTo>
                    <a:pt x="6281" y="927"/>
                    <a:pt x="6246" y="938"/>
                    <a:pt x="6211" y="964"/>
                  </a:cubicBezTo>
                  <a:cubicBezTo>
                    <a:pt x="5979" y="1144"/>
                    <a:pt x="5716" y="1182"/>
                    <a:pt x="5442" y="1196"/>
                  </a:cubicBezTo>
                  <a:cubicBezTo>
                    <a:pt x="5421" y="1092"/>
                    <a:pt x="5397" y="981"/>
                    <a:pt x="5390" y="874"/>
                  </a:cubicBezTo>
                  <a:cubicBezTo>
                    <a:pt x="5380" y="765"/>
                    <a:pt x="5294" y="678"/>
                    <a:pt x="5193" y="678"/>
                  </a:cubicBezTo>
                  <a:cubicBezTo>
                    <a:pt x="5163" y="678"/>
                    <a:pt x="5131" y="686"/>
                    <a:pt x="5099" y="704"/>
                  </a:cubicBezTo>
                  <a:cubicBezTo>
                    <a:pt x="4264" y="1199"/>
                    <a:pt x="3696" y="2079"/>
                    <a:pt x="2868" y="2564"/>
                  </a:cubicBezTo>
                  <a:cubicBezTo>
                    <a:pt x="3215" y="1722"/>
                    <a:pt x="3811" y="1023"/>
                    <a:pt x="4334" y="285"/>
                  </a:cubicBezTo>
                  <a:cubicBezTo>
                    <a:pt x="4434" y="145"/>
                    <a:pt x="4296" y="0"/>
                    <a:pt x="415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1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</a:t>
            </a:r>
            <a:r>
              <a:rPr i="1" lang="en"/>
              <a:t>StyleSync </a:t>
            </a:r>
            <a:r>
              <a:rPr lang="en"/>
              <a:t>solve problems?</a:t>
            </a:r>
            <a:endParaRPr/>
          </a:p>
        </p:txBody>
      </p:sp>
      <p:sp>
        <p:nvSpPr>
          <p:cNvPr id="705" name="Google Shape;705;p71"/>
          <p:cNvSpPr txBox="1"/>
          <p:nvPr>
            <p:ph idx="4294967295" type="body"/>
          </p:nvPr>
        </p:nvSpPr>
        <p:spPr>
          <a:xfrm>
            <a:off x="6394650" y="1273725"/>
            <a:ext cx="20445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Manufacturing Wastes</a:t>
            </a:r>
            <a:endParaRPr/>
          </a:p>
        </p:txBody>
      </p:sp>
      <p:sp>
        <p:nvSpPr>
          <p:cNvPr id="706" name="Google Shape;706;p71"/>
          <p:cNvSpPr txBox="1"/>
          <p:nvPr>
            <p:ph idx="4294967295" type="subTitle"/>
          </p:nvPr>
        </p:nvSpPr>
        <p:spPr>
          <a:xfrm>
            <a:off x="3980850" y="1273725"/>
            <a:ext cx="24138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ata"/>
                <a:ea typeface="Prata"/>
                <a:cs typeface="Prata"/>
                <a:sym typeface="Prata"/>
              </a:rPr>
              <a:t>Combats throw-away culture</a:t>
            </a:r>
            <a:endParaRPr sz="16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707" name="Google Shape;707;p71"/>
          <p:cNvSpPr txBox="1"/>
          <p:nvPr>
            <p:ph idx="4294967295" type="body"/>
          </p:nvPr>
        </p:nvSpPr>
        <p:spPr>
          <a:xfrm>
            <a:off x="549225" y="2859000"/>
            <a:ext cx="2281800" cy="57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Virtual Stylist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Wardrobe Management</a:t>
            </a:r>
            <a:endParaRPr/>
          </a:p>
        </p:txBody>
      </p:sp>
      <p:sp>
        <p:nvSpPr>
          <p:cNvPr id="708" name="Google Shape;708;p71"/>
          <p:cNvSpPr txBox="1"/>
          <p:nvPr>
            <p:ph idx="4294967295" type="subTitle"/>
          </p:nvPr>
        </p:nvSpPr>
        <p:spPr>
          <a:xfrm>
            <a:off x="723825" y="2284500"/>
            <a:ext cx="1932600" cy="57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Prata"/>
                <a:ea typeface="Prata"/>
                <a:cs typeface="Prata"/>
                <a:sym typeface="Prata"/>
              </a:rPr>
              <a:t>StyleSync</a:t>
            </a:r>
            <a:endParaRPr i="1" sz="2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709" name="Google Shape;709;p71"/>
          <p:cNvSpPr txBox="1"/>
          <p:nvPr>
            <p:ph idx="4294967295" type="body"/>
          </p:nvPr>
        </p:nvSpPr>
        <p:spPr>
          <a:xfrm>
            <a:off x="6394650" y="1924425"/>
            <a:ext cx="20445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Repeated Outfits</a:t>
            </a:r>
            <a:endParaRPr/>
          </a:p>
        </p:txBody>
      </p:sp>
      <p:sp>
        <p:nvSpPr>
          <p:cNvPr id="710" name="Google Shape;710;p71"/>
          <p:cNvSpPr txBox="1"/>
          <p:nvPr>
            <p:ph idx="4294967295" type="subTitle"/>
          </p:nvPr>
        </p:nvSpPr>
        <p:spPr>
          <a:xfrm>
            <a:off x="3980850" y="1924425"/>
            <a:ext cx="24138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ata"/>
                <a:ea typeface="Prata"/>
                <a:cs typeface="Prata"/>
                <a:sym typeface="Prata"/>
              </a:rPr>
              <a:t>Maximum Utilization of Wardrobe</a:t>
            </a:r>
            <a:endParaRPr sz="16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711" name="Google Shape;711;p71"/>
          <p:cNvSpPr txBox="1"/>
          <p:nvPr>
            <p:ph idx="4294967295" type="body"/>
          </p:nvPr>
        </p:nvSpPr>
        <p:spPr>
          <a:xfrm>
            <a:off x="6394650" y="2575125"/>
            <a:ext cx="20445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Indecisiveness</a:t>
            </a:r>
            <a:endParaRPr/>
          </a:p>
        </p:txBody>
      </p:sp>
      <p:sp>
        <p:nvSpPr>
          <p:cNvPr id="712" name="Google Shape;712;p71"/>
          <p:cNvSpPr txBox="1"/>
          <p:nvPr>
            <p:ph idx="4294967295" type="subTitle"/>
          </p:nvPr>
        </p:nvSpPr>
        <p:spPr>
          <a:xfrm>
            <a:off x="3980850" y="2575125"/>
            <a:ext cx="24138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ata"/>
                <a:ea typeface="Prata"/>
                <a:cs typeface="Prata"/>
                <a:sym typeface="Prata"/>
              </a:rPr>
              <a:t>Reduces decision fatigue</a:t>
            </a:r>
            <a:endParaRPr sz="16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713" name="Google Shape;713;p71"/>
          <p:cNvSpPr txBox="1"/>
          <p:nvPr>
            <p:ph idx="4294967295" type="body"/>
          </p:nvPr>
        </p:nvSpPr>
        <p:spPr>
          <a:xfrm>
            <a:off x="6394650" y="3225825"/>
            <a:ext cx="20445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Time-consuming</a:t>
            </a:r>
            <a:endParaRPr/>
          </a:p>
        </p:txBody>
      </p:sp>
      <p:sp>
        <p:nvSpPr>
          <p:cNvPr id="714" name="Google Shape;714;p71"/>
          <p:cNvSpPr txBox="1"/>
          <p:nvPr>
            <p:ph idx="4294967295" type="subTitle"/>
          </p:nvPr>
        </p:nvSpPr>
        <p:spPr>
          <a:xfrm>
            <a:off x="3980850" y="3225825"/>
            <a:ext cx="24138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ata"/>
                <a:ea typeface="Prata"/>
                <a:cs typeface="Prata"/>
                <a:sym typeface="Prata"/>
              </a:rPr>
              <a:t>Reduces time when getting ready</a:t>
            </a:r>
            <a:endParaRPr sz="16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715" name="Google Shape;715;p71"/>
          <p:cNvSpPr txBox="1"/>
          <p:nvPr>
            <p:ph idx="4294967295" type="body"/>
          </p:nvPr>
        </p:nvSpPr>
        <p:spPr>
          <a:xfrm>
            <a:off x="6394650" y="3876525"/>
            <a:ext cx="20445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confidence</a:t>
            </a:r>
            <a:endParaRPr/>
          </a:p>
        </p:txBody>
      </p:sp>
      <p:sp>
        <p:nvSpPr>
          <p:cNvPr id="716" name="Google Shape;716;p71"/>
          <p:cNvSpPr txBox="1"/>
          <p:nvPr>
            <p:ph idx="4294967295" type="subTitle"/>
          </p:nvPr>
        </p:nvSpPr>
        <p:spPr>
          <a:xfrm>
            <a:off x="3980850" y="3876525"/>
            <a:ext cx="2413800" cy="57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ata"/>
                <a:ea typeface="Prata"/>
                <a:cs typeface="Prata"/>
                <a:sym typeface="Prata"/>
              </a:rPr>
              <a:t>Stylish Outfit Recommendations</a:t>
            </a:r>
            <a:endParaRPr sz="1600">
              <a:latin typeface="Prata"/>
              <a:ea typeface="Prata"/>
              <a:cs typeface="Prata"/>
              <a:sym typeface="Prata"/>
            </a:endParaRPr>
          </a:p>
        </p:txBody>
      </p:sp>
      <p:cxnSp>
        <p:nvCxnSpPr>
          <p:cNvPr id="717" name="Google Shape;717;p71"/>
          <p:cNvCxnSpPr>
            <a:stCxn id="718" idx="1"/>
            <a:endCxn id="708" idx="3"/>
          </p:cNvCxnSpPr>
          <p:nvPr/>
        </p:nvCxnSpPr>
        <p:spPr>
          <a:xfrm flipH="1">
            <a:off x="2656538" y="1533500"/>
            <a:ext cx="707400" cy="1038300"/>
          </a:xfrm>
          <a:prstGeom prst="bentConnector3">
            <a:avLst>
              <a:gd fmla="val 50008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71"/>
          <p:cNvCxnSpPr>
            <a:stCxn id="708" idx="3"/>
            <a:endCxn id="720" idx="1"/>
          </p:cNvCxnSpPr>
          <p:nvPr/>
        </p:nvCxnSpPr>
        <p:spPr>
          <a:xfrm flipH="1" rot="10800000">
            <a:off x="2656425" y="2181450"/>
            <a:ext cx="729600" cy="3903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71"/>
          <p:cNvCxnSpPr>
            <a:stCxn id="708" idx="3"/>
            <a:endCxn id="722" idx="1"/>
          </p:cNvCxnSpPr>
          <p:nvPr/>
        </p:nvCxnSpPr>
        <p:spPr>
          <a:xfrm>
            <a:off x="2656425" y="2571750"/>
            <a:ext cx="706200" cy="9255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71"/>
          <p:cNvCxnSpPr>
            <a:stCxn id="708" idx="3"/>
            <a:endCxn id="724" idx="1"/>
          </p:cNvCxnSpPr>
          <p:nvPr/>
        </p:nvCxnSpPr>
        <p:spPr>
          <a:xfrm>
            <a:off x="2656425" y="2571750"/>
            <a:ext cx="729000" cy="2592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71"/>
          <p:cNvCxnSpPr>
            <a:stCxn id="708" idx="3"/>
            <a:endCxn id="726" idx="1"/>
          </p:cNvCxnSpPr>
          <p:nvPr/>
        </p:nvCxnSpPr>
        <p:spPr>
          <a:xfrm>
            <a:off x="2656425" y="2571750"/>
            <a:ext cx="706200" cy="15921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8" name="Google Shape;718;p71"/>
          <p:cNvSpPr/>
          <p:nvPr/>
        </p:nvSpPr>
        <p:spPr>
          <a:xfrm>
            <a:off x="3363938" y="1309850"/>
            <a:ext cx="5727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71"/>
          <p:cNvSpPr/>
          <p:nvPr/>
        </p:nvSpPr>
        <p:spPr>
          <a:xfrm>
            <a:off x="3385988" y="1957737"/>
            <a:ext cx="5727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71"/>
          <p:cNvSpPr/>
          <p:nvPr/>
        </p:nvSpPr>
        <p:spPr>
          <a:xfrm>
            <a:off x="3385375" y="2607212"/>
            <a:ext cx="5727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71"/>
          <p:cNvSpPr/>
          <p:nvPr/>
        </p:nvSpPr>
        <p:spPr>
          <a:xfrm>
            <a:off x="3362600" y="3273675"/>
            <a:ext cx="5727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71"/>
          <p:cNvSpPr/>
          <p:nvPr/>
        </p:nvSpPr>
        <p:spPr>
          <a:xfrm>
            <a:off x="3362600" y="3940125"/>
            <a:ext cx="5727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7" name="Google Shape;727;p71"/>
          <p:cNvGrpSpPr/>
          <p:nvPr/>
        </p:nvGrpSpPr>
        <p:grpSpPr>
          <a:xfrm>
            <a:off x="3469921" y="3940120"/>
            <a:ext cx="403641" cy="447485"/>
            <a:chOff x="2675293" y="4111117"/>
            <a:chExt cx="403641" cy="447485"/>
          </a:xfrm>
        </p:grpSpPr>
        <p:sp>
          <p:nvSpPr>
            <p:cNvPr id="728" name="Google Shape;728;p71"/>
            <p:cNvSpPr/>
            <p:nvPr/>
          </p:nvSpPr>
          <p:spPr>
            <a:xfrm>
              <a:off x="2997123" y="4139774"/>
              <a:ext cx="81811" cy="390215"/>
            </a:xfrm>
            <a:custGeom>
              <a:rect b="b" l="l" r="r" t="t"/>
              <a:pathLst>
                <a:path extrusionOk="0" h="17729" w="3717">
                  <a:moveTo>
                    <a:pt x="1687" y="595"/>
                  </a:moveTo>
                  <a:cubicBezTo>
                    <a:pt x="1712" y="595"/>
                    <a:pt x="1731" y="614"/>
                    <a:pt x="1731" y="639"/>
                  </a:cubicBezTo>
                  <a:lnTo>
                    <a:pt x="1731" y="1360"/>
                  </a:lnTo>
                  <a:lnTo>
                    <a:pt x="1226" y="1360"/>
                  </a:lnTo>
                  <a:lnTo>
                    <a:pt x="1226" y="639"/>
                  </a:lnTo>
                  <a:lnTo>
                    <a:pt x="1229" y="639"/>
                  </a:lnTo>
                  <a:cubicBezTo>
                    <a:pt x="1229" y="614"/>
                    <a:pt x="1252" y="595"/>
                    <a:pt x="1274" y="595"/>
                  </a:cubicBezTo>
                  <a:close/>
                  <a:moveTo>
                    <a:pt x="1992" y="1958"/>
                  </a:moveTo>
                  <a:cubicBezTo>
                    <a:pt x="2055" y="1958"/>
                    <a:pt x="2103" y="2008"/>
                    <a:pt x="2103" y="2069"/>
                  </a:cubicBezTo>
                  <a:lnTo>
                    <a:pt x="2103" y="2504"/>
                  </a:lnTo>
                  <a:lnTo>
                    <a:pt x="851" y="2504"/>
                  </a:lnTo>
                  <a:lnTo>
                    <a:pt x="851" y="2069"/>
                  </a:lnTo>
                  <a:lnTo>
                    <a:pt x="858" y="2069"/>
                  </a:lnTo>
                  <a:cubicBezTo>
                    <a:pt x="858" y="2005"/>
                    <a:pt x="909" y="1958"/>
                    <a:pt x="969" y="1958"/>
                  </a:cubicBezTo>
                  <a:close/>
                  <a:moveTo>
                    <a:pt x="2109" y="3101"/>
                  </a:moveTo>
                  <a:lnTo>
                    <a:pt x="2109" y="8025"/>
                  </a:lnTo>
                  <a:lnTo>
                    <a:pt x="858" y="8025"/>
                  </a:lnTo>
                  <a:lnTo>
                    <a:pt x="858" y="3101"/>
                  </a:lnTo>
                  <a:close/>
                  <a:moveTo>
                    <a:pt x="2005" y="15417"/>
                  </a:moveTo>
                  <a:lnTo>
                    <a:pt x="1493" y="17123"/>
                  </a:lnTo>
                  <a:cubicBezTo>
                    <a:pt x="1493" y="17126"/>
                    <a:pt x="1490" y="17126"/>
                    <a:pt x="1490" y="17129"/>
                  </a:cubicBezTo>
                  <a:cubicBezTo>
                    <a:pt x="1488" y="17130"/>
                    <a:pt x="1486" y="17131"/>
                    <a:pt x="1484" y="17131"/>
                  </a:cubicBezTo>
                  <a:cubicBezTo>
                    <a:pt x="1480" y="17131"/>
                    <a:pt x="1476" y="17129"/>
                    <a:pt x="1474" y="17129"/>
                  </a:cubicBezTo>
                  <a:cubicBezTo>
                    <a:pt x="1474" y="17129"/>
                    <a:pt x="1474" y="17126"/>
                    <a:pt x="1468" y="17123"/>
                  </a:cubicBezTo>
                  <a:lnTo>
                    <a:pt x="956" y="15417"/>
                  </a:lnTo>
                  <a:close/>
                  <a:moveTo>
                    <a:pt x="1277" y="1"/>
                  </a:moveTo>
                  <a:cubicBezTo>
                    <a:pt x="924" y="1"/>
                    <a:pt x="639" y="287"/>
                    <a:pt x="639" y="639"/>
                  </a:cubicBezTo>
                  <a:lnTo>
                    <a:pt x="639" y="1446"/>
                  </a:lnTo>
                  <a:cubicBezTo>
                    <a:pt x="416" y="1564"/>
                    <a:pt x="267" y="1799"/>
                    <a:pt x="267" y="2069"/>
                  </a:cubicBezTo>
                  <a:lnTo>
                    <a:pt x="267" y="2504"/>
                  </a:lnTo>
                  <a:cubicBezTo>
                    <a:pt x="114" y="2520"/>
                    <a:pt x="0" y="2647"/>
                    <a:pt x="0" y="2803"/>
                  </a:cubicBezTo>
                  <a:cubicBezTo>
                    <a:pt x="0" y="2958"/>
                    <a:pt x="114" y="3082"/>
                    <a:pt x="267" y="3101"/>
                  </a:cubicBezTo>
                  <a:lnTo>
                    <a:pt x="267" y="15122"/>
                  </a:lnTo>
                  <a:cubicBezTo>
                    <a:pt x="267" y="15147"/>
                    <a:pt x="270" y="15182"/>
                    <a:pt x="276" y="15210"/>
                  </a:cubicBezTo>
                  <a:lnTo>
                    <a:pt x="905" y="17298"/>
                  </a:lnTo>
                  <a:cubicBezTo>
                    <a:pt x="993" y="17585"/>
                    <a:pt x="1240" y="17729"/>
                    <a:pt x="1486" y="17729"/>
                  </a:cubicBezTo>
                  <a:cubicBezTo>
                    <a:pt x="1733" y="17729"/>
                    <a:pt x="1979" y="17585"/>
                    <a:pt x="2065" y="17298"/>
                  </a:cubicBezTo>
                  <a:lnTo>
                    <a:pt x="2691" y="15210"/>
                  </a:lnTo>
                  <a:cubicBezTo>
                    <a:pt x="2700" y="15185"/>
                    <a:pt x="2703" y="15153"/>
                    <a:pt x="2703" y="15122"/>
                  </a:cubicBezTo>
                  <a:lnTo>
                    <a:pt x="2703" y="12412"/>
                  </a:lnTo>
                  <a:cubicBezTo>
                    <a:pt x="2703" y="12250"/>
                    <a:pt x="2567" y="12113"/>
                    <a:pt x="2405" y="12113"/>
                  </a:cubicBezTo>
                  <a:cubicBezTo>
                    <a:pt x="2243" y="12113"/>
                    <a:pt x="2106" y="12250"/>
                    <a:pt x="2106" y="12412"/>
                  </a:cubicBezTo>
                  <a:lnTo>
                    <a:pt x="2106" y="14823"/>
                  </a:lnTo>
                  <a:lnTo>
                    <a:pt x="858" y="14823"/>
                  </a:lnTo>
                  <a:lnTo>
                    <a:pt x="858" y="8619"/>
                  </a:lnTo>
                  <a:lnTo>
                    <a:pt x="2106" y="8619"/>
                  </a:lnTo>
                  <a:lnTo>
                    <a:pt x="2106" y="11024"/>
                  </a:lnTo>
                  <a:cubicBezTo>
                    <a:pt x="2106" y="11186"/>
                    <a:pt x="2243" y="11319"/>
                    <a:pt x="2405" y="11319"/>
                  </a:cubicBezTo>
                  <a:cubicBezTo>
                    <a:pt x="2567" y="11319"/>
                    <a:pt x="2703" y="11186"/>
                    <a:pt x="2703" y="11024"/>
                  </a:cubicBezTo>
                  <a:lnTo>
                    <a:pt x="2703" y="3146"/>
                  </a:lnTo>
                  <a:cubicBezTo>
                    <a:pt x="2945" y="3235"/>
                    <a:pt x="3120" y="3470"/>
                    <a:pt x="3120" y="3743"/>
                  </a:cubicBezTo>
                  <a:lnTo>
                    <a:pt x="3120" y="9791"/>
                  </a:lnTo>
                  <a:cubicBezTo>
                    <a:pt x="3120" y="9953"/>
                    <a:pt x="3256" y="10090"/>
                    <a:pt x="3418" y="10090"/>
                  </a:cubicBezTo>
                  <a:cubicBezTo>
                    <a:pt x="3580" y="10090"/>
                    <a:pt x="3717" y="9953"/>
                    <a:pt x="3717" y="9791"/>
                  </a:cubicBezTo>
                  <a:lnTo>
                    <a:pt x="3717" y="3743"/>
                  </a:lnTo>
                  <a:cubicBezTo>
                    <a:pt x="3717" y="3136"/>
                    <a:pt x="3278" y="2631"/>
                    <a:pt x="2703" y="2526"/>
                  </a:cubicBezTo>
                  <a:lnTo>
                    <a:pt x="2703" y="2069"/>
                  </a:lnTo>
                  <a:cubicBezTo>
                    <a:pt x="2703" y="1799"/>
                    <a:pt x="2554" y="1564"/>
                    <a:pt x="2332" y="1446"/>
                  </a:cubicBezTo>
                  <a:lnTo>
                    <a:pt x="2332" y="639"/>
                  </a:lnTo>
                  <a:cubicBezTo>
                    <a:pt x="2332" y="287"/>
                    <a:pt x="2043" y="1"/>
                    <a:pt x="16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71"/>
            <p:cNvSpPr/>
            <p:nvPr/>
          </p:nvSpPr>
          <p:spPr>
            <a:xfrm>
              <a:off x="2724859" y="4243353"/>
              <a:ext cx="192015" cy="245698"/>
            </a:xfrm>
            <a:custGeom>
              <a:rect b="b" l="l" r="r" t="t"/>
              <a:pathLst>
                <a:path extrusionOk="0" h="11163" w="8724">
                  <a:moveTo>
                    <a:pt x="5080" y="600"/>
                  </a:moveTo>
                  <a:cubicBezTo>
                    <a:pt x="4953" y="925"/>
                    <a:pt x="4658" y="1088"/>
                    <a:pt x="4363" y="1088"/>
                  </a:cubicBezTo>
                  <a:cubicBezTo>
                    <a:pt x="4069" y="1088"/>
                    <a:pt x="3774" y="925"/>
                    <a:pt x="3647" y="600"/>
                  </a:cubicBezTo>
                  <a:close/>
                  <a:moveTo>
                    <a:pt x="5696" y="641"/>
                  </a:moveTo>
                  <a:cubicBezTo>
                    <a:pt x="5925" y="695"/>
                    <a:pt x="6147" y="790"/>
                    <a:pt x="6341" y="927"/>
                  </a:cubicBezTo>
                  <a:lnTo>
                    <a:pt x="8047" y="2128"/>
                  </a:lnTo>
                  <a:lnTo>
                    <a:pt x="7364" y="3230"/>
                  </a:lnTo>
                  <a:lnTo>
                    <a:pt x="6506" y="2734"/>
                  </a:lnTo>
                  <a:cubicBezTo>
                    <a:pt x="6431" y="2691"/>
                    <a:pt x="6349" y="2671"/>
                    <a:pt x="6270" y="2671"/>
                  </a:cubicBezTo>
                  <a:cubicBezTo>
                    <a:pt x="6065" y="2671"/>
                    <a:pt x="5871" y="2805"/>
                    <a:pt x="5814" y="3020"/>
                  </a:cubicBezTo>
                  <a:cubicBezTo>
                    <a:pt x="5667" y="3570"/>
                    <a:pt x="5569" y="4247"/>
                    <a:pt x="5505" y="4656"/>
                  </a:cubicBezTo>
                  <a:lnTo>
                    <a:pt x="3225" y="4656"/>
                  </a:lnTo>
                  <a:cubicBezTo>
                    <a:pt x="3145" y="4142"/>
                    <a:pt x="3050" y="3525"/>
                    <a:pt x="2916" y="3020"/>
                  </a:cubicBezTo>
                  <a:cubicBezTo>
                    <a:pt x="2859" y="2805"/>
                    <a:pt x="2665" y="2671"/>
                    <a:pt x="2460" y="2671"/>
                  </a:cubicBezTo>
                  <a:cubicBezTo>
                    <a:pt x="2380" y="2671"/>
                    <a:pt x="2299" y="2691"/>
                    <a:pt x="2224" y="2734"/>
                  </a:cubicBezTo>
                  <a:lnTo>
                    <a:pt x="1366" y="3230"/>
                  </a:lnTo>
                  <a:lnTo>
                    <a:pt x="690" y="2128"/>
                  </a:lnTo>
                  <a:lnTo>
                    <a:pt x="2395" y="927"/>
                  </a:lnTo>
                  <a:cubicBezTo>
                    <a:pt x="2592" y="790"/>
                    <a:pt x="2812" y="695"/>
                    <a:pt x="3044" y="641"/>
                  </a:cubicBezTo>
                  <a:cubicBezTo>
                    <a:pt x="3186" y="1238"/>
                    <a:pt x="3726" y="1686"/>
                    <a:pt x="4368" y="1686"/>
                  </a:cubicBezTo>
                  <a:cubicBezTo>
                    <a:pt x="5013" y="1686"/>
                    <a:pt x="5547" y="1241"/>
                    <a:pt x="5696" y="641"/>
                  </a:cubicBezTo>
                  <a:close/>
                  <a:moveTo>
                    <a:pt x="4368" y="0"/>
                  </a:moveTo>
                  <a:cubicBezTo>
                    <a:pt x="3881" y="0"/>
                    <a:pt x="3393" y="1"/>
                    <a:pt x="3355" y="3"/>
                  </a:cubicBezTo>
                  <a:cubicBezTo>
                    <a:pt x="2885" y="18"/>
                    <a:pt x="2430" y="171"/>
                    <a:pt x="2046" y="441"/>
                  </a:cubicBezTo>
                  <a:lnTo>
                    <a:pt x="299" y="1670"/>
                  </a:lnTo>
                  <a:cubicBezTo>
                    <a:pt x="67" y="1832"/>
                    <a:pt x="0" y="2150"/>
                    <a:pt x="146" y="2395"/>
                  </a:cubicBezTo>
                  <a:lnTo>
                    <a:pt x="883" y="3592"/>
                  </a:lnTo>
                  <a:cubicBezTo>
                    <a:pt x="984" y="3758"/>
                    <a:pt x="1156" y="3850"/>
                    <a:pt x="1335" y="3850"/>
                  </a:cubicBezTo>
                  <a:cubicBezTo>
                    <a:pt x="1427" y="3850"/>
                    <a:pt x="1521" y="3825"/>
                    <a:pt x="1608" y="3773"/>
                  </a:cubicBezTo>
                  <a:lnTo>
                    <a:pt x="2376" y="3329"/>
                  </a:lnTo>
                  <a:cubicBezTo>
                    <a:pt x="2507" y="3878"/>
                    <a:pt x="2599" y="4539"/>
                    <a:pt x="2653" y="4891"/>
                  </a:cubicBezTo>
                  <a:cubicBezTo>
                    <a:pt x="2348" y="5403"/>
                    <a:pt x="1004" y="7785"/>
                    <a:pt x="893" y="10517"/>
                  </a:cubicBezTo>
                  <a:cubicBezTo>
                    <a:pt x="887" y="10682"/>
                    <a:pt x="950" y="10851"/>
                    <a:pt x="1064" y="10971"/>
                  </a:cubicBezTo>
                  <a:cubicBezTo>
                    <a:pt x="1185" y="11092"/>
                    <a:pt x="1338" y="11162"/>
                    <a:pt x="1509" y="11162"/>
                  </a:cubicBezTo>
                  <a:lnTo>
                    <a:pt x="3663" y="11162"/>
                  </a:lnTo>
                  <a:cubicBezTo>
                    <a:pt x="3825" y="11162"/>
                    <a:pt x="3958" y="11025"/>
                    <a:pt x="3958" y="10863"/>
                  </a:cubicBezTo>
                  <a:cubicBezTo>
                    <a:pt x="3958" y="10701"/>
                    <a:pt x="3825" y="10565"/>
                    <a:pt x="3663" y="10565"/>
                  </a:cubicBezTo>
                  <a:lnTo>
                    <a:pt x="1509" y="10565"/>
                  </a:lnTo>
                  <a:cubicBezTo>
                    <a:pt x="1506" y="10565"/>
                    <a:pt x="1503" y="10565"/>
                    <a:pt x="1493" y="10558"/>
                  </a:cubicBezTo>
                  <a:cubicBezTo>
                    <a:pt x="1484" y="10549"/>
                    <a:pt x="1484" y="10543"/>
                    <a:pt x="1484" y="10543"/>
                  </a:cubicBezTo>
                  <a:cubicBezTo>
                    <a:pt x="1585" y="8065"/>
                    <a:pt x="2799" y="5819"/>
                    <a:pt x="3129" y="5247"/>
                  </a:cubicBezTo>
                  <a:lnTo>
                    <a:pt x="5578" y="5247"/>
                  </a:lnTo>
                  <a:cubicBezTo>
                    <a:pt x="5909" y="5816"/>
                    <a:pt x="7125" y="8055"/>
                    <a:pt x="7224" y="10543"/>
                  </a:cubicBezTo>
                  <a:cubicBezTo>
                    <a:pt x="7224" y="10546"/>
                    <a:pt x="7224" y="10552"/>
                    <a:pt x="7214" y="10558"/>
                  </a:cubicBezTo>
                  <a:cubicBezTo>
                    <a:pt x="7208" y="10565"/>
                    <a:pt x="7205" y="10565"/>
                    <a:pt x="7199" y="10565"/>
                  </a:cubicBezTo>
                  <a:lnTo>
                    <a:pt x="5048" y="10565"/>
                  </a:lnTo>
                  <a:cubicBezTo>
                    <a:pt x="4886" y="10565"/>
                    <a:pt x="4749" y="10701"/>
                    <a:pt x="4749" y="10863"/>
                  </a:cubicBezTo>
                  <a:cubicBezTo>
                    <a:pt x="4749" y="11025"/>
                    <a:pt x="4886" y="11162"/>
                    <a:pt x="5048" y="11162"/>
                  </a:cubicBezTo>
                  <a:lnTo>
                    <a:pt x="7199" y="11162"/>
                  </a:lnTo>
                  <a:cubicBezTo>
                    <a:pt x="7370" y="11162"/>
                    <a:pt x="7529" y="11092"/>
                    <a:pt x="7643" y="10971"/>
                  </a:cubicBezTo>
                  <a:cubicBezTo>
                    <a:pt x="7761" y="10851"/>
                    <a:pt x="7824" y="10686"/>
                    <a:pt x="7815" y="10517"/>
                  </a:cubicBezTo>
                  <a:cubicBezTo>
                    <a:pt x="7707" y="7785"/>
                    <a:pt x="6366" y="5403"/>
                    <a:pt x="6055" y="4891"/>
                  </a:cubicBezTo>
                  <a:cubicBezTo>
                    <a:pt x="6112" y="4542"/>
                    <a:pt x="6204" y="3881"/>
                    <a:pt x="6334" y="3329"/>
                  </a:cubicBezTo>
                  <a:lnTo>
                    <a:pt x="7100" y="3773"/>
                  </a:lnTo>
                  <a:cubicBezTo>
                    <a:pt x="7187" y="3824"/>
                    <a:pt x="7281" y="3848"/>
                    <a:pt x="7374" y="3848"/>
                  </a:cubicBezTo>
                  <a:cubicBezTo>
                    <a:pt x="7553" y="3848"/>
                    <a:pt x="7727" y="3758"/>
                    <a:pt x="7828" y="3592"/>
                  </a:cubicBezTo>
                  <a:lnTo>
                    <a:pt x="8561" y="2395"/>
                  </a:lnTo>
                  <a:cubicBezTo>
                    <a:pt x="8723" y="2150"/>
                    <a:pt x="8657" y="1839"/>
                    <a:pt x="8428" y="1670"/>
                  </a:cubicBezTo>
                  <a:lnTo>
                    <a:pt x="6681" y="441"/>
                  </a:lnTo>
                  <a:cubicBezTo>
                    <a:pt x="6290" y="165"/>
                    <a:pt x="5842" y="15"/>
                    <a:pt x="5369" y="3"/>
                  </a:cubicBezTo>
                  <a:cubicBezTo>
                    <a:pt x="5339" y="1"/>
                    <a:pt x="4854" y="0"/>
                    <a:pt x="4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71"/>
            <p:cNvSpPr/>
            <p:nvPr/>
          </p:nvSpPr>
          <p:spPr>
            <a:xfrm>
              <a:off x="2720039" y="4207256"/>
              <a:ext cx="201722" cy="30286"/>
            </a:xfrm>
            <a:custGeom>
              <a:rect b="b" l="l" r="r" t="t"/>
              <a:pathLst>
                <a:path extrusionOk="0" h="1376" w="9165">
                  <a:moveTo>
                    <a:pt x="299" y="0"/>
                  </a:moveTo>
                  <a:cubicBezTo>
                    <a:pt x="137" y="0"/>
                    <a:pt x="0" y="134"/>
                    <a:pt x="0" y="296"/>
                  </a:cubicBezTo>
                  <a:lnTo>
                    <a:pt x="0" y="1077"/>
                  </a:lnTo>
                  <a:cubicBezTo>
                    <a:pt x="0" y="1242"/>
                    <a:pt x="137" y="1376"/>
                    <a:pt x="299" y="1376"/>
                  </a:cubicBezTo>
                  <a:cubicBezTo>
                    <a:pt x="461" y="1376"/>
                    <a:pt x="597" y="1242"/>
                    <a:pt x="597" y="1077"/>
                  </a:cubicBezTo>
                  <a:lnTo>
                    <a:pt x="597" y="982"/>
                  </a:lnTo>
                  <a:lnTo>
                    <a:pt x="8571" y="982"/>
                  </a:lnTo>
                  <a:lnTo>
                    <a:pt x="8571" y="1077"/>
                  </a:lnTo>
                  <a:cubicBezTo>
                    <a:pt x="8571" y="1242"/>
                    <a:pt x="8704" y="1376"/>
                    <a:pt x="8869" y="1376"/>
                  </a:cubicBezTo>
                  <a:cubicBezTo>
                    <a:pt x="9031" y="1376"/>
                    <a:pt x="9165" y="1242"/>
                    <a:pt x="9165" y="1077"/>
                  </a:cubicBezTo>
                  <a:lnTo>
                    <a:pt x="9165" y="296"/>
                  </a:lnTo>
                  <a:cubicBezTo>
                    <a:pt x="9165" y="134"/>
                    <a:pt x="9031" y="0"/>
                    <a:pt x="8869" y="0"/>
                  </a:cubicBezTo>
                  <a:cubicBezTo>
                    <a:pt x="8704" y="0"/>
                    <a:pt x="8571" y="134"/>
                    <a:pt x="8571" y="296"/>
                  </a:cubicBezTo>
                  <a:lnTo>
                    <a:pt x="8571" y="391"/>
                  </a:lnTo>
                  <a:lnTo>
                    <a:pt x="597" y="391"/>
                  </a:lnTo>
                  <a:lnTo>
                    <a:pt x="597" y="296"/>
                  </a:lnTo>
                  <a:cubicBezTo>
                    <a:pt x="597" y="134"/>
                    <a:pt x="461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71"/>
            <p:cNvSpPr/>
            <p:nvPr/>
          </p:nvSpPr>
          <p:spPr>
            <a:xfrm>
              <a:off x="2920000" y="4243397"/>
              <a:ext cx="30352" cy="245720"/>
            </a:xfrm>
            <a:custGeom>
              <a:rect b="b" l="l" r="r" t="t"/>
              <a:pathLst>
                <a:path extrusionOk="0" h="11164" w="1379">
                  <a:moveTo>
                    <a:pt x="299" y="1"/>
                  </a:moveTo>
                  <a:cubicBezTo>
                    <a:pt x="137" y="1"/>
                    <a:pt x="0" y="137"/>
                    <a:pt x="0" y="299"/>
                  </a:cubicBezTo>
                  <a:cubicBezTo>
                    <a:pt x="0" y="461"/>
                    <a:pt x="137" y="598"/>
                    <a:pt x="299" y="598"/>
                  </a:cubicBezTo>
                  <a:lnTo>
                    <a:pt x="394" y="598"/>
                  </a:lnTo>
                  <a:lnTo>
                    <a:pt x="394" y="10566"/>
                  </a:lnTo>
                  <a:lnTo>
                    <a:pt x="299" y="10566"/>
                  </a:lnTo>
                  <a:cubicBezTo>
                    <a:pt x="137" y="10566"/>
                    <a:pt x="0" y="10703"/>
                    <a:pt x="0" y="10865"/>
                  </a:cubicBezTo>
                  <a:cubicBezTo>
                    <a:pt x="0" y="11027"/>
                    <a:pt x="137" y="11163"/>
                    <a:pt x="299" y="11163"/>
                  </a:cubicBezTo>
                  <a:lnTo>
                    <a:pt x="1080" y="11163"/>
                  </a:lnTo>
                  <a:cubicBezTo>
                    <a:pt x="1245" y="11163"/>
                    <a:pt x="1379" y="11027"/>
                    <a:pt x="1379" y="10865"/>
                  </a:cubicBezTo>
                  <a:cubicBezTo>
                    <a:pt x="1379" y="10703"/>
                    <a:pt x="1245" y="10566"/>
                    <a:pt x="1080" y="10566"/>
                  </a:cubicBezTo>
                  <a:lnTo>
                    <a:pt x="985" y="10566"/>
                  </a:lnTo>
                  <a:lnTo>
                    <a:pt x="985" y="598"/>
                  </a:lnTo>
                  <a:lnTo>
                    <a:pt x="1080" y="598"/>
                  </a:lnTo>
                  <a:cubicBezTo>
                    <a:pt x="1245" y="598"/>
                    <a:pt x="1379" y="461"/>
                    <a:pt x="1379" y="299"/>
                  </a:cubicBezTo>
                  <a:cubicBezTo>
                    <a:pt x="1379" y="137"/>
                    <a:pt x="1245" y="1"/>
                    <a:pt x="1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71"/>
            <p:cNvSpPr/>
            <p:nvPr/>
          </p:nvSpPr>
          <p:spPr>
            <a:xfrm>
              <a:off x="2675293" y="4111117"/>
              <a:ext cx="311992" cy="447485"/>
            </a:xfrm>
            <a:custGeom>
              <a:rect b="b" l="l" r="r" t="t"/>
              <a:pathLst>
                <a:path extrusionOk="0" h="20331" w="14175">
                  <a:moveTo>
                    <a:pt x="13405" y="1487"/>
                  </a:moveTo>
                  <a:cubicBezTo>
                    <a:pt x="13501" y="1487"/>
                    <a:pt x="13586" y="1573"/>
                    <a:pt x="13586" y="1668"/>
                  </a:cubicBezTo>
                  <a:lnTo>
                    <a:pt x="13586" y="2917"/>
                  </a:lnTo>
                  <a:lnTo>
                    <a:pt x="613" y="2917"/>
                  </a:lnTo>
                  <a:lnTo>
                    <a:pt x="613" y="1668"/>
                  </a:lnTo>
                  <a:lnTo>
                    <a:pt x="604" y="1668"/>
                  </a:lnTo>
                  <a:cubicBezTo>
                    <a:pt x="604" y="1573"/>
                    <a:pt x="689" y="1487"/>
                    <a:pt x="785" y="1487"/>
                  </a:cubicBezTo>
                  <a:lnTo>
                    <a:pt x="1585" y="1487"/>
                  </a:lnTo>
                  <a:lnTo>
                    <a:pt x="1585" y="2075"/>
                  </a:lnTo>
                  <a:cubicBezTo>
                    <a:pt x="1585" y="2240"/>
                    <a:pt x="1722" y="2373"/>
                    <a:pt x="1884" y="2373"/>
                  </a:cubicBezTo>
                  <a:cubicBezTo>
                    <a:pt x="2046" y="2373"/>
                    <a:pt x="2182" y="2240"/>
                    <a:pt x="2182" y="2075"/>
                  </a:cubicBezTo>
                  <a:lnTo>
                    <a:pt x="2182" y="1487"/>
                  </a:lnTo>
                  <a:lnTo>
                    <a:pt x="3075" y="1487"/>
                  </a:lnTo>
                  <a:lnTo>
                    <a:pt x="3075" y="2075"/>
                  </a:lnTo>
                  <a:cubicBezTo>
                    <a:pt x="3075" y="2240"/>
                    <a:pt x="3208" y="2373"/>
                    <a:pt x="3374" y="2373"/>
                  </a:cubicBezTo>
                  <a:cubicBezTo>
                    <a:pt x="3536" y="2373"/>
                    <a:pt x="3669" y="2240"/>
                    <a:pt x="3669" y="2075"/>
                  </a:cubicBezTo>
                  <a:lnTo>
                    <a:pt x="3669" y="1487"/>
                  </a:lnTo>
                  <a:lnTo>
                    <a:pt x="4565" y="1487"/>
                  </a:lnTo>
                  <a:lnTo>
                    <a:pt x="4565" y="2075"/>
                  </a:lnTo>
                  <a:cubicBezTo>
                    <a:pt x="4565" y="2240"/>
                    <a:pt x="4698" y="2373"/>
                    <a:pt x="4860" y="2373"/>
                  </a:cubicBezTo>
                  <a:cubicBezTo>
                    <a:pt x="5025" y="2373"/>
                    <a:pt x="5159" y="2240"/>
                    <a:pt x="5159" y="2075"/>
                  </a:cubicBezTo>
                  <a:lnTo>
                    <a:pt x="5159" y="1487"/>
                  </a:lnTo>
                  <a:lnTo>
                    <a:pt x="6052" y="1487"/>
                  </a:lnTo>
                  <a:lnTo>
                    <a:pt x="6052" y="2075"/>
                  </a:lnTo>
                  <a:cubicBezTo>
                    <a:pt x="6052" y="2240"/>
                    <a:pt x="6188" y="2373"/>
                    <a:pt x="6350" y="2373"/>
                  </a:cubicBezTo>
                  <a:cubicBezTo>
                    <a:pt x="6512" y="2373"/>
                    <a:pt x="6649" y="2240"/>
                    <a:pt x="6649" y="2075"/>
                  </a:cubicBezTo>
                  <a:lnTo>
                    <a:pt x="6649" y="1487"/>
                  </a:lnTo>
                  <a:lnTo>
                    <a:pt x="7541" y="1487"/>
                  </a:lnTo>
                  <a:lnTo>
                    <a:pt x="7541" y="2075"/>
                  </a:lnTo>
                  <a:cubicBezTo>
                    <a:pt x="7541" y="2240"/>
                    <a:pt x="7678" y="2373"/>
                    <a:pt x="7840" y="2373"/>
                  </a:cubicBezTo>
                  <a:cubicBezTo>
                    <a:pt x="8002" y="2373"/>
                    <a:pt x="8139" y="2240"/>
                    <a:pt x="8139" y="2075"/>
                  </a:cubicBezTo>
                  <a:lnTo>
                    <a:pt x="8139" y="1487"/>
                  </a:lnTo>
                  <a:lnTo>
                    <a:pt x="9031" y="1487"/>
                  </a:lnTo>
                  <a:lnTo>
                    <a:pt x="9031" y="2075"/>
                  </a:lnTo>
                  <a:cubicBezTo>
                    <a:pt x="9031" y="2240"/>
                    <a:pt x="9165" y="2373"/>
                    <a:pt x="9330" y="2373"/>
                  </a:cubicBezTo>
                  <a:cubicBezTo>
                    <a:pt x="9492" y="2373"/>
                    <a:pt x="9625" y="2240"/>
                    <a:pt x="9625" y="2075"/>
                  </a:cubicBezTo>
                  <a:lnTo>
                    <a:pt x="9625" y="1487"/>
                  </a:lnTo>
                  <a:lnTo>
                    <a:pt x="10521" y="1487"/>
                  </a:lnTo>
                  <a:lnTo>
                    <a:pt x="10521" y="2075"/>
                  </a:lnTo>
                  <a:cubicBezTo>
                    <a:pt x="10521" y="2240"/>
                    <a:pt x="10654" y="2373"/>
                    <a:pt x="10816" y="2373"/>
                  </a:cubicBezTo>
                  <a:cubicBezTo>
                    <a:pt x="10982" y="2373"/>
                    <a:pt x="11115" y="2240"/>
                    <a:pt x="11115" y="2075"/>
                  </a:cubicBezTo>
                  <a:lnTo>
                    <a:pt x="11115" y="1487"/>
                  </a:lnTo>
                  <a:lnTo>
                    <a:pt x="12008" y="1487"/>
                  </a:lnTo>
                  <a:lnTo>
                    <a:pt x="12008" y="2075"/>
                  </a:lnTo>
                  <a:cubicBezTo>
                    <a:pt x="12008" y="2240"/>
                    <a:pt x="12144" y="2373"/>
                    <a:pt x="12306" y="2373"/>
                  </a:cubicBezTo>
                  <a:cubicBezTo>
                    <a:pt x="12468" y="2373"/>
                    <a:pt x="12605" y="2240"/>
                    <a:pt x="12605" y="2075"/>
                  </a:cubicBezTo>
                  <a:lnTo>
                    <a:pt x="12605" y="1487"/>
                  </a:lnTo>
                  <a:close/>
                  <a:moveTo>
                    <a:pt x="13577" y="3511"/>
                  </a:moveTo>
                  <a:lnTo>
                    <a:pt x="13577" y="19553"/>
                  </a:lnTo>
                  <a:cubicBezTo>
                    <a:pt x="13577" y="19651"/>
                    <a:pt x="13494" y="19730"/>
                    <a:pt x="13399" y="19730"/>
                  </a:cubicBezTo>
                  <a:lnTo>
                    <a:pt x="785" y="19730"/>
                  </a:lnTo>
                  <a:cubicBezTo>
                    <a:pt x="689" y="19730"/>
                    <a:pt x="604" y="19648"/>
                    <a:pt x="604" y="19553"/>
                  </a:cubicBezTo>
                  <a:lnTo>
                    <a:pt x="604" y="3511"/>
                  </a:lnTo>
                  <a:close/>
                  <a:moveTo>
                    <a:pt x="1874" y="0"/>
                  </a:moveTo>
                  <a:cubicBezTo>
                    <a:pt x="1712" y="0"/>
                    <a:pt x="1579" y="134"/>
                    <a:pt x="1579" y="296"/>
                  </a:cubicBezTo>
                  <a:lnTo>
                    <a:pt x="1579" y="893"/>
                  </a:lnTo>
                  <a:lnTo>
                    <a:pt x="775" y="893"/>
                  </a:lnTo>
                  <a:cubicBezTo>
                    <a:pt x="346" y="893"/>
                    <a:pt x="0" y="1236"/>
                    <a:pt x="0" y="1668"/>
                  </a:cubicBezTo>
                  <a:lnTo>
                    <a:pt x="0" y="19556"/>
                  </a:lnTo>
                  <a:cubicBezTo>
                    <a:pt x="0" y="19985"/>
                    <a:pt x="346" y="20331"/>
                    <a:pt x="775" y="20331"/>
                  </a:cubicBezTo>
                  <a:lnTo>
                    <a:pt x="13390" y="20331"/>
                  </a:lnTo>
                  <a:cubicBezTo>
                    <a:pt x="13818" y="20331"/>
                    <a:pt x="14165" y="19985"/>
                    <a:pt x="14165" y="19556"/>
                  </a:cubicBezTo>
                  <a:lnTo>
                    <a:pt x="14165" y="1668"/>
                  </a:lnTo>
                  <a:cubicBezTo>
                    <a:pt x="14174" y="1239"/>
                    <a:pt x="13825" y="893"/>
                    <a:pt x="13399" y="893"/>
                  </a:cubicBezTo>
                  <a:lnTo>
                    <a:pt x="12595" y="893"/>
                  </a:lnTo>
                  <a:lnTo>
                    <a:pt x="12595" y="296"/>
                  </a:lnTo>
                  <a:cubicBezTo>
                    <a:pt x="12595" y="134"/>
                    <a:pt x="12462" y="0"/>
                    <a:pt x="12300" y="0"/>
                  </a:cubicBezTo>
                  <a:cubicBezTo>
                    <a:pt x="12135" y="0"/>
                    <a:pt x="12001" y="134"/>
                    <a:pt x="12001" y="296"/>
                  </a:cubicBezTo>
                  <a:lnTo>
                    <a:pt x="12001" y="893"/>
                  </a:lnTo>
                  <a:lnTo>
                    <a:pt x="11109" y="893"/>
                  </a:lnTo>
                  <a:lnTo>
                    <a:pt x="11109" y="296"/>
                  </a:lnTo>
                  <a:cubicBezTo>
                    <a:pt x="11109" y="134"/>
                    <a:pt x="10972" y="0"/>
                    <a:pt x="10810" y="0"/>
                  </a:cubicBezTo>
                  <a:cubicBezTo>
                    <a:pt x="10648" y="0"/>
                    <a:pt x="10512" y="134"/>
                    <a:pt x="10512" y="296"/>
                  </a:cubicBezTo>
                  <a:lnTo>
                    <a:pt x="10512" y="893"/>
                  </a:lnTo>
                  <a:lnTo>
                    <a:pt x="9619" y="893"/>
                  </a:lnTo>
                  <a:lnTo>
                    <a:pt x="9619" y="296"/>
                  </a:lnTo>
                  <a:cubicBezTo>
                    <a:pt x="9619" y="134"/>
                    <a:pt x="9482" y="0"/>
                    <a:pt x="9320" y="0"/>
                  </a:cubicBezTo>
                  <a:cubicBezTo>
                    <a:pt x="9158" y="0"/>
                    <a:pt x="9022" y="134"/>
                    <a:pt x="9022" y="296"/>
                  </a:cubicBezTo>
                  <a:lnTo>
                    <a:pt x="9022" y="893"/>
                  </a:lnTo>
                  <a:lnTo>
                    <a:pt x="8129" y="893"/>
                  </a:lnTo>
                  <a:lnTo>
                    <a:pt x="8129" y="296"/>
                  </a:lnTo>
                  <a:cubicBezTo>
                    <a:pt x="8129" y="134"/>
                    <a:pt x="7996" y="0"/>
                    <a:pt x="7830" y="0"/>
                  </a:cubicBezTo>
                  <a:cubicBezTo>
                    <a:pt x="7668" y="0"/>
                    <a:pt x="7535" y="134"/>
                    <a:pt x="7535" y="296"/>
                  </a:cubicBezTo>
                  <a:lnTo>
                    <a:pt x="7535" y="893"/>
                  </a:lnTo>
                  <a:lnTo>
                    <a:pt x="6639" y="893"/>
                  </a:lnTo>
                  <a:lnTo>
                    <a:pt x="6639" y="296"/>
                  </a:lnTo>
                  <a:cubicBezTo>
                    <a:pt x="6639" y="134"/>
                    <a:pt x="6506" y="0"/>
                    <a:pt x="6344" y="0"/>
                  </a:cubicBezTo>
                  <a:cubicBezTo>
                    <a:pt x="6179" y="0"/>
                    <a:pt x="6045" y="134"/>
                    <a:pt x="6045" y="296"/>
                  </a:cubicBezTo>
                  <a:lnTo>
                    <a:pt x="6045" y="893"/>
                  </a:lnTo>
                  <a:lnTo>
                    <a:pt x="5153" y="893"/>
                  </a:lnTo>
                  <a:lnTo>
                    <a:pt x="5153" y="296"/>
                  </a:lnTo>
                  <a:cubicBezTo>
                    <a:pt x="5153" y="134"/>
                    <a:pt x="5016" y="0"/>
                    <a:pt x="4854" y="0"/>
                  </a:cubicBezTo>
                  <a:cubicBezTo>
                    <a:pt x="4692" y="0"/>
                    <a:pt x="4555" y="134"/>
                    <a:pt x="4555" y="296"/>
                  </a:cubicBezTo>
                  <a:lnTo>
                    <a:pt x="4555" y="893"/>
                  </a:lnTo>
                  <a:lnTo>
                    <a:pt x="3663" y="893"/>
                  </a:lnTo>
                  <a:lnTo>
                    <a:pt x="3663" y="296"/>
                  </a:lnTo>
                  <a:cubicBezTo>
                    <a:pt x="3663" y="134"/>
                    <a:pt x="3526" y="0"/>
                    <a:pt x="3364" y="0"/>
                  </a:cubicBezTo>
                  <a:cubicBezTo>
                    <a:pt x="3202" y="0"/>
                    <a:pt x="3066" y="134"/>
                    <a:pt x="3066" y="296"/>
                  </a:cubicBezTo>
                  <a:lnTo>
                    <a:pt x="3066" y="893"/>
                  </a:lnTo>
                  <a:lnTo>
                    <a:pt x="2173" y="893"/>
                  </a:lnTo>
                  <a:lnTo>
                    <a:pt x="2173" y="296"/>
                  </a:lnTo>
                  <a:cubicBezTo>
                    <a:pt x="2173" y="134"/>
                    <a:pt x="2039" y="0"/>
                    <a:pt x="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71"/>
          <p:cNvGrpSpPr/>
          <p:nvPr/>
        </p:nvGrpSpPr>
        <p:grpSpPr>
          <a:xfrm>
            <a:off x="3422088" y="1309747"/>
            <a:ext cx="453714" cy="447507"/>
            <a:chOff x="4178092" y="3456891"/>
            <a:chExt cx="453714" cy="447507"/>
          </a:xfrm>
        </p:grpSpPr>
        <p:sp>
          <p:nvSpPr>
            <p:cNvPr id="734" name="Google Shape;734;p71"/>
            <p:cNvSpPr/>
            <p:nvPr/>
          </p:nvSpPr>
          <p:spPr>
            <a:xfrm>
              <a:off x="4204592" y="3522877"/>
              <a:ext cx="84761" cy="79060"/>
            </a:xfrm>
            <a:custGeom>
              <a:rect b="b" l="l" r="r" t="t"/>
              <a:pathLst>
                <a:path extrusionOk="0" h="3592" w="3851">
                  <a:moveTo>
                    <a:pt x="1620" y="595"/>
                  </a:moveTo>
                  <a:cubicBezTo>
                    <a:pt x="1790" y="595"/>
                    <a:pt x="1963" y="645"/>
                    <a:pt x="2113" y="748"/>
                  </a:cubicBezTo>
                  <a:lnTo>
                    <a:pt x="2421" y="967"/>
                  </a:lnTo>
                  <a:cubicBezTo>
                    <a:pt x="2974" y="1348"/>
                    <a:pt x="3206" y="2028"/>
                    <a:pt x="3005" y="2657"/>
                  </a:cubicBezTo>
                  <a:lnTo>
                    <a:pt x="3002" y="2670"/>
                  </a:lnTo>
                  <a:cubicBezTo>
                    <a:pt x="2939" y="2873"/>
                    <a:pt x="2759" y="2993"/>
                    <a:pt x="2569" y="2993"/>
                  </a:cubicBezTo>
                  <a:cubicBezTo>
                    <a:pt x="2481" y="2993"/>
                    <a:pt x="2391" y="2967"/>
                    <a:pt x="2310" y="2911"/>
                  </a:cubicBezTo>
                  <a:lnTo>
                    <a:pt x="1147" y="2101"/>
                  </a:lnTo>
                  <a:cubicBezTo>
                    <a:pt x="766" y="1838"/>
                    <a:pt x="674" y="1304"/>
                    <a:pt x="950" y="926"/>
                  </a:cubicBezTo>
                  <a:cubicBezTo>
                    <a:pt x="1109" y="710"/>
                    <a:pt x="1362" y="595"/>
                    <a:pt x="1620" y="595"/>
                  </a:cubicBezTo>
                  <a:close/>
                  <a:moveTo>
                    <a:pt x="1628" y="0"/>
                  </a:moveTo>
                  <a:cubicBezTo>
                    <a:pt x="1184" y="0"/>
                    <a:pt x="747" y="200"/>
                    <a:pt x="474" y="576"/>
                  </a:cubicBezTo>
                  <a:cubicBezTo>
                    <a:pt x="0" y="1225"/>
                    <a:pt x="150" y="2133"/>
                    <a:pt x="810" y="2594"/>
                  </a:cubicBezTo>
                  <a:lnTo>
                    <a:pt x="1973" y="3404"/>
                  </a:lnTo>
                  <a:cubicBezTo>
                    <a:pt x="2158" y="3532"/>
                    <a:pt x="2365" y="3592"/>
                    <a:pt x="2568" y="3592"/>
                  </a:cubicBezTo>
                  <a:cubicBezTo>
                    <a:pt x="3008" y="3592"/>
                    <a:pt x="3431" y="3313"/>
                    <a:pt x="3574" y="2848"/>
                  </a:cubicBezTo>
                  <a:lnTo>
                    <a:pt x="3577" y="2838"/>
                  </a:lnTo>
                  <a:cubicBezTo>
                    <a:pt x="3850" y="1955"/>
                    <a:pt x="3526" y="1005"/>
                    <a:pt x="2767" y="478"/>
                  </a:cubicBezTo>
                  <a:lnTo>
                    <a:pt x="2459" y="259"/>
                  </a:lnTo>
                  <a:cubicBezTo>
                    <a:pt x="2207" y="84"/>
                    <a:pt x="1916" y="0"/>
                    <a:pt x="1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71"/>
            <p:cNvSpPr/>
            <p:nvPr/>
          </p:nvSpPr>
          <p:spPr>
            <a:xfrm>
              <a:off x="4354216" y="3667021"/>
              <a:ext cx="17498" cy="17476"/>
            </a:xfrm>
            <a:custGeom>
              <a:rect b="b" l="l" r="r" t="t"/>
              <a:pathLst>
                <a:path extrusionOk="0" h="794" w="795">
                  <a:moveTo>
                    <a:pt x="398" y="1"/>
                  </a:moveTo>
                  <a:cubicBezTo>
                    <a:pt x="187" y="1"/>
                    <a:pt x="0" y="176"/>
                    <a:pt x="0" y="397"/>
                  </a:cubicBezTo>
                  <a:cubicBezTo>
                    <a:pt x="0" y="619"/>
                    <a:pt x="181" y="794"/>
                    <a:pt x="397" y="794"/>
                  </a:cubicBezTo>
                  <a:cubicBezTo>
                    <a:pt x="617" y="794"/>
                    <a:pt x="795" y="616"/>
                    <a:pt x="795" y="397"/>
                  </a:cubicBezTo>
                  <a:cubicBezTo>
                    <a:pt x="795" y="206"/>
                    <a:pt x="655" y="44"/>
                    <a:pt x="477" y="9"/>
                  </a:cubicBezTo>
                  <a:cubicBezTo>
                    <a:pt x="450" y="3"/>
                    <a:pt x="424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71"/>
            <p:cNvSpPr/>
            <p:nvPr/>
          </p:nvSpPr>
          <p:spPr>
            <a:xfrm>
              <a:off x="4207871" y="3759353"/>
              <a:ext cx="81481" cy="79060"/>
            </a:xfrm>
            <a:custGeom>
              <a:rect b="b" l="l" r="r" t="t"/>
              <a:pathLst>
                <a:path extrusionOk="0" h="3592" w="3702">
                  <a:moveTo>
                    <a:pt x="2426" y="593"/>
                  </a:moveTo>
                  <a:cubicBezTo>
                    <a:pt x="2616" y="593"/>
                    <a:pt x="2799" y="715"/>
                    <a:pt x="2860" y="919"/>
                  </a:cubicBezTo>
                  <a:lnTo>
                    <a:pt x="2866" y="932"/>
                  </a:lnTo>
                  <a:cubicBezTo>
                    <a:pt x="3057" y="1567"/>
                    <a:pt x="2825" y="2247"/>
                    <a:pt x="2281" y="2625"/>
                  </a:cubicBezTo>
                  <a:lnTo>
                    <a:pt x="1970" y="2838"/>
                  </a:lnTo>
                  <a:cubicBezTo>
                    <a:pt x="1821" y="2943"/>
                    <a:pt x="1648" y="2993"/>
                    <a:pt x="1477" y="2993"/>
                  </a:cubicBezTo>
                  <a:cubicBezTo>
                    <a:pt x="1219" y="2993"/>
                    <a:pt x="966" y="2878"/>
                    <a:pt x="808" y="2660"/>
                  </a:cubicBezTo>
                  <a:cubicBezTo>
                    <a:pt x="671" y="2475"/>
                    <a:pt x="620" y="2253"/>
                    <a:pt x="661" y="2031"/>
                  </a:cubicBezTo>
                  <a:cubicBezTo>
                    <a:pt x="696" y="1808"/>
                    <a:pt x="820" y="1615"/>
                    <a:pt x="1004" y="1484"/>
                  </a:cubicBezTo>
                  <a:lnTo>
                    <a:pt x="2170" y="674"/>
                  </a:lnTo>
                  <a:cubicBezTo>
                    <a:pt x="2249" y="619"/>
                    <a:pt x="2338" y="593"/>
                    <a:pt x="2426" y="593"/>
                  </a:cubicBezTo>
                  <a:close/>
                  <a:moveTo>
                    <a:pt x="2417" y="1"/>
                  </a:moveTo>
                  <a:cubicBezTo>
                    <a:pt x="2213" y="1"/>
                    <a:pt x="2006" y="60"/>
                    <a:pt x="1821" y="188"/>
                  </a:cubicBezTo>
                  <a:lnTo>
                    <a:pt x="658" y="998"/>
                  </a:lnTo>
                  <a:cubicBezTo>
                    <a:pt x="341" y="1221"/>
                    <a:pt x="128" y="1551"/>
                    <a:pt x="64" y="1935"/>
                  </a:cubicBezTo>
                  <a:cubicBezTo>
                    <a:pt x="1" y="2317"/>
                    <a:pt x="93" y="2704"/>
                    <a:pt x="318" y="3015"/>
                  </a:cubicBezTo>
                  <a:cubicBezTo>
                    <a:pt x="594" y="3391"/>
                    <a:pt x="1030" y="3592"/>
                    <a:pt x="1474" y="3592"/>
                  </a:cubicBezTo>
                  <a:cubicBezTo>
                    <a:pt x="1761" y="3592"/>
                    <a:pt x="2052" y="3508"/>
                    <a:pt x="2304" y="3333"/>
                  </a:cubicBezTo>
                  <a:lnTo>
                    <a:pt x="2618" y="3111"/>
                  </a:lnTo>
                  <a:cubicBezTo>
                    <a:pt x="3377" y="2583"/>
                    <a:pt x="3701" y="1634"/>
                    <a:pt x="3425" y="757"/>
                  </a:cubicBezTo>
                  <a:lnTo>
                    <a:pt x="3422" y="744"/>
                  </a:lnTo>
                  <a:cubicBezTo>
                    <a:pt x="3277" y="278"/>
                    <a:pt x="2855" y="1"/>
                    <a:pt x="2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71"/>
            <p:cNvSpPr/>
            <p:nvPr/>
          </p:nvSpPr>
          <p:spPr>
            <a:xfrm>
              <a:off x="4178092" y="3456891"/>
              <a:ext cx="453714" cy="447507"/>
            </a:xfrm>
            <a:custGeom>
              <a:rect b="b" l="l" r="r" t="t"/>
              <a:pathLst>
                <a:path extrusionOk="0" h="20332" w="20614">
                  <a:moveTo>
                    <a:pt x="13797" y="598"/>
                  </a:moveTo>
                  <a:cubicBezTo>
                    <a:pt x="13927" y="1287"/>
                    <a:pt x="14422" y="1345"/>
                    <a:pt x="14422" y="1945"/>
                  </a:cubicBezTo>
                  <a:cubicBezTo>
                    <a:pt x="14422" y="2612"/>
                    <a:pt x="13768" y="2653"/>
                    <a:pt x="13768" y="3587"/>
                  </a:cubicBezTo>
                  <a:cubicBezTo>
                    <a:pt x="13768" y="4521"/>
                    <a:pt x="14422" y="4559"/>
                    <a:pt x="14422" y="5233"/>
                  </a:cubicBezTo>
                  <a:cubicBezTo>
                    <a:pt x="14422" y="5392"/>
                    <a:pt x="14394" y="5503"/>
                    <a:pt x="14343" y="5601"/>
                  </a:cubicBezTo>
                  <a:cubicBezTo>
                    <a:pt x="14282" y="5599"/>
                    <a:pt x="14222" y="5598"/>
                    <a:pt x="14161" y="5598"/>
                  </a:cubicBezTo>
                  <a:cubicBezTo>
                    <a:pt x="13413" y="5598"/>
                    <a:pt x="12653" y="5762"/>
                    <a:pt x="11941" y="6097"/>
                  </a:cubicBezTo>
                  <a:cubicBezTo>
                    <a:pt x="12084" y="5900"/>
                    <a:pt x="12224" y="5639"/>
                    <a:pt x="12224" y="5233"/>
                  </a:cubicBezTo>
                  <a:cubicBezTo>
                    <a:pt x="12227" y="4299"/>
                    <a:pt x="11573" y="4257"/>
                    <a:pt x="11573" y="3587"/>
                  </a:cubicBezTo>
                  <a:cubicBezTo>
                    <a:pt x="11573" y="2920"/>
                    <a:pt x="12227" y="2876"/>
                    <a:pt x="12227" y="1945"/>
                  </a:cubicBezTo>
                  <a:cubicBezTo>
                    <a:pt x="12227" y="1287"/>
                    <a:pt x="11878" y="1027"/>
                    <a:pt x="11700" y="757"/>
                  </a:cubicBezTo>
                  <a:cubicBezTo>
                    <a:pt x="11655" y="690"/>
                    <a:pt x="11709" y="598"/>
                    <a:pt x="11789" y="598"/>
                  </a:cubicBezTo>
                  <a:close/>
                  <a:moveTo>
                    <a:pt x="2834" y="2536"/>
                  </a:moveTo>
                  <a:cubicBezTo>
                    <a:pt x="3205" y="2536"/>
                    <a:pt x="3580" y="2645"/>
                    <a:pt x="3908" y="2872"/>
                  </a:cubicBezTo>
                  <a:lnTo>
                    <a:pt x="4238" y="3104"/>
                  </a:lnTo>
                  <a:cubicBezTo>
                    <a:pt x="5162" y="3746"/>
                    <a:pt x="5560" y="4902"/>
                    <a:pt x="5220" y="5979"/>
                  </a:cubicBezTo>
                  <a:cubicBezTo>
                    <a:pt x="5023" y="6599"/>
                    <a:pt x="5251" y="7259"/>
                    <a:pt x="5782" y="7631"/>
                  </a:cubicBezTo>
                  <a:lnTo>
                    <a:pt x="6783" y="8324"/>
                  </a:lnTo>
                  <a:cubicBezTo>
                    <a:pt x="6814" y="8346"/>
                    <a:pt x="6817" y="8384"/>
                    <a:pt x="6802" y="8416"/>
                  </a:cubicBezTo>
                  <a:lnTo>
                    <a:pt x="6338" y="9083"/>
                  </a:lnTo>
                  <a:cubicBezTo>
                    <a:pt x="6326" y="9101"/>
                    <a:pt x="6305" y="9112"/>
                    <a:pt x="6284" y="9112"/>
                  </a:cubicBezTo>
                  <a:cubicBezTo>
                    <a:pt x="6271" y="9112"/>
                    <a:pt x="6258" y="9108"/>
                    <a:pt x="6246" y="9099"/>
                  </a:cubicBezTo>
                  <a:lnTo>
                    <a:pt x="1751" y="5973"/>
                  </a:lnTo>
                  <a:cubicBezTo>
                    <a:pt x="899" y="5379"/>
                    <a:pt x="683" y="4200"/>
                    <a:pt x="1281" y="3346"/>
                  </a:cubicBezTo>
                  <a:cubicBezTo>
                    <a:pt x="1647" y="2819"/>
                    <a:pt x="2236" y="2536"/>
                    <a:pt x="2834" y="2536"/>
                  </a:cubicBezTo>
                  <a:close/>
                  <a:moveTo>
                    <a:pt x="7243" y="8822"/>
                  </a:moveTo>
                  <a:lnTo>
                    <a:pt x="7574" y="9051"/>
                  </a:lnTo>
                  <a:lnTo>
                    <a:pt x="7215" y="9302"/>
                  </a:lnTo>
                  <a:cubicBezTo>
                    <a:pt x="7132" y="9362"/>
                    <a:pt x="7056" y="9445"/>
                    <a:pt x="7014" y="9527"/>
                  </a:cubicBezTo>
                  <a:lnTo>
                    <a:pt x="6856" y="9381"/>
                  </a:lnTo>
                  <a:cubicBezTo>
                    <a:pt x="7014" y="9149"/>
                    <a:pt x="7094" y="9035"/>
                    <a:pt x="7243" y="8822"/>
                  </a:cubicBezTo>
                  <a:close/>
                  <a:moveTo>
                    <a:pt x="11106" y="9553"/>
                  </a:moveTo>
                  <a:cubicBezTo>
                    <a:pt x="11033" y="9712"/>
                    <a:pt x="10976" y="9909"/>
                    <a:pt x="10976" y="10163"/>
                  </a:cubicBezTo>
                  <a:cubicBezTo>
                    <a:pt x="10976" y="10420"/>
                    <a:pt x="11033" y="10620"/>
                    <a:pt x="11106" y="10779"/>
                  </a:cubicBezTo>
                  <a:lnTo>
                    <a:pt x="10226" y="10163"/>
                  </a:lnTo>
                  <a:lnTo>
                    <a:pt x="11106" y="9553"/>
                  </a:lnTo>
                  <a:close/>
                  <a:moveTo>
                    <a:pt x="14153" y="6204"/>
                  </a:moveTo>
                  <a:cubicBezTo>
                    <a:pt x="14369" y="6204"/>
                    <a:pt x="14596" y="6216"/>
                    <a:pt x="14838" y="6240"/>
                  </a:cubicBezTo>
                  <a:cubicBezTo>
                    <a:pt x="14797" y="6271"/>
                    <a:pt x="8307" y="10779"/>
                    <a:pt x="8228" y="10833"/>
                  </a:cubicBezTo>
                  <a:cubicBezTo>
                    <a:pt x="8069" y="10604"/>
                    <a:pt x="7704" y="10077"/>
                    <a:pt x="7545" y="9848"/>
                  </a:cubicBezTo>
                  <a:cubicBezTo>
                    <a:pt x="7532" y="9829"/>
                    <a:pt x="7539" y="9801"/>
                    <a:pt x="7558" y="9791"/>
                  </a:cubicBezTo>
                  <a:lnTo>
                    <a:pt x="11449" y="7085"/>
                  </a:lnTo>
                  <a:cubicBezTo>
                    <a:pt x="12272" y="6511"/>
                    <a:pt x="13055" y="6204"/>
                    <a:pt x="14153" y="6204"/>
                  </a:cubicBezTo>
                  <a:close/>
                  <a:moveTo>
                    <a:pt x="7300" y="10544"/>
                  </a:moveTo>
                  <a:lnTo>
                    <a:pt x="7736" y="11173"/>
                  </a:lnTo>
                  <a:lnTo>
                    <a:pt x="7243" y="11513"/>
                  </a:lnTo>
                  <a:lnTo>
                    <a:pt x="6856" y="10954"/>
                  </a:lnTo>
                  <a:lnTo>
                    <a:pt x="7300" y="10544"/>
                  </a:lnTo>
                  <a:close/>
                  <a:moveTo>
                    <a:pt x="9702" y="10528"/>
                  </a:moveTo>
                  <a:lnTo>
                    <a:pt x="11630" y="11865"/>
                  </a:lnTo>
                  <a:cubicBezTo>
                    <a:pt x="11608" y="12358"/>
                    <a:pt x="11230" y="12453"/>
                    <a:pt x="11052" y="12974"/>
                  </a:cubicBezTo>
                  <a:lnTo>
                    <a:pt x="8619" y="11284"/>
                  </a:lnTo>
                  <a:lnTo>
                    <a:pt x="9702" y="10528"/>
                  </a:lnTo>
                  <a:close/>
                  <a:moveTo>
                    <a:pt x="16598" y="598"/>
                  </a:moveTo>
                  <a:cubicBezTo>
                    <a:pt x="16725" y="1284"/>
                    <a:pt x="17221" y="1341"/>
                    <a:pt x="17221" y="1945"/>
                  </a:cubicBezTo>
                  <a:cubicBezTo>
                    <a:pt x="17221" y="2612"/>
                    <a:pt x="16567" y="2653"/>
                    <a:pt x="16567" y="3587"/>
                  </a:cubicBezTo>
                  <a:cubicBezTo>
                    <a:pt x="16567" y="4521"/>
                    <a:pt x="17221" y="4559"/>
                    <a:pt x="17221" y="5233"/>
                  </a:cubicBezTo>
                  <a:cubicBezTo>
                    <a:pt x="17221" y="5903"/>
                    <a:pt x="16567" y="5941"/>
                    <a:pt x="16567" y="6875"/>
                  </a:cubicBezTo>
                  <a:cubicBezTo>
                    <a:pt x="16567" y="7809"/>
                    <a:pt x="17221" y="7847"/>
                    <a:pt x="17221" y="8520"/>
                  </a:cubicBezTo>
                  <a:cubicBezTo>
                    <a:pt x="17221" y="9188"/>
                    <a:pt x="16567" y="9229"/>
                    <a:pt x="16567" y="10163"/>
                  </a:cubicBezTo>
                  <a:cubicBezTo>
                    <a:pt x="16567" y="11097"/>
                    <a:pt x="17221" y="11135"/>
                    <a:pt x="17221" y="11808"/>
                  </a:cubicBezTo>
                  <a:cubicBezTo>
                    <a:pt x="17221" y="12479"/>
                    <a:pt x="16567" y="12517"/>
                    <a:pt x="16567" y="13451"/>
                  </a:cubicBezTo>
                  <a:cubicBezTo>
                    <a:pt x="16567" y="14385"/>
                    <a:pt x="17221" y="14429"/>
                    <a:pt x="17221" y="15096"/>
                  </a:cubicBezTo>
                  <a:cubicBezTo>
                    <a:pt x="17221" y="15766"/>
                    <a:pt x="16567" y="15804"/>
                    <a:pt x="16567" y="16738"/>
                  </a:cubicBezTo>
                  <a:cubicBezTo>
                    <a:pt x="16567" y="17672"/>
                    <a:pt x="17221" y="17717"/>
                    <a:pt x="17221" y="18384"/>
                  </a:cubicBezTo>
                  <a:cubicBezTo>
                    <a:pt x="17221" y="18987"/>
                    <a:pt x="16725" y="19041"/>
                    <a:pt x="16595" y="19728"/>
                  </a:cubicBezTo>
                  <a:lnTo>
                    <a:pt x="14416" y="19728"/>
                  </a:lnTo>
                  <a:cubicBezTo>
                    <a:pt x="14549" y="19362"/>
                    <a:pt x="15023" y="19149"/>
                    <a:pt x="15023" y="18384"/>
                  </a:cubicBezTo>
                  <a:cubicBezTo>
                    <a:pt x="15023" y="17450"/>
                    <a:pt x="14368" y="17405"/>
                    <a:pt x="14368" y="16738"/>
                  </a:cubicBezTo>
                  <a:cubicBezTo>
                    <a:pt x="14368" y="16068"/>
                    <a:pt x="15023" y="16027"/>
                    <a:pt x="15023" y="15096"/>
                  </a:cubicBezTo>
                  <a:cubicBezTo>
                    <a:pt x="15023" y="14162"/>
                    <a:pt x="14368" y="14118"/>
                    <a:pt x="14368" y="13451"/>
                  </a:cubicBezTo>
                  <a:cubicBezTo>
                    <a:pt x="14368" y="12780"/>
                    <a:pt x="15023" y="12739"/>
                    <a:pt x="15023" y="11808"/>
                  </a:cubicBezTo>
                  <a:cubicBezTo>
                    <a:pt x="15023" y="10874"/>
                    <a:pt x="14368" y="10833"/>
                    <a:pt x="14368" y="10163"/>
                  </a:cubicBezTo>
                  <a:cubicBezTo>
                    <a:pt x="14368" y="9496"/>
                    <a:pt x="15023" y="9451"/>
                    <a:pt x="15023" y="8520"/>
                  </a:cubicBezTo>
                  <a:cubicBezTo>
                    <a:pt x="15023" y="7793"/>
                    <a:pt x="14594" y="7555"/>
                    <a:pt x="14441" y="7234"/>
                  </a:cubicBezTo>
                  <a:lnTo>
                    <a:pt x="15290" y="6646"/>
                  </a:lnTo>
                  <a:cubicBezTo>
                    <a:pt x="15626" y="6411"/>
                    <a:pt x="15591" y="5909"/>
                    <a:pt x="15245" y="5719"/>
                  </a:cubicBezTo>
                  <a:cubicBezTo>
                    <a:pt x="15147" y="5665"/>
                    <a:pt x="15074" y="5655"/>
                    <a:pt x="14972" y="5649"/>
                  </a:cubicBezTo>
                  <a:cubicBezTo>
                    <a:pt x="15007" y="5528"/>
                    <a:pt x="15026" y="5395"/>
                    <a:pt x="15026" y="5230"/>
                  </a:cubicBezTo>
                  <a:cubicBezTo>
                    <a:pt x="15026" y="4299"/>
                    <a:pt x="14371" y="4257"/>
                    <a:pt x="14371" y="3587"/>
                  </a:cubicBezTo>
                  <a:cubicBezTo>
                    <a:pt x="14371" y="2920"/>
                    <a:pt x="15026" y="2876"/>
                    <a:pt x="15026" y="1942"/>
                  </a:cubicBezTo>
                  <a:cubicBezTo>
                    <a:pt x="15026" y="1173"/>
                    <a:pt x="14553" y="963"/>
                    <a:pt x="14419" y="598"/>
                  </a:cubicBezTo>
                  <a:close/>
                  <a:moveTo>
                    <a:pt x="13949" y="7577"/>
                  </a:moveTo>
                  <a:cubicBezTo>
                    <a:pt x="14168" y="7961"/>
                    <a:pt x="14425" y="8057"/>
                    <a:pt x="14425" y="8524"/>
                  </a:cubicBezTo>
                  <a:cubicBezTo>
                    <a:pt x="14425" y="9191"/>
                    <a:pt x="13771" y="9235"/>
                    <a:pt x="13771" y="10166"/>
                  </a:cubicBezTo>
                  <a:cubicBezTo>
                    <a:pt x="13771" y="11100"/>
                    <a:pt x="14425" y="11141"/>
                    <a:pt x="14425" y="11811"/>
                  </a:cubicBezTo>
                  <a:cubicBezTo>
                    <a:pt x="14425" y="12482"/>
                    <a:pt x="13771" y="12523"/>
                    <a:pt x="13771" y="13454"/>
                  </a:cubicBezTo>
                  <a:cubicBezTo>
                    <a:pt x="13771" y="14388"/>
                    <a:pt x="14425" y="14432"/>
                    <a:pt x="14425" y="15099"/>
                  </a:cubicBezTo>
                  <a:cubicBezTo>
                    <a:pt x="14425" y="15770"/>
                    <a:pt x="13771" y="15811"/>
                    <a:pt x="13771" y="16742"/>
                  </a:cubicBezTo>
                  <a:cubicBezTo>
                    <a:pt x="13771" y="17676"/>
                    <a:pt x="14425" y="17720"/>
                    <a:pt x="14425" y="18387"/>
                  </a:cubicBezTo>
                  <a:cubicBezTo>
                    <a:pt x="14425" y="18991"/>
                    <a:pt x="13933" y="19045"/>
                    <a:pt x="13800" y="19737"/>
                  </a:cubicBezTo>
                  <a:lnTo>
                    <a:pt x="11795" y="19737"/>
                  </a:lnTo>
                  <a:cubicBezTo>
                    <a:pt x="11709" y="19737"/>
                    <a:pt x="11655" y="19645"/>
                    <a:pt x="11703" y="19578"/>
                  </a:cubicBezTo>
                  <a:cubicBezTo>
                    <a:pt x="11878" y="19308"/>
                    <a:pt x="12230" y="19045"/>
                    <a:pt x="12230" y="18390"/>
                  </a:cubicBezTo>
                  <a:cubicBezTo>
                    <a:pt x="12230" y="17456"/>
                    <a:pt x="11576" y="17415"/>
                    <a:pt x="11576" y="16745"/>
                  </a:cubicBezTo>
                  <a:cubicBezTo>
                    <a:pt x="11576" y="16074"/>
                    <a:pt x="12230" y="16036"/>
                    <a:pt x="12230" y="15102"/>
                  </a:cubicBezTo>
                  <a:cubicBezTo>
                    <a:pt x="12230" y="14184"/>
                    <a:pt x="11595" y="14121"/>
                    <a:pt x="11576" y="13489"/>
                  </a:cubicBezTo>
                  <a:lnTo>
                    <a:pt x="11576" y="13470"/>
                  </a:lnTo>
                  <a:lnTo>
                    <a:pt x="11576" y="13454"/>
                  </a:lnTo>
                  <a:cubicBezTo>
                    <a:pt x="11576" y="12784"/>
                    <a:pt x="12230" y="12742"/>
                    <a:pt x="12230" y="11811"/>
                  </a:cubicBezTo>
                  <a:cubicBezTo>
                    <a:pt x="12230" y="10893"/>
                    <a:pt x="11576" y="10827"/>
                    <a:pt x="11576" y="10166"/>
                  </a:cubicBezTo>
                  <a:cubicBezTo>
                    <a:pt x="11576" y="9559"/>
                    <a:pt x="12087" y="9499"/>
                    <a:pt x="12208" y="8787"/>
                  </a:cubicBezTo>
                  <a:lnTo>
                    <a:pt x="13949" y="7577"/>
                  </a:lnTo>
                  <a:close/>
                  <a:moveTo>
                    <a:pt x="11795" y="1"/>
                  </a:moveTo>
                  <a:cubicBezTo>
                    <a:pt x="11239" y="1"/>
                    <a:pt x="10899" y="617"/>
                    <a:pt x="11201" y="1081"/>
                  </a:cubicBezTo>
                  <a:cubicBezTo>
                    <a:pt x="11414" y="1408"/>
                    <a:pt x="11630" y="1519"/>
                    <a:pt x="11630" y="1942"/>
                  </a:cubicBezTo>
                  <a:cubicBezTo>
                    <a:pt x="11630" y="2609"/>
                    <a:pt x="10976" y="2653"/>
                    <a:pt x="10976" y="3587"/>
                  </a:cubicBezTo>
                  <a:cubicBezTo>
                    <a:pt x="10976" y="4521"/>
                    <a:pt x="11630" y="4559"/>
                    <a:pt x="11630" y="5230"/>
                  </a:cubicBezTo>
                  <a:cubicBezTo>
                    <a:pt x="11630" y="5538"/>
                    <a:pt x="11519" y="5674"/>
                    <a:pt x="11370" y="5865"/>
                  </a:cubicBezTo>
                  <a:cubicBezTo>
                    <a:pt x="11217" y="6052"/>
                    <a:pt x="11036" y="6284"/>
                    <a:pt x="10988" y="6672"/>
                  </a:cubicBezTo>
                  <a:lnTo>
                    <a:pt x="8094" y="8686"/>
                  </a:lnTo>
                  <a:lnTo>
                    <a:pt x="7380" y="8190"/>
                  </a:lnTo>
                  <a:cubicBezTo>
                    <a:pt x="7335" y="8047"/>
                    <a:pt x="7246" y="7920"/>
                    <a:pt x="7119" y="7831"/>
                  </a:cubicBezTo>
                  <a:lnTo>
                    <a:pt x="6119" y="7135"/>
                  </a:lnTo>
                  <a:cubicBezTo>
                    <a:pt x="5801" y="6916"/>
                    <a:pt x="5668" y="6522"/>
                    <a:pt x="5782" y="6151"/>
                  </a:cubicBezTo>
                  <a:cubicBezTo>
                    <a:pt x="6198" y="4826"/>
                    <a:pt x="5712" y="3403"/>
                    <a:pt x="4572" y="2609"/>
                  </a:cubicBezTo>
                  <a:lnTo>
                    <a:pt x="4241" y="2380"/>
                  </a:lnTo>
                  <a:cubicBezTo>
                    <a:pt x="3810" y="2080"/>
                    <a:pt x="3315" y="1936"/>
                    <a:pt x="2826" y="1936"/>
                  </a:cubicBezTo>
                  <a:cubicBezTo>
                    <a:pt x="2040" y="1936"/>
                    <a:pt x="1265" y="2308"/>
                    <a:pt x="782" y="3003"/>
                  </a:cubicBezTo>
                  <a:cubicBezTo>
                    <a:pt x="0" y="4127"/>
                    <a:pt x="280" y="5681"/>
                    <a:pt x="1408" y="6462"/>
                  </a:cubicBezTo>
                  <a:lnTo>
                    <a:pt x="5903" y="9588"/>
                  </a:lnTo>
                  <a:cubicBezTo>
                    <a:pt x="6007" y="9661"/>
                    <a:pt x="6131" y="9704"/>
                    <a:pt x="6266" y="9704"/>
                  </a:cubicBezTo>
                  <a:cubicBezTo>
                    <a:pt x="6284" y="9704"/>
                    <a:pt x="6301" y="9704"/>
                    <a:pt x="6319" y="9702"/>
                  </a:cubicBezTo>
                  <a:lnTo>
                    <a:pt x="6824" y="10166"/>
                  </a:lnTo>
                  <a:lnTo>
                    <a:pt x="6319" y="10630"/>
                  </a:lnTo>
                  <a:cubicBezTo>
                    <a:pt x="6308" y="10629"/>
                    <a:pt x="6298" y="10629"/>
                    <a:pt x="6287" y="10629"/>
                  </a:cubicBezTo>
                  <a:cubicBezTo>
                    <a:pt x="6151" y="10629"/>
                    <a:pt x="6015" y="10668"/>
                    <a:pt x="5903" y="10747"/>
                  </a:cubicBezTo>
                  <a:lnTo>
                    <a:pt x="1408" y="13870"/>
                  </a:lnTo>
                  <a:cubicBezTo>
                    <a:pt x="283" y="14655"/>
                    <a:pt x="0" y="16202"/>
                    <a:pt x="782" y="17329"/>
                  </a:cubicBezTo>
                  <a:cubicBezTo>
                    <a:pt x="1106" y="17790"/>
                    <a:pt x="1576" y="18133"/>
                    <a:pt x="2113" y="18292"/>
                  </a:cubicBezTo>
                  <a:cubicBezTo>
                    <a:pt x="2141" y="18300"/>
                    <a:pt x="2170" y="18304"/>
                    <a:pt x="2198" y="18304"/>
                  </a:cubicBezTo>
                  <a:cubicBezTo>
                    <a:pt x="2326" y="18304"/>
                    <a:pt x="2442" y="18219"/>
                    <a:pt x="2481" y="18088"/>
                  </a:cubicBezTo>
                  <a:cubicBezTo>
                    <a:pt x="2529" y="17930"/>
                    <a:pt x="2440" y="17768"/>
                    <a:pt x="2281" y="17720"/>
                  </a:cubicBezTo>
                  <a:cubicBezTo>
                    <a:pt x="1868" y="17596"/>
                    <a:pt x="1513" y="17342"/>
                    <a:pt x="1268" y="16989"/>
                  </a:cubicBezTo>
                  <a:cubicBezTo>
                    <a:pt x="671" y="16135"/>
                    <a:pt x="887" y="14956"/>
                    <a:pt x="1741" y="14359"/>
                  </a:cubicBezTo>
                  <a:lnTo>
                    <a:pt x="6236" y="11233"/>
                  </a:lnTo>
                  <a:cubicBezTo>
                    <a:pt x="6248" y="11226"/>
                    <a:pt x="6260" y="11223"/>
                    <a:pt x="6272" y="11223"/>
                  </a:cubicBezTo>
                  <a:cubicBezTo>
                    <a:pt x="6293" y="11223"/>
                    <a:pt x="6313" y="11233"/>
                    <a:pt x="6325" y="11249"/>
                  </a:cubicBezTo>
                  <a:lnTo>
                    <a:pt x="6792" y="11916"/>
                  </a:lnTo>
                  <a:cubicBezTo>
                    <a:pt x="6811" y="11945"/>
                    <a:pt x="6808" y="11989"/>
                    <a:pt x="6776" y="12008"/>
                  </a:cubicBezTo>
                  <a:lnTo>
                    <a:pt x="5776" y="12704"/>
                  </a:lnTo>
                  <a:cubicBezTo>
                    <a:pt x="5242" y="13073"/>
                    <a:pt x="5016" y="13740"/>
                    <a:pt x="5210" y="14356"/>
                  </a:cubicBezTo>
                  <a:cubicBezTo>
                    <a:pt x="5547" y="15433"/>
                    <a:pt x="5156" y="16586"/>
                    <a:pt x="4229" y="17231"/>
                  </a:cubicBezTo>
                  <a:cubicBezTo>
                    <a:pt x="3892" y="17466"/>
                    <a:pt x="3752" y="17577"/>
                    <a:pt x="3482" y="17679"/>
                  </a:cubicBezTo>
                  <a:cubicBezTo>
                    <a:pt x="3330" y="17739"/>
                    <a:pt x="3253" y="17911"/>
                    <a:pt x="3307" y="18063"/>
                  </a:cubicBezTo>
                  <a:cubicBezTo>
                    <a:pt x="3354" y="18184"/>
                    <a:pt x="3468" y="18257"/>
                    <a:pt x="3589" y="18257"/>
                  </a:cubicBezTo>
                  <a:cubicBezTo>
                    <a:pt x="3624" y="18257"/>
                    <a:pt x="3660" y="18251"/>
                    <a:pt x="3695" y="18238"/>
                  </a:cubicBezTo>
                  <a:cubicBezTo>
                    <a:pt x="4047" y="18108"/>
                    <a:pt x="4238" y="17952"/>
                    <a:pt x="4572" y="17723"/>
                  </a:cubicBezTo>
                  <a:cubicBezTo>
                    <a:pt x="5712" y="16929"/>
                    <a:pt x="6198" y="15506"/>
                    <a:pt x="5782" y="14181"/>
                  </a:cubicBezTo>
                  <a:cubicBezTo>
                    <a:pt x="5668" y="13813"/>
                    <a:pt x="5801" y="13416"/>
                    <a:pt x="6119" y="13196"/>
                  </a:cubicBezTo>
                  <a:lnTo>
                    <a:pt x="7119" y="12501"/>
                  </a:lnTo>
                  <a:cubicBezTo>
                    <a:pt x="7246" y="12415"/>
                    <a:pt x="7335" y="12291"/>
                    <a:pt x="7380" y="12145"/>
                  </a:cubicBezTo>
                  <a:lnTo>
                    <a:pt x="8094" y="11646"/>
                  </a:lnTo>
                  <a:lnTo>
                    <a:pt x="10988" y="13660"/>
                  </a:lnTo>
                  <a:cubicBezTo>
                    <a:pt x="11084" y="14426"/>
                    <a:pt x="11630" y="14473"/>
                    <a:pt x="11630" y="15102"/>
                  </a:cubicBezTo>
                  <a:cubicBezTo>
                    <a:pt x="11630" y="15773"/>
                    <a:pt x="10976" y="15814"/>
                    <a:pt x="10976" y="16745"/>
                  </a:cubicBezTo>
                  <a:cubicBezTo>
                    <a:pt x="10976" y="17679"/>
                    <a:pt x="11630" y="17723"/>
                    <a:pt x="11630" y="18390"/>
                  </a:cubicBezTo>
                  <a:cubicBezTo>
                    <a:pt x="11630" y="18816"/>
                    <a:pt x="11414" y="18927"/>
                    <a:pt x="11201" y="19251"/>
                  </a:cubicBezTo>
                  <a:cubicBezTo>
                    <a:pt x="10899" y="19715"/>
                    <a:pt x="11243" y="20331"/>
                    <a:pt x="11795" y="20331"/>
                  </a:cubicBezTo>
                  <a:lnTo>
                    <a:pt x="19661" y="20331"/>
                  </a:lnTo>
                  <a:cubicBezTo>
                    <a:pt x="19823" y="20331"/>
                    <a:pt x="19959" y="20198"/>
                    <a:pt x="19959" y="20033"/>
                  </a:cubicBezTo>
                  <a:cubicBezTo>
                    <a:pt x="19959" y="19362"/>
                    <a:pt x="20614" y="19324"/>
                    <a:pt x="20614" y="18390"/>
                  </a:cubicBezTo>
                  <a:cubicBezTo>
                    <a:pt x="20614" y="17456"/>
                    <a:pt x="19959" y="17412"/>
                    <a:pt x="19959" y="16745"/>
                  </a:cubicBezTo>
                  <a:cubicBezTo>
                    <a:pt x="19959" y="16074"/>
                    <a:pt x="20614" y="16036"/>
                    <a:pt x="20614" y="15102"/>
                  </a:cubicBezTo>
                  <a:cubicBezTo>
                    <a:pt x="20614" y="14169"/>
                    <a:pt x="19959" y="14124"/>
                    <a:pt x="19959" y="13457"/>
                  </a:cubicBezTo>
                  <a:cubicBezTo>
                    <a:pt x="19959" y="12787"/>
                    <a:pt x="20614" y="12749"/>
                    <a:pt x="20614" y="11815"/>
                  </a:cubicBezTo>
                  <a:cubicBezTo>
                    <a:pt x="20614" y="11160"/>
                    <a:pt x="20264" y="10897"/>
                    <a:pt x="20089" y="10627"/>
                  </a:cubicBezTo>
                  <a:cubicBezTo>
                    <a:pt x="20031" y="10538"/>
                    <a:pt x="19938" y="10492"/>
                    <a:pt x="19842" y="10492"/>
                  </a:cubicBezTo>
                  <a:cubicBezTo>
                    <a:pt x="19785" y="10492"/>
                    <a:pt x="19728" y="10508"/>
                    <a:pt x="19676" y="10541"/>
                  </a:cubicBezTo>
                  <a:cubicBezTo>
                    <a:pt x="19537" y="10630"/>
                    <a:pt x="19502" y="10814"/>
                    <a:pt x="19587" y="10954"/>
                  </a:cubicBezTo>
                  <a:cubicBezTo>
                    <a:pt x="19800" y="11278"/>
                    <a:pt x="20016" y="11389"/>
                    <a:pt x="20016" y="11811"/>
                  </a:cubicBezTo>
                  <a:cubicBezTo>
                    <a:pt x="20016" y="12482"/>
                    <a:pt x="19362" y="12520"/>
                    <a:pt x="19362" y="13454"/>
                  </a:cubicBezTo>
                  <a:cubicBezTo>
                    <a:pt x="19362" y="14388"/>
                    <a:pt x="20016" y="14432"/>
                    <a:pt x="20016" y="15099"/>
                  </a:cubicBezTo>
                  <a:cubicBezTo>
                    <a:pt x="20016" y="15770"/>
                    <a:pt x="19362" y="15808"/>
                    <a:pt x="19362" y="16742"/>
                  </a:cubicBezTo>
                  <a:cubicBezTo>
                    <a:pt x="19362" y="17676"/>
                    <a:pt x="20016" y="17720"/>
                    <a:pt x="20016" y="18387"/>
                  </a:cubicBezTo>
                  <a:cubicBezTo>
                    <a:pt x="20016" y="18991"/>
                    <a:pt x="19521" y="19045"/>
                    <a:pt x="19391" y="19731"/>
                  </a:cubicBezTo>
                  <a:lnTo>
                    <a:pt x="17211" y="19731"/>
                  </a:lnTo>
                  <a:cubicBezTo>
                    <a:pt x="17345" y="19362"/>
                    <a:pt x="17818" y="19156"/>
                    <a:pt x="17818" y="18387"/>
                  </a:cubicBezTo>
                  <a:cubicBezTo>
                    <a:pt x="17818" y="17453"/>
                    <a:pt x="17164" y="17409"/>
                    <a:pt x="17164" y="16742"/>
                  </a:cubicBezTo>
                  <a:cubicBezTo>
                    <a:pt x="17164" y="16071"/>
                    <a:pt x="17818" y="16030"/>
                    <a:pt x="17818" y="15099"/>
                  </a:cubicBezTo>
                  <a:cubicBezTo>
                    <a:pt x="17818" y="14165"/>
                    <a:pt x="17164" y="14121"/>
                    <a:pt x="17164" y="13454"/>
                  </a:cubicBezTo>
                  <a:cubicBezTo>
                    <a:pt x="17164" y="12784"/>
                    <a:pt x="17818" y="12742"/>
                    <a:pt x="17818" y="11811"/>
                  </a:cubicBezTo>
                  <a:cubicBezTo>
                    <a:pt x="17818" y="10878"/>
                    <a:pt x="17164" y="10836"/>
                    <a:pt x="17164" y="10166"/>
                  </a:cubicBezTo>
                  <a:cubicBezTo>
                    <a:pt x="17164" y="9499"/>
                    <a:pt x="17818" y="9454"/>
                    <a:pt x="17818" y="8524"/>
                  </a:cubicBezTo>
                  <a:cubicBezTo>
                    <a:pt x="17818" y="7590"/>
                    <a:pt x="17164" y="7545"/>
                    <a:pt x="17164" y="6878"/>
                  </a:cubicBezTo>
                  <a:cubicBezTo>
                    <a:pt x="17164" y="6208"/>
                    <a:pt x="17818" y="6167"/>
                    <a:pt x="17818" y="5236"/>
                  </a:cubicBezTo>
                  <a:cubicBezTo>
                    <a:pt x="17818" y="4302"/>
                    <a:pt x="17164" y="4261"/>
                    <a:pt x="17164" y="3590"/>
                  </a:cubicBezTo>
                  <a:cubicBezTo>
                    <a:pt x="17164" y="2920"/>
                    <a:pt x="17818" y="2879"/>
                    <a:pt x="17818" y="1948"/>
                  </a:cubicBezTo>
                  <a:cubicBezTo>
                    <a:pt x="17818" y="1179"/>
                    <a:pt x="17345" y="966"/>
                    <a:pt x="17211" y="601"/>
                  </a:cubicBezTo>
                  <a:lnTo>
                    <a:pt x="19391" y="601"/>
                  </a:lnTo>
                  <a:cubicBezTo>
                    <a:pt x="19521" y="1287"/>
                    <a:pt x="20016" y="1345"/>
                    <a:pt x="20016" y="1948"/>
                  </a:cubicBezTo>
                  <a:cubicBezTo>
                    <a:pt x="20016" y="2618"/>
                    <a:pt x="19362" y="2656"/>
                    <a:pt x="19362" y="3590"/>
                  </a:cubicBezTo>
                  <a:cubicBezTo>
                    <a:pt x="19362" y="4524"/>
                    <a:pt x="20016" y="4562"/>
                    <a:pt x="20016" y="5236"/>
                  </a:cubicBezTo>
                  <a:cubicBezTo>
                    <a:pt x="20016" y="5906"/>
                    <a:pt x="19362" y="5944"/>
                    <a:pt x="19362" y="6878"/>
                  </a:cubicBezTo>
                  <a:cubicBezTo>
                    <a:pt x="19362" y="7812"/>
                    <a:pt x="20016" y="7857"/>
                    <a:pt x="20016" y="8524"/>
                  </a:cubicBezTo>
                  <a:cubicBezTo>
                    <a:pt x="20016" y="8860"/>
                    <a:pt x="19886" y="8991"/>
                    <a:pt x="19711" y="9213"/>
                  </a:cubicBezTo>
                  <a:cubicBezTo>
                    <a:pt x="19610" y="9343"/>
                    <a:pt x="19632" y="9531"/>
                    <a:pt x="19762" y="9629"/>
                  </a:cubicBezTo>
                  <a:cubicBezTo>
                    <a:pt x="19818" y="9673"/>
                    <a:pt x="19883" y="9694"/>
                    <a:pt x="19947" y="9694"/>
                  </a:cubicBezTo>
                  <a:cubicBezTo>
                    <a:pt x="20036" y="9694"/>
                    <a:pt x="20123" y="9654"/>
                    <a:pt x="20182" y="9578"/>
                  </a:cubicBezTo>
                  <a:cubicBezTo>
                    <a:pt x="20359" y="9353"/>
                    <a:pt x="20614" y="9080"/>
                    <a:pt x="20614" y="8517"/>
                  </a:cubicBezTo>
                  <a:cubicBezTo>
                    <a:pt x="20614" y="7587"/>
                    <a:pt x="19959" y="7542"/>
                    <a:pt x="19959" y="6875"/>
                  </a:cubicBezTo>
                  <a:cubicBezTo>
                    <a:pt x="19959" y="6205"/>
                    <a:pt x="20614" y="6163"/>
                    <a:pt x="20614" y="5230"/>
                  </a:cubicBezTo>
                  <a:cubicBezTo>
                    <a:pt x="20614" y="4299"/>
                    <a:pt x="19959" y="4257"/>
                    <a:pt x="19959" y="3587"/>
                  </a:cubicBezTo>
                  <a:cubicBezTo>
                    <a:pt x="19959" y="2917"/>
                    <a:pt x="20614" y="2876"/>
                    <a:pt x="20614" y="1945"/>
                  </a:cubicBezTo>
                  <a:cubicBezTo>
                    <a:pt x="20614" y="1011"/>
                    <a:pt x="19959" y="970"/>
                    <a:pt x="19959" y="299"/>
                  </a:cubicBezTo>
                  <a:cubicBezTo>
                    <a:pt x="19959" y="137"/>
                    <a:pt x="19823" y="1"/>
                    <a:pt x="19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8" name="Google Shape;738;p71"/>
          <p:cNvSpPr/>
          <p:nvPr/>
        </p:nvSpPr>
        <p:spPr>
          <a:xfrm>
            <a:off x="3466272" y="1958417"/>
            <a:ext cx="365344" cy="447617"/>
          </a:xfrm>
          <a:custGeom>
            <a:rect b="b" l="l" r="r" t="t"/>
            <a:pathLst>
              <a:path extrusionOk="0" h="20337" w="16599">
                <a:moveTo>
                  <a:pt x="9600" y="597"/>
                </a:moveTo>
                <a:cubicBezTo>
                  <a:pt x="9651" y="826"/>
                  <a:pt x="9699" y="1153"/>
                  <a:pt x="9705" y="1509"/>
                </a:cubicBezTo>
                <a:lnTo>
                  <a:pt x="6900" y="1509"/>
                </a:lnTo>
                <a:cubicBezTo>
                  <a:pt x="6906" y="1150"/>
                  <a:pt x="6954" y="813"/>
                  <a:pt x="7005" y="597"/>
                </a:cubicBezTo>
                <a:close/>
                <a:moveTo>
                  <a:pt x="9689" y="2100"/>
                </a:moveTo>
                <a:cubicBezTo>
                  <a:pt x="9556" y="3663"/>
                  <a:pt x="8863" y="4536"/>
                  <a:pt x="8304" y="5458"/>
                </a:cubicBezTo>
                <a:cubicBezTo>
                  <a:pt x="7796" y="4622"/>
                  <a:pt x="7059" y="3704"/>
                  <a:pt x="6919" y="2100"/>
                </a:cubicBezTo>
                <a:close/>
                <a:moveTo>
                  <a:pt x="10261" y="941"/>
                </a:moveTo>
                <a:lnTo>
                  <a:pt x="10798" y="1277"/>
                </a:lnTo>
                <a:cubicBezTo>
                  <a:pt x="10976" y="1392"/>
                  <a:pt x="11007" y="1547"/>
                  <a:pt x="11055" y="1690"/>
                </a:cubicBezTo>
                <a:cubicBezTo>
                  <a:pt x="11160" y="2024"/>
                  <a:pt x="11341" y="2611"/>
                  <a:pt x="11449" y="2945"/>
                </a:cubicBezTo>
                <a:cubicBezTo>
                  <a:pt x="10826" y="3225"/>
                  <a:pt x="10849" y="3215"/>
                  <a:pt x="10817" y="3231"/>
                </a:cubicBezTo>
                <a:cubicBezTo>
                  <a:pt x="10410" y="3441"/>
                  <a:pt x="10286" y="3981"/>
                  <a:pt x="10575" y="4346"/>
                </a:cubicBezTo>
                <a:lnTo>
                  <a:pt x="11147" y="5073"/>
                </a:lnTo>
                <a:cubicBezTo>
                  <a:pt x="11198" y="5137"/>
                  <a:pt x="11188" y="5229"/>
                  <a:pt x="11125" y="5280"/>
                </a:cubicBezTo>
                <a:lnTo>
                  <a:pt x="9098" y="6865"/>
                </a:lnTo>
                <a:cubicBezTo>
                  <a:pt x="8965" y="6611"/>
                  <a:pt x="8812" y="6341"/>
                  <a:pt x="8647" y="6052"/>
                </a:cubicBezTo>
                <a:cubicBezTo>
                  <a:pt x="9317" y="4914"/>
                  <a:pt x="9562" y="4676"/>
                  <a:pt x="9892" y="3828"/>
                </a:cubicBezTo>
                <a:cubicBezTo>
                  <a:pt x="9892" y="3822"/>
                  <a:pt x="9956" y="3660"/>
                  <a:pt x="9956" y="3657"/>
                </a:cubicBezTo>
                <a:cubicBezTo>
                  <a:pt x="10261" y="2802"/>
                  <a:pt x="10382" y="1865"/>
                  <a:pt x="10261" y="941"/>
                </a:cubicBezTo>
                <a:close/>
                <a:moveTo>
                  <a:pt x="6344" y="937"/>
                </a:moveTo>
                <a:lnTo>
                  <a:pt x="6344" y="937"/>
                </a:lnTo>
                <a:cubicBezTo>
                  <a:pt x="6239" y="1732"/>
                  <a:pt x="6316" y="2472"/>
                  <a:pt x="6513" y="3225"/>
                </a:cubicBezTo>
                <a:cubicBezTo>
                  <a:pt x="6957" y="4838"/>
                  <a:pt x="7685" y="5258"/>
                  <a:pt x="9047" y="8063"/>
                </a:cubicBezTo>
                <a:lnTo>
                  <a:pt x="5490" y="5277"/>
                </a:lnTo>
                <a:cubicBezTo>
                  <a:pt x="5426" y="5226"/>
                  <a:pt x="5413" y="5134"/>
                  <a:pt x="5464" y="5070"/>
                </a:cubicBezTo>
                <a:lnTo>
                  <a:pt x="6036" y="4343"/>
                </a:lnTo>
                <a:cubicBezTo>
                  <a:pt x="6335" y="3965"/>
                  <a:pt x="6201" y="3406"/>
                  <a:pt x="5760" y="3209"/>
                </a:cubicBezTo>
                <a:lnTo>
                  <a:pt x="5169" y="2942"/>
                </a:lnTo>
                <a:cubicBezTo>
                  <a:pt x="5274" y="2615"/>
                  <a:pt x="5461" y="2017"/>
                  <a:pt x="5560" y="1687"/>
                </a:cubicBezTo>
                <a:cubicBezTo>
                  <a:pt x="5598" y="1547"/>
                  <a:pt x="5629" y="1392"/>
                  <a:pt x="5810" y="1277"/>
                </a:cubicBezTo>
                <a:lnTo>
                  <a:pt x="6344" y="937"/>
                </a:lnTo>
                <a:close/>
                <a:moveTo>
                  <a:pt x="11878" y="2313"/>
                </a:moveTo>
                <a:lnTo>
                  <a:pt x="12354" y="2637"/>
                </a:lnTo>
                <a:lnTo>
                  <a:pt x="12354" y="4822"/>
                </a:lnTo>
                <a:cubicBezTo>
                  <a:pt x="12354" y="6706"/>
                  <a:pt x="11354" y="7218"/>
                  <a:pt x="10896" y="8742"/>
                </a:cubicBezTo>
                <a:lnTo>
                  <a:pt x="10007" y="8742"/>
                </a:lnTo>
                <a:cubicBezTo>
                  <a:pt x="9905" y="8498"/>
                  <a:pt x="9699" y="8028"/>
                  <a:pt x="9381" y="7399"/>
                </a:cubicBezTo>
                <a:cubicBezTo>
                  <a:pt x="10671" y="6388"/>
                  <a:pt x="10197" y="6757"/>
                  <a:pt x="11493" y="5747"/>
                </a:cubicBezTo>
                <a:cubicBezTo>
                  <a:pt x="11814" y="5493"/>
                  <a:pt x="11875" y="5029"/>
                  <a:pt x="11621" y="4705"/>
                </a:cubicBezTo>
                <a:lnTo>
                  <a:pt x="11049" y="3977"/>
                </a:lnTo>
                <a:cubicBezTo>
                  <a:pt x="10988" y="3901"/>
                  <a:pt x="11017" y="3793"/>
                  <a:pt x="11103" y="3755"/>
                </a:cubicBezTo>
                <a:lnTo>
                  <a:pt x="11795" y="3444"/>
                </a:lnTo>
                <a:cubicBezTo>
                  <a:pt x="12018" y="3345"/>
                  <a:pt x="12129" y="3094"/>
                  <a:pt x="12053" y="2862"/>
                </a:cubicBezTo>
                <a:cubicBezTo>
                  <a:pt x="12005" y="2713"/>
                  <a:pt x="11925" y="2465"/>
                  <a:pt x="11878" y="2313"/>
                </a:cubicBezTo>
                <a:close/>
                <a:moveTo>
                  <a:pt x="4740" y="2319"/>
                </a:moveTo>
                <a:lnTo>
                  <a:pt x="4740" y="2319"/>
                </a:lnTo>
                <a:cubicBezTo>
                  <a:pt x="4686" y="2462"/>
                  <a:pt x="4607" y="2710"/>
                  <a:pt x="4559" y="2862"/>
                </a:cubicBezTo>
                <a:cubicBezTo>
                  <a:pt x="4486" y="3091"/>
                  <a:pt x="4597" y="3342"/>
                  <a:pt x="4819" y="3447"/>
                </a:cubicBezTo>
                <a:lnTo>
                  <a:pt x="5509" y="3755"/>
                </a:lnTo>
                <a:cubicBezTo>
                  <a:pt x="5598" y="3796"/>
                  <a:pt x="5623" y="3907"/>
                  <a:pt x="5566" y="3977"/>
                </a:cubicBezTo>
                <a:lnTo>
                  <a:pt x="4994" y="4705"/>
                </a:lnTo>
                <a:cubicBezTo>
                  <a:pt x="4740" y="5026"/>
                  <a:pt x="4794" y="5496"/>
                  <a:pt x="5121" y="5750"/>
                </a:cubicBezTo>
                <a:lnTo>
                  <a:pt x="8949" y="8745"/>
                </a:lnTo>
                <a:lnTo>
                  <a:pt x="5712" y="8745"/>
                </a:lnTo>
                <a:cubicBezTo>
                  <a:pt x="5258" y="7243"/>
                  <a:pt x="4254" y="6690"/>
                  <a:pt x="4254" y="4829"/>
                </a:cubicBezTo>
                <a:lnTo>
                  <a:pt x="4254" y="2640"/>
                </a:lnTo>
                <a:lnTo>
                  <a:pt x="4740" y="2319"/>
                </a:lnTo>
                <a:close/>
                <a:moveTo>
                  <a:pt x="12952" y="4089"/>
                </a:moveTo>
                <a:cubicBezTo>
                  <a:pt x="13444" y="5347"/>
                  <a:pt x="14213" y="7246"/>
                  <a:pt x="15105" y="9232"/>
                </a:cubicBezTo>
                <a:lnTo>
                  <a:pt x="13590" y="9972"/>
                </a:lnTo>
                <a:cubicBezTo>
                  <a:pt x="13177" y="9270"/>
                  <a:pt x="12653" y="8317"/>
                  <a:pt x="12227" y="7360"/>
                </a:cubicBezTo>
                <a:cubicBezTo>
                  <a:pt x="12691" y="6614"/>
                  <a:pt x="12952" y="5734"/>
                  <a:pt x="12952" y="4822"/>
                </a:cubicBezTo>
                <a:lnTo>
                  <a:pt x="12952" y="4089"/>
                </a:lnTo>
                <a:close/>
                <a:moveTo>
                  <a:pt x="3654" y="4089"/>
                </a:moveTo>
                <a:lnTo>
                  <a:pt x="3654" y="4822"/>
                </a:lnTo>
                <a:cubicBezTo>
                  <a:pt x="3654" y="5725"/>
                  <a:pt x="3914" y="6611"/>
                  <a:pt x="4375" y="7364"/>
                </a:cubicBezTo>
                <a:cubicBezTo>
                  <a:pt x="3952" y="8317"/>
                  <a:pt x="3428" y="9270"/>
                  <a:pt x="3015" y="9975"/>
                </a:cubicBezTo>
                <a:lnTo>
                  <a:pt x="1500" y="9232"/>
                </a:lnTo>
                <a:cubicBezTo>
                  <a:pt x="2396" y="7243"/>
                  <a:pt x="3161" y="5343"/>
                  <a:pt x="3654" y="4089"/>
                </a:cubicBezTo>
                <a:close/>
                <a:moveTo>
                  <a:pt x="8590" y="9333"/>
                </a:moveTo>
                <a:cubicBezTo>
                  <a:pt x="8695" y="9333"/>
                  <a:pt x="8781" y="9422"/>
                  <a:pt x="8781" y="9524"/>
                </a:cubicBezTo>
                <a:lnTo>
                  <a:pt x="8781" y="10022"/>
                </a:lnTo>
                <a:cubicBezTo>
                  <a:pt x="8781" y="10124"/>
                  <a:pt x="8695" y="10213"/>
                  <a:pt x="8590" y="10213"/>
                </a:cubicBezTo>
                <a:lnTo>
                  <a:pt x="8015" y="10213"/>
                </a:lnTo>
                <a:cubicBezTo>
                  <a:pt x="7910" y="10213"/>
                  <a:pt x="7824" y="10124"/>
                  <a:pt x="7824" y="10022"/>
                </a:cubicBezTo>
                <a:lnTo>
                  <a:pt x="7824" y="9524"/>
                </a:lnTo>
                <a:cubicBezTo>
                  <a:pt x="7824" y="9422"/>
                  <a:pt x="7910" y="9333"/>
                  <a:pt x="8015" y="9333"/>
                </a:cubicBezTo>
                <a:close/>
                <a:moveTo>
                  <a:pt x="10830" y="9333"/>
                </a:moveTo>
                <a:lnTo>
                  <a:pt x="10830" y="10207"/>
                </a:lnTo>
                <a:cubicBezTo>
                  <a:pt x="9537" y="10213"/>
                  <a:pt x="9918" y="10213"/>
                  <a:pt x="9352" y="10213"/>
                </a:cubicBezTo>
                <a:cubicBezTo>
                  <a:pt x="9368" y="10153"/>
                  <a:pt x="9378" y="10089"/>
                  <a:pt x="9378" y="10022"/>
                </a:cubicBezTo>
                <a:lnTo>
                  <a:pt x="9378" y="9524"/>
                </a:lnTo>
                <a:cubicBezTo>
                  <a:pt x="9378" y="9457"/>
                  <a:pt x="9368" y="9397"/>
                  <a:pt x="9352" y="9333"/>
                </a:cubicBezTo>
                <a:close/>
                <a:moveTo>
                  <a:pt x="7253" y="9340"/>
                </a:moveTo>
                <a:cubicBezTo>
                  <a:pt x="7237" y="9397"/>
                  <a:pt x="7227" y="9460"/>
                  <a:pt x="7227" y="9530"/>
                </a:cubicBezTo>
                <a:lnTo>
                  <a:pt x="7227" y="10026"/>
                </a:lnTo>
                <a:cubicBezTo>
                  <a:pt x="7227" y="10092"/>
                  <a:pt x="7237" y="10153"/>
                  <a:pt x="7253" y="10216"/>
                </a:cubicBezTo>
                <a:lnTo>
                  <a:pt x="5776" y="10216"/>
                </a:lnTo>
                <a:lnTo>
                  <a:pt x="5776" y="9340"/>
                </a:lnTo>
                <a:close/>
                <a:moveTo>
                  <a:pt x="1074" y="9683"/>
                </a:moveTo>
                <a:lnTo>
                  <a:pt x="2964" y="10613"/>
                </a:lnTo>
                <a:lnTo>
                  <a:pt x="2602" y="11347"/>
                </a:lnTo>
                <a:lnTo>
                  <a:pt x="712" y="10420"/>
                </a:lnTo>
                <a:lnTo>
                  <a:pt x="1074" y="9683"/>
                </a:lnTo>
                <a:close/>
                <a:moveTo>
                  <a:pt x="15534" y="9683"/>
                </a:moveTo>
                <a:lnTo>
                  <a:pt x="15896" y="10420"/>
                </a:lnTo>
                <a:lnTo>
                  <a:pt x="14006" y="11347"/>
                </a:lnTo>
                <a:lnTo>
                  <a:pt x="13644" y="10613"/>
                </a:lnTo>
                <a:lnTo>
                  <a:pt x="15534" y="9683"/>
                </a:lnTo>
                <a:close/>
                <a:moveTo>
                  <a:pt x="6776" y="0"/>
                </a:moveTo>
                <a:cubicBezTo>
                  <a:pt x="6722" y="0"/>
                  <a:pt x="6665" y="16"/>
                  <a:pt x="6614" y="48"/>
                </a:cubicBezTo>
                <a:lnTo>
                  <a:pt x="5480" y="772"/>
                </a:lnTo>
                <a:cubicBezTo>
                  <a:pt x="5258" y="915"/>
                  <a:pt x="5096" y="1122"/>
                  <a:pt x="5010" y="1414"/>
                </a:cubicBezTo>
                <a:lnTo>
                  <a:pt x="3781" y="2227"/>
                </a:lnTo>
                <a:cubicBezTo>
                  <a:pt x="3727" y="2262"/>
                  <a:pt x="3685" y="2313"/>
                  <a:pt x="3666" y="2373"/>
                </a:cubicBezTo>
                <a:cubicBezTo>
                  <a:pt x="3654" y="2405"/>
                  <a:pt x="2472" y="5613"/>
                  <a:pt x="915" y="9063"/>
                </a:cubicBezTo>
                <a:cubicBezTo>
                  <a:pt x="776" y="9095"/>
                  <a:pt x="648" y="9184"/>
                  <a:pt x="582" y="9324"/>
                </a:cubicBezTo>
                <a:lnTo>
                  <a:pt x="121" y="10254"/>
                </a:lnTo>
                <a:cubicBezTo>
                  <a:pt x="0" y="10493"/>
                  <a:pt x="99" y="10785"/>
                  <a:pt x="344" y="10902"/>
                </a:cubicBezTo>
                <a:lnTo>
                  <a:pt x="2434" y="11932"/>
                </a:lnTo>
                <a:cubicBezTo>
                  <a:pt x="2504" y="11965"/>
                  <a:pt x="2578" y="11981"/>
                  <a:pt x="2650" y="11981"/>
                </a:cubicBezTo>
                <a:cubicBezTo>
                  <a:pt x="2830" y="11981"/>
                  <a:pt x="3000" y="11882"/>
                  <a:pt x="3082" y="11712"/>
                </a:cubicBezTo>
                <a:lnTo>
                  <a:pt x="3542" y="10779"/>
                </a:lnTo>
                <a:cubicBezTo>
                  <a:pt x="3622" y="10620"/>
                  <a:pt x="3603" y="10439"/>
                  <a:pt x="3511" y="10299"/>
                </a:cubicBezTo>
                <a:cubicBezTo>
                  <a:pt x="3876" y="9676"/>
                  <a:pt x="4337" y="8850"/>
                  <a:pt x="4737" y="7996"/>
                </a:cubicBezTo>
                <a:cubicBezTo>
                  <a:pt x="4956" y="8409"/>
                  <a:pt x="5108" y="8774"/>
                  <a:pt x="5175" y="9076"/>
                </a:cubicBezTo>
                <a:lnTo>
                  <a:pt x="5175" y="10413"/>
                </a:lnTo>
                <a:cubicBezTo>
                  <a:pt x="2932" y="13507"/>
                  <a:pt x="2999" y="17780"/>
                  <a:pt x="3129" y="19482"/>
                </a:cubicBezTo>
                <a:cubicBezTo>
                  <a:pt x="3164" y="19959"/>
                  <a:pt x="3571" y="20334"/>
                  <a:pt x="4051" y="20334"/>
                </a:cubicBezTo>
                <a:lnTo>
                  <a:pt x="6049" y="20334"/>
                </a:lnTo>
                <a:cubicBezTo>
                  <a:pt x="6211" y="20334"/>
                  <a:pt x="6347" y="20197"/>
                  <a:pt x="6347" y="20035"/>
                </a:cubicBezTo>
                <a:cubicBezTo>
                  <a:pt x="6347" y="19873"/>
                  <a:pt x="6211" y="19737"/>
                  <a:pt x="6049" y="19737"/>
                </a:cubicBezTo>
                <a:lnTo>
                  <a:pt x="4051" y="19737"/>
                </a:lnTo>
                <a:cubicBezTo>
                  <a:pt x="3879" y="19737"/>
                  <a:pt x="3736" y="19606"/>
                  <a:pt x="3727" y="19435"/>
                </a:cubicBezTo>
                <a:cubicBezTo>
                  <a:pt x="3600" y="17808"/>
                  <a:pt x="3530" y="13739"/>
                  <a:pt x="5623" y="10810"/>
                </a:cubicBezTo>
                <a:lnTo>
                  <a:pt x="9492" y="10810"/>
                </a:lnTo>
                <a:lnTo>
                  <a:pt x="9492" y="19743"/>
                </a:lnTo>
                <a:lnTo>
                  <a:pt x="7437" y="19743"/>
                </a:lnTo>
                <a:cubicBezTo>
                  <a:pt x="7275" y="19743"/>
                  <a:pt x="7141" y="19876"/>
                  <a:pt x="7141" y="20038"/>
                </a:cubicBezTo>
                <a:cubicBezTo>
                  <a:pt x="7141" y="20204"/>
                  <a:pt x="7275" y="20337"/>
                  <a:pt x="7437" y="20337"/>
                </a:cubicBezTo>
                <a:lnTo>
                  <a:pt x="12542" y="20337"/>
                </a:lnTo>
                <a:cubicBezTo>
                  <a:pt x="13021" y="20337"/>
                  <a:pt x="13428" y="19965"/>
                  <a:pt x="13463" y="19489"/>
                </a:cubicBezTo>
                <a:cubicBezTo>
                  <a:pt x="13517" y="18768"/>
                  <a:pt x="13561" y="17634"/>
                  <a:pt x="13431" y="16315"/>
                </a:cubicBezTo>
                <a:cubicBezTo>
                  <a:pt x="13416" y="16163"/>
                  <a:pt x="13283" y="16047"/>
                  <a:pt x="13133" y="16047"/>
                </a:cubicBezTo>
                <a:cubicBezTo>
                  <a:pt x="13123" y="16047"/>
                  <a:pt x="13114" y="16048"/>
                  <a:pt x="13104" y="16049"/>
                </a:cubicBezTo>
                <a:cubicBezTo>
                  <a:pt x="12942" y="16064"/>
                  <a:pt x="12821" y="16211"/>
                  <a:pt x="12837" y="16376"/>
                </a:cubicBezTo>
                <a:cubicBezTo>
                  <a:pt x="12961" y="17653"/>
                  <a:pt x="12923" y="18749"/>
                  <a:pt x="12866" y="19444"/>
                </a:cubicBezTo>
                <a:cubicBezTo>
                  <a:pt x="12853" y="19616"/>
                  <a:pt x="12707" y="19746"/>
                  <a:pt x="12542" y="19746"/>
                </a:cubicBezTo>
                <a:lnTo>
                  <a:pt x="10083" y="19746"/>
                </a:lnTo>
                <a:lnTo>
                  <a:pt x="10083" y="10817"/>
                </a:lnTo>
                <a:lnTo>
                  <a:pt x="10969" y="10817"/>
                </a:lnTo>
                <a:cubicBezTo>
                  <a:pt x="11770" y="11938"/>
                  <a:pt x="12335" y="13348"/>
                  <a:pt x="12643" y="15010"/>
                </a:cubicBezTo>
                <a:cubicBezTo>
                  <a:pt x="12671" y="15153"/>
                  <a:pt x="12796" y="15254"/>
                  <a:pt x="12936" y="15254"/>
                </a:cubicBezTo>
                <a:cubicBezTo>
                  <a:pt x="12955" y="15254"/>
                  <a:pt x="12974" y="15252"/>
                  <a:pt x="12993" y="15248"/>
                </a:cubicBezTo>
                <a:cubicBezTo>
                  <a:pt x="13155" y="15216"/>
                  <a:pt x="13263" y="15061"/>
                  <a:pt x="13231" y="14899"/>
                </a:cubicBezTo>
                <a:cubicBezTo>
                  <a:pt x="12901" y="13126"/>
                  <a:pt x="12291" y="11620"/>
                  <a:pt x="11417" y="10420"/>
                </a:cubicBezTo>
                <a:lnTo>
                  <a:pt x="11417" y="9079"/>
                </a:lnTo>
                <a:cubicBezTo>
                  <a:pt x="11490" y="8777"/>
                  <a:pt x="11636" y="8409"/>
                  <a:pt x="11856" y="7999"/>
                </a:cubicBezTo>
                <a:cubicBezTo>
                  <a:pt x="12256" y="8853"/>
                  <a:pt x="12713" y="9676"/>
                  <a:pt x="13082" y="10302"/>
                </a:cubicBezTo>
                <a:cubicBezTo>
                  <a:pt x="12990" y="10442"/>
                  <a:pt x="12971" y="10626"/>
                  <a:pt x="13050" y="10785"/>
                </a:cubicBezTo>
                <a:lnTo>
                  <a:pt x="13511" y="11716"/>
                </a:lnTo>
                <a:cubicBezTo>
                  <a:pt x="13595" y="11886"/>
                  <a:pt x="13769" y="11987"/>
                  <a:pt x="13948" y="11987"/>
                </a:cubicBezTo>
                <a:cubicBezTo>
                  <a:pt x="14019" y="11987"/>
                  <a:pt x="14091" y="11971"/>
                  <a:pt x="14159" y="11938"/>
                </a:cubicBezTo>
                <a:lnTo>
                  <a:pt x="16249" y="10912"/>
                </a:lnTo>
                <a:cubicBezTo>
                  <a:pt x="16500" y="10785"/>
                  <a:pt x="16598" y="10493"/>
                  <a:pt x="16481" y="10254"/>
                </a:cubicBezTo>
                <a:lnTo>
                  <a:pt x="16020" y="9324"/>
                </a:lnTo>
                <a:cubicBezTo>
                  <a:pt x="15953" y="9184"/>
                  <a:pt x="15826" y="9092"/>
                  <a:pt x="15687" y="9063"/>
                </a:cubicBezTo>
                <a:cubicBezTo>
                  <a:pt x="14819" y="7141"/>
                  <a:pt x="13882" y="4895"/>
                  <a:pt x="12929" y="2370"/>
                </a:cubicBezTo>
                <a:cubicBezTo>
                  <a:pt x="12910" y="2313"/>
                  <a:pt x="12872" y="2262"/>
                  <a:pt x="12818" y="2227"/>
                </a:cubicBezTo>
                <a:lnTo>
                  <a:pt x="11592" y="1414"/>
                </a:lnTo>
                <a:cubicBezTo>
                  <a:pt x="11506" y="1128"/>
                  <a:pt x="11347" y="921"/>
                  <a:pt x="11119" y="772"/>
                </a:cubicBezTo>
                <a:lnTo>
                  <a:pt x="9988" y="48"/>
                </a:lnTo>
                <a:cubicBezTo>
                  <a:pt x="9943" y="19"/>
                  <a:pt x="9880" y="0"/>
                  <a:pt x="98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71"/>
          <p:cNvSpPr/>
          <p:nvPr/>
        </p:nvSpPr>
        <p:spPr>
          <a:xfrm>
            <a:off x="3497784" y="2571785"/>
            <a:ext cx="302351" cy="447507"/>
          </a:xfrm>
          <a:custGeom>
            <a:rect b="b" l="l" r="r" t="t"/>
            <a:pathLst>
              <a:path extrusionOk="0" h="20332" w="13737">
                <a:moveTo>
                  <a:pt x="4397" y="7796"/>
                </a:moveTo>
                <a:cubicBezTo>
                  <a:pt x="4213" y="8018"/>
                  <a:pt x="4038" y="8266"/>
                  <a:pt x="3873" y="8530"/>
                </a:cubicBezTo>
                <a:lnTo>
                  <a:pt x="3495" y="8530"/>
                </a:lnTo>
                <a:cubicBezTo>
                  <a:pt x="3781" y="8250"/>
                  <a:pt x="4082" y="8003"/>
                  <a:pt x="4397" y="7796"/>
                </a:cubicBezTo>
                <a:close/>
                <a:moveTo>
                  <a:pt x="6858" y="7032"/>
                </a:moveTo>
                <a:cubicBezTo>
                  <a:pt x="6912" y="7032"/>
                  <a:pt x="6967" y="7065"/>
                  <a:pt x="7037" y="7132"/>
                </a:cubicBezTo>
                <a:cubicBezTo>
                  <a:pt x="7259" y="7355"/>
                  <a:pt x="7478" y="7841"/>
                  <a:pt x="7672" y="8530"/>
                </a:cubicBezTo>
                <a:lnTo>
                  <a:pt x="6052" y="8530"/>
                </a:lnTo>
                <a:cubicBezTo>
                  <a:pt x="6249" y="7837"/>
                  <a:pt x="6468" y="7355"/>
                  <a:pt x="6687" y="7132"/>
                </a:cubicBezTo>
                <a:cubicBezTo>
                  <a:pt x="6752" y="7065"/>
                  <a:pt x="6805" y="7032"/>
                  <a:pt x="6858" y="7032"/>
                </a:cubicBezTo>
                <a:close/>
                <a:moveTo>
                  <a:pt x="7847" y="7291"/>
                </a:moveTo>
                <a:lnTo>
                  <a:pt x="7847" y="7291"/>
                </a:lnTo>
                <a:cubicBezTo>
                  <a:pt x="8371" y="7574"/>
                  <a:pt x="8803" y="8047"/>
                  <a:pt x="9143" y="8530"/>
                </a:cubicBezTo>
                <a:lnTo>
                  <a:pt x="8291" y="8530"/>
                </a:lnTo>
                <a:cubicBezTo>
                  <a:pt x="8161" y="8044"/>
                  <a:pt x="8009" y="7621"/>
                  <a:pt x="7847" y="7291"/>
                </a:cubicBezTo>
                <a:close/>
                <a:moveTo>
                  <a:pt x="9327" y="7793"/>
                </a:moveTo>
                <a:lnTo>
                  <a:pt x="9327" y="7793"/>
                </a:lnTo>
                <a:cubicBezTo>
                  <a:pt x="9641" y="7999"/>
                  <a:pt x="9946" y="8244"/>
                  <a:pt x="10232" y="8530"/>
                </a:cubicBezTo>
                <a:lnTo>
                  <a:pt x="9851" y="8530"/>
                </a:lnTo>
                <a:cubicBezTo>
                  <a:pt x="9686" y="8260"/>
                  <a:pt x="9511" y="8015"/>
                  <a:pt x="9327" y="7793"/>
                </a:cubicBezTo>
                <a:close/>
                <a:moveTo>
                  <a:pt x="5877" y="7297"/>
                </a:moveTo>
                <a:cubicBezTo>
                  <a:pt x="5706" y="7640"/>
                  <a:pt x="5559" y="8069"/>
                  <a:pt x="5432" y="8533"/>
                </a:cubicBezTo>
                <a:lnTo>
                  <a:pt x="4587" y="8533"/>
                </a:lnTo>
                <a:cubicBezTo>
                  <a:pt x="4924" y="8047"/>
                  <a:pt x="5356" y="7577"/>
                  <a:pt x="5877" y="7297"/>
                </a:cubicBezTo>
                <a:close/>
                <a:moveTo>
                  <a:pt x="3530" y="9127"/>
                </a:moveTo>
                <a:cubicBezTo>
                  <a:pt x="3298" y="9578"/>
                  <a:pt x="3085" y="10080"/>
                  <a:pt x="2894" y="10617"/>
                </a:cubicBezTo>
                <a:lnTo>
                  <a:pt x="2002" y="10617"/>
                </a:lnTo>
                <a:cubicBezTo>
                  <a:pt x="2281" y="10071"/>
                  <a:pt x="2596" y="9572"/>
                  <a:pt x="2955" y="9127"/>
                </a:cubicBezTo>
                <a:close/>
                <a:moveTo>
                  <a:pt x="5286" y="9127"/>
                </a:moveTo>
                <a:cubicBezTo>
                  <a:pt x="5175" y="9619"/>
                  <a:pt x="5086" y="10125"/>
                  <a:pt x="5016" y="10585"/>
                </a:cubicBezTo>
                <a:cubicBezTo>
                  <a:pt x="5013" y="10595"/>
                  <a:pt x="5013" y="10607"/>
                  <a:pt x="5013" y="10617"/>
                </a:cubicBezTo>
                <a:lnTo>
                  <a:pt x="3539" y="10617"/>
                </a:lnTo>
                <a:cubicBezTo>
                  <a:pt x="3736" y="10067"/>
                  <a:pt x="3965" y="9572"/>
                  <a:pt x="4213" y="9127"/>
                </a:cubicBezTo>
                <a:close/>
                <a:moveTo>
                  <a:pt x="7828" y="9127"/>
                </a:moveTo>
                <a:cubicBezTo>
                  <a:pt x="7929" y="9569"/>
                  <a:pt x="8025" y="10067"/>
                  <a:pt x="8110" y="10617"/>
                </a:cubicBezTo>
                <a:lnTo>
                  <a:pt x="5617" y="10617"/>
                </a:lnTo>
                <a:cubicBezTo>
                  <a:pt x="5702" y="10064"/>
                  <a:pt x="5798" y="9562"/>
                  <a:pt x="5896" y="9127"/>
                </a:cubicBezTo>
                <a:close/>
                <a:moveTo>
                  <a:pt x="9514" y="9127"/>
                </a:moveTo>
                <a:cubicBezTo>
                  <a:pt x="9762" y="9569"/>
                  <a:pt x="9988" y="10067"/>
                  <a:pt x="10185" y="10617"/>
                </a:cubicBezTo>
                <a:lnTo>
                  <a:pt x="8708" y="10617"/>
                </a:lnTo>
                <a:cubicBezTo>
                  <a:pt x="8628" y="10083"/>
                  <a:pt x="8539" y="9585"/>
                  <a:pt x="8434" y="9127"/>
                </a:cubicBezTo>
                <a:close/>
                <a:moveTo>
                  <a:pt x="10769" y="9127"/>
                </a:moveTo>
                <a:cubicBezTo>
                  <a:pt x="11128" y="9572"/>
                  <a:pt x="11446" y="10071"/>
                  <a:pt x="11719" y="10617"/>
                </a:cubicBezTo>
                <a:lnTo>
                  <a:pt x="10817" y="10617"/>
                </a:lnTo>
                <a:cubicBezTo>
                  <a:pt x="10629" y="10071"/>
                  <a:pt x="10420" y="9575"/>
                  <a:pt x="10191" y="9127"/>
                </a:cubicBezTo>
                <a:close/>
                <a:moveTo>
                  <a:pt x="2704" y="11211"/>
                </a:moveTo>
                <a:cubicBezTo>
                  <a:pt x="2561" y="11684"/>
                  <a:pt x="2440" y="12183"/>
                  <a:pt x="2332" y="12701"/>
                </a:cubicBezTo>
                <a:lnTo>
                  <a:pt x="1211" y="12701"/>
                </a:lnTo>
                <a:cubicBezTo>
                  <a:pt x="1350" y="12183"/>
                  <a:pt x="1522" y="11684"/>
                  <a:pt x="1722" y="11211"/>
                </a:cubicBezTo>
                <a:close/>
                <a:moveTo>
                  <a:pt x="4927" y="11211"/>
                </a:moveTo>
                <a:cubicBezTo>
                  <a:pt x="4864" y="11687"/>
                  <a:pt x="4813" y="12183"/>
                  <a:pt x="4765" y="12701"/>
                </a:cubicBezTo>
                <a:lnTo>
                  <a:pt x="2948" y="12701"/>
                </a:lnTo>
                <a:cubicBezTo>
                  <a:pt x="3059" y="12180"/>
                  <a:pt x="3190" y="11684"/>
                  <a:pt x="3336" y="11211"/>
                </a:cubicBezTo>
                <a:close/>
                <a:moveTo>
                  <a:pt x="8196" y="11211"/>
                </a:moveTo>
                <a:cubicBezTo>
                  <a:pt x="8260" y="11684"/>
                  <a:pt x="8310" y="12183"/>
                  <a:pt x="8358" y="12701"/>
                </a:cubicBezTo>
                <a:lnTo>
                  <a:pt x="5366" y="12701"/>
                </a:lnTo>
                <a:cubicBezTo>
                  <a:pt x="5413" y="12173"/>
                  <a:pt x="5467" y="11675"/>
                  <a:pt x="5531" y="11211"/>
                </a:cubicBezTo>
                <a:close/>
                <a:moveTo>
                  <a:pt x="10388" y="11211"/>
                </a:moveTo>
                <a:cubicBezTo>
                  <a:pt x="10534" y="11684"/>
                  <a:pt x="10667" y="12180"/>
                  <a:pt x="10779" y="12701"/>
                </a:cubicBezTo>
                <a:lnTo>
                  <a:pt x="8952" y="12701"/>
                </a:lnTo>
                <a:cubicBezTo>
                  <a:pt x="8908" y="12189"/>
                  <a:pt x="8850" y="11691"/>
                  <a:pt x="8793" y="11211"/>
                </a:cubicBezTo>
                <a:close/>
                <a:moveTo>
                  <a:pt x="11995" y="11211"/>
                </a:moveTo>
                <a:cubicBezTo>
                  <a:pt x="12199" y="11684"/>
                  <a:pt x="12370" y="12183"/>
                  <a:pt x="12510" y="12701"/>
                </a:cubicBezTo>
                <a:lnTo>
                  <a:pt x="11382" y="12701"/>
                </a:lnTo>
                <a:cubicBezTo>
                  <a:pt x="11271" y="12148"/>
                  <a:pt x="11147" y="11659"/>
                  <a:pt x="11011" y="11211"/>
                </a:cubicBezTo>
                <a:close/>
                <a:moveTo>
                  <a:pt x="2224" y="13295"/>
                </a:moveTo>
                <a:cubicBezTo>
                  <a:pt x="2138" y="13781"/>
                  <a:pt x="2068" y="14276"/>
                  <a:pt x="2021" y="14785"/>
                </a:cubicBezTo>
                <a:lnTo>
                  <a:pt x="839" y="14785"/>
                </a:lnTo>
                <a:cubicBezTo>
                  <a:pt x="887" y="14280"/>
                  <a:pt x="963" y="13781"/>
                  <a:pt x="1068" y="13295"/>
                </a:cubicBezTo>
                <a:close/>
                <a:moveTo>
                  <a:pt x="4721" y="13295"/>
                </a:moveTo>
                <a:cubicBezTo>
                  <a:pt x="4683" y="13781"/>
                  <a:pt x="4654" y="14280"/>
                  <a:pt x="4635" y="14785"/>
                </a:cubicBezTo>
                <a:lnTo>
                  <a:pt x="2624" y="14785"/>
                </a:lnTo>
                <a:cubicBezTo>
                  <a:pt x="2675" y="14276"/>
                  <a:pt x="2745" y="13778"/>
                  <a:pt x="2831" y="13295"/>
                </a:cubicBezTo>
                <a:close/>
                <a:moveTo>
                  <a:pt x="8403" y="13295"/>
                </a:moveTo>
                <a:cubicBezTo>
                  <a:pt x="8438" y="13781"/>
                  <a:pt x="8466" y="14276"/>
                  <a:pt x="8492" y="14785"/>
                </a:cubicBezTo>
                <a:lnTo>
                  <a:pt x="5226" y="14785"/>
                </a:lnTo>
                <a:cubicBezTo>
                  <a:pt x="5245" y="14270"/>
                  <a:pt x="5277" y="13771"/>
                  <a:pt x="5315" y="13295"/>
                </a:cubicBezTo>
                <a:close/>
                <a:moveTo>
                  <a:pt x="10893" y="13295"/>
                </a:moveTo>
                <a:cubicBezTo>
                  <a:pt x="10979" y="13778"/>
                  <a:pt x="11049" y="14276"/>
                  <a:pt x="11100" y="14785"/>
                </a:cubicBezTo>
                <a:lnTo>
                  <a:pt x="9086" y="14785"/>
                </a:lnTo>
                <a:cubicBezTo>
                  <a:pt x="9063" y="14286"/>
                  <a:pt x="9035" y="13784"/>
                  <a:pt x="9000" y="13295"/>
                </a:cubicBezTo>
                <a:close/>
                <a:moveTo>
                  <a:pt x="12656" y="13295"/>
                </a:moveTo>
                <a:cubicBezTo>
                  <a:pt x="12758" y="13781"/>
                  <a:pt x="12837" y="14280"/>
                  <a:pt x="12885" y="14785"/>
                </a:cubicBezTo>
                <a:lnTo>
                  <a:pt x="11700" y="14785"/>
                </a:lnTo>
                <a:cubicBezTo>
                  <a:pt x="11646" y="14280"/>
                  <a:pt x="11579" y="13784"/>
                  <a:pt x="11497" y="13295"/>
                </a:cubicBezTo>
                <a:close/>
                <a:moveTo>
                  <a:pt x="1970" y="15382"/>
                </a:moveTo>
                <a:cubicBezTo>
                  <a:pt x="1935" y="15931"/>
                  <a:pt x="1916" y="16497"/>
                  <a:pt x="1919" y="17069"/>
                </a:cubicBezTo>
                <a:lnTo>
                  <a:pt x="1144" y="17069"/>
                </a:lnTo>
                <a:cubicBezTo>
                  <a:pt x="963" y="17069"/>
                  <a:pt x="810" y="16926"/>
                  <a:pt x="798" y="16741"/>
                </a:cubicBezTo>
                <a:cubicBezTo>
                  <a:pt x="772" y="16287"/>
                  <a:pt x="772" y="15833"/>
                  <a:pt x="795" y="15382"/>
                </a:cubicBezTo>
                <a:close/>
                <a:moveTo>
                  <a:pt x="4610" y="15382"/>
                </a:moveTo>
                <a:cubicBezTo>
                  <a:pt x="4594" y="15938"/>
                  <a:pt x="4587" y="16500"/>
                  <a:pt x="4587" y="17069"/>
                </a:cubicBezTo>
                <a:lnTo>
                  <a:pt x="2513" y="17069"/>
                </a:lnTo>
                <a:cubicBezTo>
                  <a:pt x="2510" y="16500"/>
                  <a:pt x="2529" y="15938"/>
                  <a:pt x="2570" y="15382"/>
                </a:cubicBezTo>
                <a:close/>
                <a:moveTo>
                  <a:pt x="8514" y="15382"/>
                </a:moveTo>
                <a:cubicBezTo>
                  <a:pt x="8530" y="15938"/>
                  <a:pt x="8539" y="16500"/>
                  <a:pt x="8539" y="17069"/>
                </a:cubicBezTo>
                <a:lnTo>
                  <a:pt x="5181" y="17069"/>
                </a:lnTo>
                <a:cubicBezTo>
                  <a:pt x="5181" y="16487"/>
                  <a:pt x="5191" y="15925"/>
                  <a:pt x="5207" y="15382"/>
                </a:cubicBezTo>
                <a:close/>
                <a:moveTo>
                  <a:pt x="11150" y="15382"/>
                </a:moveTo>
                <a:cubicBezTo>
                  <a:pt x="11192" y="15931"/>
                  <a:pt x="11211" y="16497"/>
                  <a:pt x="11211" y="17069"/>
                </a:cubicBezTo>
                <a:lnTo>
                  <a:pt x="9133" y="17069"/>
                </a:lnTo>
                <a:cubicBezTo>
                  <a:pt x="9133" y="16513"/>
                  <a:pt x="9127" y="15944"/>
                  <a:pt x="9111" y="15382"/>
                </a:cubicBezTo>
                <a:close/>
                <a:moveTo>
                  <a:pt x="12929" y="15382"/>
                </a:moveTo>
                <a:cubicBezTo>
                  <a:pt x="12948" y="15833"/>
                  <a:pt x="12948" y="16287"/>
                  <a:pt x="12923" y="16741"/>
                </a:cubicBezTo>
                <a:cubicBezTo>
                  <a:pt x="12910" y="16926"/>
                  <a:pt x="12758" y="17069"/>
                  <a:pt x="12577" y="17069"/>
                </a:cubicBezTo>
                <a:lnTo>
                  <a:pt x="11802" y="17069"/>
                </a:lnTo>
                <a:cubicBezTo>
                  <a:pt x="11805" y="16500"/>
                  <a:pt x="11786" y="15938"/>
                  <a:pt x="11748" y="15382"/>
                </a:cubicBezTo>
                <a:close/>
                <a:moveTo>
                  <a:pt x="7202" y="17663"/>
                </a:moveTo>
                <a:lnTo>
                  <a:pt x="7202" y="18450"/>
                </a:lnTo>
                <a:lnTo>
                  <a:pt x="6512" y="18450"/>
                </a:lnTo>
                <a:lnTo>
                  <a:pt x="6512" y="17663"/>
                </a:lnTo>
                <a:close/>
                <a:moveTo>
                  <a:pt x="6325" y="1"/>
                </a:moveTo>
                <a:cubicBezTo>
                  <a:pt x="5988" y="1"/>
                  <a:pt x="5715" y="271"/>
                  <a:pt x="5715" y="601"/>
                </a:cubicBezTo>
                <a:lnTo>
                  <a:pt x="5715" y="973"/>
                </a:lnTo>
                <a:cubicBezTo>
                  <a:pt x="5715" y="1036"/>
                  <a:pt x="5674" y="1097"/>
                  <a:pt x="5613" y="1122"/>
                </a:cubicBezTo>
                <a:lnTo>
                  <a:pt x="4381" y="1646"/>
                </a:lnTo>
                <a:cubicBezTo>
                  <a:pt x="3968" y="1821"/>
                  <a:pt x="3777" y="2301"/>
                  <a:pt x="3958" y="2710"/>
                </a:cubicBezTo>
                <a:cubicBezTo>
                  <a:pt x="4429" y="3774"/>
                  <a:pt x="4451" y="3784"/>
                  <a:pt x="4470" y="3990"/>
                </a:cubicBezTo>
                <a:lnTo>
                  <a:pt x="4746" y="6923"/>
                </a:lnTo>
                <a:cubicBezTo>
                  <a:pt x="1478" y="8476"/>
                  <a:pt x="0" y="12977"/>
                  <a:pt x="213" y="16773"/>
                </a:cubicBezTo>
                <a:cubicBezTo>
                  <a:pt x="242" y="17269"/>
                  <a:pt x="655" y="17659"/>
                  <a:pt x="1157" y="17659"/>
                </a:cubicBezTo>
                <a:lnTo>
                  <a:pt x="5928" y="17659"/>
                </a:lnTo>
                <a:lnTo>
                  <a:pt x="5928" y="18447"/>
                </a:lnTo>
                <a:lnTo>
                  <a:pt x="4638" y="18447"/>
                </a:lnTo>
                <a:cubicBezTo>
                  <a:pt x="4209" y="18447"/>
                  <a:pt x="3860" y="18797"/>
                  <a:pt x="3860" y="19226"/>
                </a:cubicBezTo>
                <a:lnTo>
                  <a:pt x="3860" y="19553"/>
                </a:lnTo>
                <a:cubicBezTo>
                  <a:pt x="3860" y="19982"/>
                  <a:pt x="4209" y="20331"/>
                  <a:pt x="4638" y="20331"/>
                </a:cubicBezTo>
                <a:lnTo>
                  <a:pt x="6176" y="20331"/>
                </a:lnTo>
                <a:cubicBezTo>
                  <a:pt x="6338" y="20331"/>
                  <a:pt x="6471" y="20198"/>
                  <a:pt x="6471" y="20036"/>
                </a:cubicBezTo>
                <a:cubicBezTo>
                  <a:pt x="6471" y="19870"/>
                  <a:pt x="6338" y="19737"/>
                  <a:pt x="6176" y="19737"/>
                </a:cubicBezTo>
                <a:lnTo>
                  <a:pt x="4638" y="19737"/>
                </a:lnTo>
                <a:cubicBezTo>
                  <a:pt x="4540" y="19737"/>
                  <a:pt x="4454" y="19654"/>
                  <a:pt x="4454" y="19553"/>
                </a:cubicBezTo>
                <a:lnTo>
                  <a:pt x="4454" y="19226"/>
                </a:lnTo>
                <a:cubicBezTo>
                  <a:pt x="4454" y="19124"/>
                  <a:pt x="4540" y="19041"/>
                  <a:pt x="4638" y="19041"/>
                </a:cubicBezTo>
                <a:lnTo>
                  <a:pt x="9101" y="19041"/>
                </a:lnTo>
                <a:cubicBezTo>
                  <a:pt x="9200" y="19041"/>
                  <a:pt x="9282" y="19124"/>
                  <a:pt x="9282" y="19226"/>
                </a:cubicBezTo>
                <a:lnTo>
                  <a:pt x="9282" y="19553"/>
                </a:lnTo>
                <a:cubicBezTo>
                  <a:pt x="9282" y="19654"/>
                  <a:pt x="9200" y="19737"/>
                  <a:pt x="9101" y="19737"/>
                </a:cubicBezTo>
                <a:lnTo>
                  <a:pt x="7564" y="19737"/>
                </a:lnTo>
                <a:cubicBezTo>
                  <a:pt x="7402" y="19737"/>
                  <a:pt x="7265" y="19870"/>
                  <a:pt x="7265" y="20036"/>
                </a:cubicBezTo>
                <a:cubicBezTo>
                  <a:pt x="7265" y="20198"/>
                  <a:pt x="7402" y="20331"/>
                  <a:pt x="7564" y="20331"/>
                </a:cubicBezTo>
                <a:lnTo>
                  <a:pt x="9101" y="20331"/>
                </a:lnTo>
                <a:cubicBezTo>
                  <a:pt x="9530" y="20331"/>
                  <a:pt x="9880" y="19982"/>
                  <a:pt x="9880" y="19553"/>
                </a:cubicBezTo>
                <a:lnTo>
                  <a:pt x="9880" y="19226"/>
                </a:lnTo>
                <a:cubicBezTo>
                  <a:pt x="9880" y="18797"/>
                  <a:pt x="9530" y="18447"/>
                  <a:pt x="9101" y="18447"/>
                </a:cubicBezTo>
                <a:lnTo>
                  <a:pt x="7812" y="18447"/>
                </a:lnTo>
                <a:lnTo>
                  <a:pt x="7812" y="17659"/>
                </a:lnTo>
                <a:lnTo>
                  <a:pt x="12586" y="17659"/>
                </a:lnTo>
                <a:cubicBezTo>
                  <a:pt x="13088" y="17659"/>
                  <a:pt x="13501" y="17269"/>
                  <a:pt x="13530" y="16773"/>
                </a:cubicBezTo>
                <a:cubicBezTo>
                  <a:pt x="13736" y="12958"/>
                  <a:pt x="12218" y="8447"/>
                  <a:pt x="8987" y="6919"/>
                </a:cubicBezTo>
                <a:lnTo>
                  <a:pt x="9114" y="5569"/>
                </a:lnTo>
                <a:cubicBezTo>
                  <a:pt x="9130" y="5407"/>
                  <a:pt x="9009" y="5258"/>
                  <a:pt x="8844" y="5242"/>
                </a:cubicBezTo>
                <a:cubicBezTo>
                  <a:pt x="8835" y="5241"/>
                  <a:pt x="8825" y="5241"/>
                  <a:pt x="8815" y="5241"/>
                </a:cubicBezTo>
                <a:cubicBezTo>
                  <a:pt x="8665" y="5241"/>
                  <a:pt x="8532" y="5357"/>
                  <a:pt x="8517" y="5512"/>
                </a:cubicBezTo>
                <a:lnTo>
                  <a:pt x="8412" y="6687"/>
                </a:lnTo>
                <a:cubicBezTo>
                  <a:pt x="7907" y="6522"/>
                  <a:pt x="7383" y="6440"/>
                  <a:pt x="6862" y="6440"/>
                </a:cubicBezTo>
                <a:cubicBezTo>
                  <a:pt x="6341" y="6440"/>
                  <a:pt x="5817" y="6522"/>
                  <a:pt x="5315" y="6694"/>
                </a:cubicBezTo>
                <a:lnTo>
                  <a:pt x="5061" y="3940"/>
                </a:lnTo>
                <a:cubicBezTo>
                  <a:pt x="5029" y="3619"/>
                  <a:pt x="4969" y="3530"/>
                  <a:pt x="4498" y="2472"/>
                </a:cubicBezTo>
                <a:cubicBezTo>
                  <a:pt x="4451" y="2364"/>
                  <a:pt x="4505" y="2240"/>
                  <a:pt x="4610" y="2193"/>
                </a:cubicBezTo>
                <a:lnTo>
                  <a:pt x="5845" y="1668"/>
                </a:lnTo>
                <a:cubicBezTo>
                  <a:pt x="6125" y="1551"/>
                  <a:pt x="6306" y="1278"/>
                  <a:pt x="6306" y="976"/>
                </a:cubicBezTo>
                <a:lnTo>
                  <a:pt x="6306" y="604"/>
                </a:lnTo>
                <a:cubicBezTo>
                  <a:pt x="6306" y="604"/>
                  <a:pt x="6316" y="598"/>
                  <a:pt x="6322" y="598"/>
                </a:cubicBezTo>
                <a:lnTo>
                  <a:pt x="7411" y="598"/>
                </a:lnTo>
                <a:cubicBezTo>
                  <a:pt x="7418" y="598"/>
                  <a:pt x="7427" y="601"/>
                  <a:pt x="7427" y="601"/>
                </a:cubicBezTo>
                <a:lnTo>
                  <a:pt x="7427" y="976"/>
                </a:lnTo>
                <a:cubicBezTo>
                  <a:pt x="7427" y="1278"/>
                  <a:pt x="7605" y="1551"/>
                  <a:pt x="7888" y="1668"/>
                </a:cubicBezTo>
                <a:lnTo>
                  <a:pt x="9120" y="2193"/>
                </a:lnTo>
                <a:cubicBezTo>
                  <a:pt x="9228" y="2240"/>
                  <a:pt x="9279" y="2364"/>
                  <a:pt x="9232" y="2472"/>
                </a:cubicBezTo>
                <a:lnTo>
                  <a:pt x="8800" y="3447"/>
                </a:lnTo>
                <a:cubicBezTo>
                  <a:pt x="8685" y="3714"/>
                  <a:pt x="8676" y="3905"/>
                  <a:pt x="8657" y="4124"/>
                </a:cubicBezTo>
                <a:cubicBezTo>
                  <a:pt x="8641" y="4286"/>
                  <a:pt x="8762" y="4432"/>
                  <a:pt x="8927" y="4448"/>
                </a:cubicBezTo>
                <a:cubicBezTo>
                  <a:pt x="8937" y="4449"/>
                  <a:pt x="8946" y="4449"/>
                  <a:pt x="8956" y="4449"/>
                </a:cubicBezTo>
                <a:cubicBezTo>
                  <a:pt x="9106" y="4449"/>
                  <a:pt x="9236" y="4336"/>
                  <a:pt x="9254" y="4178"/>
                </a:cubicBezTo>
                <a:cubicBezTo>
                  <a:pt x="9270" y="3987"/>
                  <a:pt x="9273" y="3860"/>
                  <a:pt x="9349" y="3686"/>
                </a:cubicBezTo>
                <a:lnTo>
                  <a:pt x="9781" y="2710"/>
                </a:lnTo>
                <a:cubicBezTo>
                  <a:pt x="9962" y="2297"/>
                  <a:pt x="9772" y="1821"/>
                  <a:pt x="9359" y="1646"/>
                </a:cubicBezTo>
                <a:lnTo>
                  <a:pt x="8123" y="1122"/>
                </a:lnTo>
                <a:cubicBezTo>
                  <a:pt x="8066" y="1097"/>
                  <a:pt x="8025" y="1036"/>
                  <a:pt x="8025" y="973"/>
                </a:cubicBezTo>
                <a:lnTo>
                  <a:pt x="8025" y="601"/>
                </a:lnTo>
                <a:cubicBezTo>
                  <a:pt x="8025" y="271"/>
                  <a:pt x="7751" y="1"/>
                  <a:pt x="74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71"/>
          <p:cNvSpPr/>
          <p:nvPr/>
        </p:nvSpPr>
        <p:spPr>
          <a:xfrm>
            <a:off x="3424654" y="3272692"/>
            <a:ext cx="448608" cy="414030"/>
          </a:xfrm>
          <a:custGeom>
            <a:rect b="b" l="l" r="r" t="t"/>
            <a:pathLst>
              <a:path extrusionOk="0" h="18811" w="20382">
                <a:moveTo>
                  <a:pt x="10172" y="934"/>
                </a:moveTo>
                <a:cubicBezTo>
                  <a:pt x="10483" y="934"/>
                  <a:pt x="10734" y="1188"/>
                  <a:pt x="10734" y="1496"/>
                </a:cubicBezTo>
                <a:cubicBezTo>
                  <a:pt x="10734" y="1808"/>
                  <a:pt x="10480" y="2062"/>
                  <a:pt x="10172" y="2062"/>
                </a:cubicBezTo>
                <a:cubicBezTo>
                  <a:pt x="9861" y="2062"/>
                  <a:pt x="9610" y="1808"/>
                  <a:pt x="9610" y="1496"/>
                </a:cubicBezTo>
                <a:cubicBezTo>
                  <a:pt x="9610" y="1188"/>
                  <a:pt x="9864" y="934"/>
                  <a:pt x="10172" y="934"/>
                </a:cubicBezTo>
                <a:close/>
                <a:moveTo>
                  <a:pt x="9441" y="601"/>
                </a:moveTo>
                <a:cubicBezTo>
                  <a:pt x="9181" y="814"/>
                  <a:pt x="9013" y="1134"/>
                  <a:pt x="9013" y="1496"/>
                </a:cubicBezTo>
                <a:cubicBezTo>
                  <a:pt x="9013" y="1859"/>
                  <a:pt x="9181" y="2183"/>
                  <a:pt x="9441" y="2395"/>
                </a:cubicBezTo>
                <a:lnTo>
                  <a:pt x="8752" y="2395"/>
                </a:lnTo>
                <a:cubicBezTo>
                  <a:pt x="8615" y="2395"/>
                  <a:pt x="8507" y="2287"/>
                  <a:pt x="8507" y="2151"/>
                </a:cubicBezTo>
                <a:lnTo>
                  <a:pt x="8507" y="842"/>
                </a:lnTo>
                <a:cubicBezTo>
                  <a:pt x="8507" y="706"/>
                  <a:pt x="8615" y="601"/>
                  <a:pt x="8752" y="601"/>
                </a:cubicBezTo>
                <a:close/>
                <a:moveTo>
                  <a:pt x="4791" y="601"/>
                </a:moveTo>
                <a:lnTo>
                  <a:pt x="4791" y="2399"/>
                </a:lnTo>
                <a:lnTo>
                  <a:pt x="2227" y="2399"/>
                </a:lnTo>
                <a:cubicBezTo>
                  <a:pt x="2097" y="2399"/>
                  <a:pt x="1986" y="2291"/>
                  <a:pt x="1986" y="2157"/>
                </a:cubicBezTo>
                <a:lnTo>
                  <a:pt x="1986" y="842"/>
                </a:lnTo>
                <a:cubicBezTo>
                  <a:pt x="1986" y="706"/>
                  <a:pt x="2091" y="601"/>
                  <a:pt x="2227" y="601"/>
                </a:cubicBezTo>
                <a:close/>
                <a:moveTo>
                  <a:pt x="5903" y="601"/>
                </a:moveTo>
                <a:lnTo>
                  <a:pt x="5903" y="2399"/>
                </a:lnTo>
                <a:lnTo>
                  <a:pt x="5388" y="2399"/>
                </a:lnTo>
                <a:lnTo>
                  <a:pt x="5388" y="601"/>
                </a:lnTo>
                <a:close/>
                <a:moveTo>
                  <a:pt x="7945" y="601"/>
                </a:moveTo>
                <a:cubicBezTo>
                  <a:pt x="7920" y="674"/>
                  <a:pt x="7910" y="760"/>
                  <a:pt x="7910" y="842"/>
                </a:cubicBezTo>
                <a:lnTo>
                  <a:pt x="7910" y="2157"/>
                </a:lnTo>
                <a:cubicBezTo>
                  <a:pt x="7910" y="2240"/>
                  <a:pt x="7920" y="2322"/>
                  <a:pt x="7945" y="2399"/>
                </a:cubicBezTo>
                <a:lnTo>
                  <a:pt x="6497" y="2399"/>
                </a:lnTo>
                <a:lnTo>
                  <a:pt x="6497" y="601"/>
                </a:lnTo>
                <a:close/>
                <a:moveTo>
                  <a:pt x="13851" y="604"/>
                </a:moveTo>
                <a:lnTo>
                  <a:pt x="13851" y="2399"/>
                </a:lnTo>
                <a:lnTo>
                  <a:pt x="10906" y="2399"/>
                </a:lnTo>
                <a:cubicBezTo>
                  <a:pt x="11169" y="2183"/>
                  <a:pt x="11335" y="1862"/>
                  <a:pt x="11335" y="1500"/>
                </a:cubicBezTo>
                <a:cubicBezTo>
                  <a:pt x="11335" y="1141"/>
                  <a:pt x="11169" y="814"/>
                  <a:pt x="10906" y="604"/>
                </a:cubicBezTo>
                <a:close/>
                <a:moveTo>
                  <a:pt x="14962" y="601"/>
                </a:moveTo>
                <a:lnTo>
                  <a:pt x="14962" y="2399"/>
                </a:lnTo>
                <a:lnTo>
                  <a:pt x="14445" y="2399"/>
                </a:lnTo>
                <a:lnTo>
                  <a:pt x="14445" y="601"/>
                </a:lnTo>
                <a:close/>
                <a:moveTo>
                  <a:pt x="18123" y="601"/>
                </a:moveTo>
                <a:cubicBezTo>
                  <a:pt x="18256" y="601"/>
                  <a:pt x="18364" y="706"/>
                  <a:pt x="18364" y="842"/>
                </a:cubicBezTo>
                <a:lnTo>
                  <a:pt x="18364" y="2157"/>
                </a:lnTo>
                <a:cubicBezTo>
                  <a:pt x="18364" y="2287"/>
                  <a:pt x="18256" y="2399"/>
                  <a:pt x="18123" y="2399"/>
                </a:cubicBezTo>
                <a:lnTo>
                  <a:pt x="15556" y="2399"/>
                </a:lnTo>
                <a:lnTo>
                  <a:pt x="15556" y="601"/>
                </a:lnTo>
                <a:close/>
                <a:moveTo>
                  <a:pt x="2075" y="2983"/>
                </a:moveTo>
                <a:cubicBezTo>
                  <a:pt x="2119" y="2989"/>
                  <a:pt x="2176" y="2993"/>
                  <a:pt x="2224" y="2993"/>
                </a:cubicBezTo>
                <a:lnTo>
                  <a:pt x="4788" y="2993"/>
                </a:lnTo>
                <a:lnTo>
                  <a:pt x="4788" y="3482"/>
                </a:lnTo>
                <a:cubicBezTo>
                  <a:pt x="4788" y="4641"/>
                  <a:pt x="3596" y="5588"/>
                  <a:pt x="2135" y="5588"/>
                </a:cubicBezTo>
                <a:lnTo>
                  <a:pt x="1903" y="5588"/>
                </a:lnTo>
                <a:lnTo>
                  <a:pt x="2075" y="2983"/>
                </a:lnTo>
                <a:close/>
                <a:moveTo>
                  <a:pt x="18269" y="2983"/>
                </a:moveTo>
                <a:lnTo>
                  <a:pt x="18441" y="5591"/>
                </a:lnTo>
                <a:lnTo>
                  <a:pt x="18209" y="5591"/>
                </a:lnTo>
                <a:cubicBezTo>
                  <a:pt x="16748" y="5591"/>
                  <a:pt x="15556" y="4645"/>
                  <a:pt x="15556" y="3485"/>
                </a:cubicBezTo>
                <a:lnTo>
                  <a:pt x="15556" y="2993"/>
                </a:lnTo>
                <a:lnTo>
                  <a:pt x="18123" y="2993"/>
                </a:lnTo>
                <a:cubicBezTo>
                  <a:pt x="18171" y="2993"/>
                  <a:pt x="18234" y="2986"/>
                  <a:pt x="18269" y="2983"/>
                </a:cubicBezTo>
                <a:close/>
                <a:moveTo>
                  <a:pt x="14962" y="2989"/>
                </a:moveTo>
                <a:lnTo>
                  <a:pt x="14962" y="3479"/>
                </a:lnTo>
                <a:cubicBezTo>
                  <a:pt x="14962" y="4969"/>
                  <a:pt x="16417" y="6179"/>
                  <a:pt x="18209" y="6179"/>
                </a:cubicBezTo>
                <a:lnTo>
                  <a:pt x="18479" y="6179"/>
                </a:lnTo>
                <a:lnTo>
                  <a:pt x="19111" y="15874"/>
                </a:lnTo>
                <a:lnTo>
                  <a:pt x="12770" y="16598"/>
                </a:lnTo>
                <a:lnTo>
                  <a:pt x="12176" y="11417"/>
                </a:lnTo>
                <a:lnTo>
                  <a:pt x="12176" y="11408"/>
                </a:lnTo>
                <a:cubicBezTo>
                  <a:pt x="12033" y="10420"/>
                  <a:pt x="11173" y="9676"/>
                  <a:pt x="10175" y="9676"/>
                </a:cubicBezTo>
                <a:cubicBezTo>
                  <a:pt x="9181" y="9676"/>
                  <a:pt x="8317" y="10423"/>
                  <a:pt x="8174" y="11408"/>
                </a:cubicBezTo>
                <a:lnTo>
                  <a:pt x="8174" y="11417"/>
                </a:lnTo>
                <a:lnTo>
                  <a:pt x="7583" y="16601"/>
                </a:lnTo>
                <a:lnTo>
                  <a:pt x="1242" y="15880"/>
                </a:lnTo>
                <a:lnTo>
                  <a:pt x="1875" y="6182"/>
                </a:lnTo>
                <a:lnTo>
                  <a:pt x="2145" y="6182"/>
                </a:lnTo>
                <a:cubicBezTo>
                  <a:pt x="3933" y="6182"/>
                  <a:pt x="5391" y="4972"/>
                  <a:pt x="5391" y="3482"/>
                </a:cubicBezTo>
                <a:lnTo>
                  <a:pt x="5391" y="2993"/>
                </a:lnTo>
                <a:lnTo>
                  <a:pt x="9143" y="2993"/>
                </a:lnTo>
                <a:lnTo>
                  <a:pt x="9143" y="8387"/>
                </a:lnTo>
                <a:cubicBezTo>
                  <a:pt x="9143" y="8732"/>
                  <a:pt x="9428" y="8972"/>
                  <a:pt x="9732" y="8972"/>
                </a:cubicBezTo>
                <a:cubicBezTo>
                  <a:pt x="9845" y="8972"/>
                  <a:pt x="9960" y="8939"/>
                  <a:pt x="10064" y="8866"/>
                </a:cubicBezTo>
                <a:lnTo>
                  <a:pt x="10922" y="8272"/>
                </a:lnTo>
                <a:cubicBezTo>
                  <a:pt x="11119" y="8136"/>
                  <a:pt x="11233" y="7913"/>
                  <a:pt x="11233" y="7675"/>
                </a:cubicBezTo>
                <a:lnTo>
                  <a:pt x="11233" y="6134"/>
                </a:lnTo>
                <a:cubicBezTo>
                  <a:pt x="11233" y="5972"/>
                  <a:pt x="11096" y="5836"/>
                  <a:pt x="10934" y="5836"/>
                </a:cubicBezTo>
                <a:cubicBezTo>
                  <a:pt x="10772" y="5836"/>
                  <a:pt x="10636" y="5972"/>
                  <a:pt x="10636" y="6134"/>
                </a:cubicBezTo>
                <a:lnTo>
                  <a:pt x="10636" y="7675"/>
                </a:lnTo>
                <a:cubicBezTo>
                  <a:pt x="10636" y="7719"/>
                  <a:pt x="10617" y="7754"/>
                  <a:pt x="10582" y="7780"/>
                </a:cubicBezTo>
                <a:lnTo>
                  <a:pt x="9737" y="8368"/>
                </a:lnTo>
                <a:lnTo>
                  <a:pt x="9737" y="2989"/>
                </a:lnTo>
                <a:lnTo>
                  <a:pt x="10633" y="2989"/>
                </a:lnTo>
                <a:lnTo>
                  <a:pt x="10633" y="4740"/>
                </a:lnTo>
                <a:cubicBezTo>
                  <a:pt x="10633" y="4905"/>
                  <a:pt x="10769" y="5038"/>
                  <a:pt x="10931" y="5038"/>
                </a:cubicBezTo>
                <a:cubicBezTo>
                  <a:pt x="11093" y="5038"/>
                  <a:pt x="11230" y="4905"/>
                  <a:pt x="11230" y="4740"/>
                </a:cubicBezTo>
                <a:lnTo>
                  <a:pt x="11230" y="2989"/>
                </a:lnTo>
                <a:close/>
                <a:moveTo>
                  <a:pt x="19517" y="16441"/>
                </a:moveTo>
                <a:cubicBezTo>
                  <a:pt x="19620" y="16441"/>
                  <a:pt x="19712" y="16523"/>
                  <a:pt x="19715" y="16624"/>
                </a:cubicBezTo>
                <a:lnTo>
                  <a:pt x="19753" y="17221"/>
                </a:lnTo>
                <a:cubicBezTo>
                  <a:pt x="19762" y="17326"/>
                  <a:pt x="19683" y="17415"/>
                  <a:pt x="19578" y="17427"/>
                </a:cubicBezTo>
                <a:lnTo>
                  <a:pt x="12647" y="18218"/>
                </a:lnTo>
                <a:cubicBezTo>
                  <a:pt x="12639" y="18219"/>
                  <a:pt x="12631" y="18220"/>
                  <a:pt x="12624" y="18220"/>
                </a:cubicBezTo>
                <a:cubicBezTo>
                  <a:pt x="12525" y="18220"/>
                  <a:pt x="12439" y="18144"/>
                  <a:pt x="12427" y="18043"/>
                </a:cubicBezTo>
                <a:lnTo>
                  <a:pt x="12361" y="17453"/>
                </a:lnTo>
                <a:cubicBezTo>
                  <a:pt x="12348" y="17345"/>
                  <a:pt x="12427" y="17246"/>
                  <a:pt x="12535" y="17233"/>
                </a:cubicBezTo>
                <a:lnTo>
                  <a:pt x="12542" y="17233"/>
                </a:lnTo>
                <a:cubicBezTo>
                  <a:pt x="13476" y="17125"/>
                  <a:pt x="19321" y="16462"/>
                  <a:pt x="19495" y="16442"/>
                </a:cubicBezTo>
                <a:cubicBezTo>
                  <a:pt x="19503" y="16442"/>
                  <a:pt x="19510" y="16441"/>
                  <a:pt x="19517" y="16441"/>
                </a:cubicBezTo>
                <a:close/>
                <a:moveTo>
                  <a:pt x="2230" y="0"/>
                </a:moveTo>
                <a:cubicBezTo>
                  <a:pt x="1770" y="0"/>
                  <a:pt x="1392" y="378"/>
                  <a:pt x="1392" y="839"/>
                </a:cubicBezTo>
                <a:lnTo>
                  <a:pt x="1392" y="2151"/>
                </a:lnTo>
                <a:cubicBezTo>
                  <a:pt x="1392" y="2307"/>
                  <a:pt x="1436" y="2453"/>
                  <a:pt x="1512" y="2580"/>
                </a:cubicBezTo>
                <a:lnTo>
                  <a:pt x="652" y="15868"/>
                </a:lnTo>
                <a:cubicBezTo>
                  <a:pt x="309" y="15960"/>
                  <a:pt x="86" y="16255"/>
                  <a:pt x="67" y="16582"/>
                </a:cubicBezTo>
                <a:lnTo>
                  <a:pt x="26" y="17176"/>
                </a:lnTo>
                <a:cubicBezTo>
                  <a:pt x="0" y="17602"/>
                  <a:pt x="309" y="17967"/>
                  <a:pt x="731" y="18018"/>
                </a:cubicBezTo>
                <a:lnTo>
                  <a:pt x="3342" y="18317"/>
                </a:lnTo>
                <a:cubicBezTo>
                  <a:pt x="3354" y="18318"/>
                  <a:pt x="3365" y="18319"/>
                  <a:pt x="3377" y="18319"/>
                </a:cubicBezTo>
                <a:cubicBezTo>
                  <a:pt x="3525" y="18319"/>
                  <a:pt x="3655" y="18206"/>
                  <a:pt x="3673" y="18053"/>
                </a:cubicBezTo>
                <a:cubicBezTo>
                  <a:pt x="3692" y="17891"/>
                  <a:pt x="3574" y="17745"/>
                  <a:pt x="3409" y="17726"/>
                </a:cubicBezTo>
                <a:lnTo>
                  <a:pt x="798" y="17427"/>
                </a:lnTo>
                <a:cubicBezTo>
                  <a:pt x="693" y="17415"/>
                  <a:pt x="614" y="17322"/>
                  <a:pt x="623" y="17218"/>
                </a:cubicBezTo>
                <a:lnTo>
                  <a:pt x="661" y="16620"/>
                </a:lnTo>
                <a:cubicBezTo>
                  <a:pt x="670" y="16521"/>
                  <a:pt x="744" y="16437"/>
                  <a:pt x="867" y="16437"/>
                </a:cubicBezTo>
                <a:cubicBezTo>
                  <a:pt x="877" y="16437"/>
                  <a:pt x="888" y="16438"/>
                  <a:pt x="899" y="16439"/>
                </a:cubicBezTo>
                <a:lnTo>
                  <a:pt x="7818" y="17224"/>
                </a:lnTo>
                <a:cubicBezTo>
                  <a:pt x="7967" y="17240"/>
                  <a:pt x="8031" y="17345"/>
                  <a:pt x="8021" y="17446"/>
                </a:cubicBezTo>
                <a:lnTo>
                  <a:pt x="7952" y="18037"/>
                </a:lnTo>
                <a:cubicBezTo>
                  <a:pt x="7943" y="18138"/>
                  <a:pt x="7854" y="18213"/>
                  <a:pt x="7758" y="18213"/>
                </a:cubicBezTo>
                <a:cubicBezTo>
                  <a:pt x="7750" y="18213"/>
                  <a:pt x="7743" y="18213"/>
                  <a:pt x="7736" y="18212"/>
                </a:cubicBezTo>
                <a:lnTo>
                  <a:pt x="4803" y="17878"/>
                </a:lnTo>
                <a:cubicBezTo>
                  <a:pt x="4792" y="17877"/>
                  <a:pt x="4781" y="17876"/>
                  <a:pt x="4770" y="17876"/>
                </a:cubicBezTo>
                <a:cubicBezTo>
                  <a:pt x="4622" y="17876"/>
                  <a:pt x="4494" y="17991"/>
                  <a:pt x="4473" y="18142"/>
                </a:cubicBezTo>
                <a:cubicBezTo>
                  <a:pt x="4454" y="18304"/>
                  <a:pt x="4575" y="18450"/>
                  <a:pt x="4737" y="18472"/>
                </a:cubicBezTo>
                <a:lnTo>
                  <a:pt x="7666" y="18806"/>
                </a:lnTo>
                <a:cubicBezTo>
                  <a:pt x="7695" y="18809"/>
                  <a:pt x="7725" y="18811"/>
                  <a:pt x="7754" y="18811"/>
                </a:cubicBezTo>
                <a:cubicBezTo>
                  <a:pt x="8153" y="18811"/>
                  <a:pt x="8501" y="18513"/>
                  <a:pt x="8546" y="18107"/>
                </a:cubicBezTo>
                <a:lnTo>
                  <a:pt x="8612" y="17513"/>
                </a:lnTo>
                <a:cubicBezTo>
                  <a:pt x="8650" y="17173"/>
                  <a:pt x="8469" y="16859"/>
                  <a:pt x="8174" y="16712"/>
                </a:cubicBezTo>
                <a:lnTo>
                  <a:pt x="8771" y="11484"/>
                </a:lnTo>
                <a:cubicBezTo>
                  <a:pt x="8873" y="10788"/>
                  <a:pt x="9476" y="10264"/>
                  <a:pt x="10182" y="10264"/>
                </a:cubicBezTo>
                <a:cubicBezTo>
                  <a:pt x="10884" y="10264"/>
                  <a:pt x="11487" y="10788"/>
                  <a:pt x="11589" y="11484"/>
                </a:cubicBezTo>
                <a:lnTo>
                  <a:pt x="12189" y="16722"/>
                </a:lnTo>
                <a:cubicBezTo>
                  <a:pt x="11913" y="16868"/>
                  <a:pt x="11732" y="17173"/>
                  <a:pt x="11773" y="17510"/>
                </a:cubicBezTo>
                <a:lnTo>
                  <a:pt x="11840" y="18104"/>
                </a:lnTo>
                <a:cubicBezTo>
                  <a:pt x="11884" y="18507"/>
                  <a:pt x="12230" y="18807"/>
                  <a:pt x="12629" y="18807"/>
                </a:cubicBezTo>
                <a:cubicBezTo>
                  <a:pt x="12658" y="18807"/>
                  <a:pt x="12687" y="18806"/>
                  <a:pt x="12716" y="18803"/>
                </a:cubicBezTo>
                <a:lnTo>
                  <a:pt x="19651" y="18012"/>
                </a:lnTo>
                <a:cubicBezTo>
                  <a:pt x="20070" y="17964"/>
                  <a:pt x="20382" y="17596"/>
                  <a:pt x="20353" y="17170"/>
                </a:cubicBezTo>
                <a:lnTo>
                  <a:pt x="20309" y="16582"/>
                </a:lnTo>
                <a:cubicBezTo>
                  <a:pt x="20290" y="16255"/>
                  <a:pt x="20064" y="15950"/>
                  <a:pt x="19705" y="15864"/>
                </a:cubicBezTo>
                <a:lnTo>
                  <a:pt x="18844" y="2580"/>
                </a:lnTo>
                <a:cubicBezTo>
                  <a:pt x="18920" y="2453"/>
                  <a:pt x="18965" y="2310"/>
                  <a:pt x="18965" y="2151"/>
                </a:cubicBezTo>
                <a:lnTo>
                  <a:pt x="18965" y="839"/>
                </a:lnTo>
                <a:cubicBezTo>
                  <a:pt x="18965" y="378"/>
                  <a:pt x="18587" y="0"/>
                  <a:pt x="181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1" name="Google Shape;741;p71"/>
          <p:cNvGrpSpPr/>
          <p:nvPr/>
        </p:nvGrpSpPr>
        <p:grpSpPr>
          <a:xfrm>
            <a:off x="1506972" y="1828893"/>
            <a:ext cx="366312" cy="447507"/>
            <a:chOff x="5855342" y="1416982"/>
            <a:chExt cx="366312" cy="447507"/>
          </a:xfrm>
        </p:grpSpPr>
        <p:sp>
          <p:nvSpPr>
            <p:cNvPr id="742" name="Google Shape;742;p71"/>
            <p:cNvSpPr/>
            <p:nvPr/>
          </p:nvSpPr>
          <p:spPr>
            <a:xfrm>
              <a:off x="5855342" y="1416982"/>
              <a:ext cx="366312" cy="443017"/>
            </a:xfrm>
            <a:custGeom>
              <a:rect b="b" l="l" r="r" t="t"/>
              <a:pathLst>
                <a:path extrusionOk="0" h="20128" w="16643">
                  <a:moveTo>
                    <a:pt x="15919" y="598"/>
                  </a:moveTo>
                  <a:cubicBezTo>
                    <a:pt x="15992" y="598"/>
                    <a:pt x="16046" y="652"/>
                    <a:pt x="16046" y="725"/>
                  </a:cubicBezTo>
                  <a:lnTo>
                    <a:pt x="16046" y="2656"/>
                  </a:lnTo>
                  <a:cubicBezTo>
                    <a:pt x="16046" y="2704"/>
                    <a:pt x="16017" y="2745"/>
                    <a:pt x="15982" y="2768"/>
                  </a:cubicBezTo>
                  <a:cubicBezTo>
                    <a:pt x="15976" y="2774"/>
                    <a:pt x="15969" y="2777"/>
                    <a:pt x="15963" y="2777"/>
                  </a:cubicBezTo>
                  <a:cubicBezTo>
                    <a:pt x="15957" y="2777"/>
                    <a:pt x="15953" y="2780"/>
                    <a:pt x="15950" y="2780"/>
                  </a:cubicBezTo>
                  <a:lnTo>
                    <a:pt x="15944" y="2780"/>
                  </a:lnTo>
                  <a:cubicBezTo>
                    <a:pt x="15934" y="2780"/>
                    <a:pt x="15928" y="2783"/>
                    <a:pt x="15919" y="2783"/>
                  </a:cubicBezTo>
                  <a:lnTo>
                    <a:pt x="13984" y="2783"/>
                  </a:lnTo>
                  <a:cubicBezTo>
                    <a:pt x="13914" y="2783"/>
                    <a:pt x="13857" y="2729"/>
                    <a:pt x="13857" y="2656"/>
                  </a:cubicBezTo>
                  <a:lnTo>
                    <a:pt x="13857" y="725"/>
                  </a:lnTo>
                  <a:cubicBezTo>
                    <a:pt x="13857" y="716"/>
                    <a:pt x="13857" y="709"/>
                    <a:pt x="13863" y="700"/>
                  </a:cubicBezTo>
                  <a:lnTo>
                    <a:pt x="13863" y="693"/>
                  </a:lnTo>
                  <a:cubicBezTo>
                    <a:pt x="13863" y="687"/>
                    <a:pt x="13866" y="684"/>
                    <a:pt x="13866" y="681"/>
                  </a:cubicBezTo>
                  <a:cubicBezTo>
                    <a:pt x="13870" y="671"/>
                    <a:pt x="13870" y="668"/>
                    <a:pt x="13873" y="662"/>
                  </a:cubicBezTo>
                  <a:cubicBezTo>
                    <a:pt x="13895" y="620"/>
                    <a:pt x="13936" y="598"/>
                    <a:pt x="13984" y="598"/>
                  </a:cubicBezTo>
                  <a:close/>
                  <a:moveTo>
                    <a:pt x="2412" y="2615"/>
                  </a:moveTo>
                  <a:cubicBezTo>
                    <a:pt x="2650" y="2615"/>
                    <a:pt x="2840" y="2809"/>
                    <a:pt x="2840" y="3044"/>
                  </a:cubicBezTo>
                  <a:cubicBezTo>
                    <a:pt x="2840" y="3282"/>
                    <a:pt x="2643" y="3473"/>
                    <a:pt x="2412" y="3473"/>
                  </a:cubicBezTo>
                  <a:cubicBezTo>
                    <a:pt x="2291" y="3473"/>
                    <a:pt x="2180" y="3419"/>
                    <a:pt x="2100" y="3339"/>
                  </a:cubicBezTo>
                  <a:lnTo>
                    <a:pt x="2113" y="3339"/>
                  </a:lnTo>
                  <a:cubicBezTo>
                    <a:pt x="2275" y="3339"/>
                    <a:pt x="2412" y="3206"/>
                    <a:pt x="2412" y="3044"/>
                  </a:cubicBezTo>
                  <a:cubicBezTo>
                    <a:pt x="2412" y="2876"/>
                    <a:pt x="2275" y="2745"/>
                    <a:pt x="2113" y="2745"/>
                  </a:cubicBezTo>
                  <a:lnTo>
                    <a:pt x="2100" y="2745"/>
                  </a:lnTo>
                  <a:cubicBezTo>
                    <a:pt x="2180" y="2666"/>
                    <a:pt x="2288" y="2615"/>
                    <a:pt x="2412" y="2615"/>
                  </a:cubicBezTo>
                  <a:close/>
                  <a:moveTo>
                    <a:pt x="2412" y="5465"/>
                  </a:moveTo>
                  <a:cubicBezTo>
                    <a:pt x="2650" y="5465"/>
                    <a:pt x="2840" y="5658"/>
                    <a:pt x="2840" y="5893"/>
                  </a:cubicBezTo>
                  <a:cubicBezTo>
                    <a:pt x="2840" y="6128"/>
                    <a:pt x="2643" y="6322"/>
                    <a:pt x="2412" y="6322"/>
                  </a:cubicBezTo>
                  <a:cubicBezTo>
                    <a:pt x="2291" y="6322"/>
                    <a:pt x="2180" y="6271"/>
                    <a:pt x="2100" y="6192"/>
                  </a:cubicBezTo>
                  <a:lnTo>
                    <a:pt x="2113" y="6192"/>
                  </a:lnTo>
                  <a:cubicBezTo>
                    <a:pt x="2275" y="6192"/>
                    <a:pt x="2412" y="6055"/>
                    <a:pt x="2412" y="5893"/>
                  </a:cubicBezTo>
                  <a:cubicBezTo>
                    <a:pt x="2412" y="5731"/>
                    <a:pt x="2275" y="5595"/>
                    <a:pt x="2113" y="5595"/>
                  </a:cubicBezTo>
                  <a:lnTo>
                    <a:pt x="2100" y="5595"/>
                  </a:lnTo>
                  <a:cubicBezTo>
                    <a:pt x="2180" y="5515"/>
                    <a:pt x="2288" y="5465"/>
                    <a:pt x="2412" y="5465"/>
                  </a:cubicBezTo>
                  <a:close/>
                  <a:moveTo>
                    <a:pt x="2412" y="8311"/>
                  </a:moveTo>
                  <a:cubicBezTo>
                    <a:pt x="2650" y="8311"/>
                    <a:pt x="2840" y="8505"/>
                    <a:pt x="2840" y="8740"/>
                  </a:cubicBezTo>
                  <a:cubicBezTo>
                    <a:pt x="2840" y="8978"/>
                    <a:pt x="2643" y="9168"/>
                    <a:pt x="2412" y="9168"/>
                  </a:cubicBezTo>
                  <a:cubicBezTo>
                    <a:pt x="2291" y="9168"/>
                    <a:pt x="2180" y="9118"/>
                    <a:pt x="2100" y="9038"/>
                  </a:cubicBezTo>
                  <a:lnTo>
                    <a:pt x="2113" y="9038"/>
                  </a:lnTo>
                  <a:cubicBezTo>
                    <a:pt x="2275" y="9038"/>
                    <a:pt x="2412" y="8905"/>
                    <a:pt x="2412" y="8740"/>
                  </a:cubicBezTo>
                  <a:cubicBezTo>
                    <a:pt x="2412" y="8578"/>
                    <a:pt x="2275" y="8444"/>
                    <a:pt x="2113" y="8444"/>
                  </a:cubicBezTo>
                  <a:lnTo>
                    <a:pt x="2100" y="8444"/>
                  </a:lnTo>
                  <a:cubicBezTo>
                    <a:pt x="2180" y="8365"/>
                    <a:pt x="2288" y="8311"/>
                    <a:pt x="2412" y="8311"/>
                  </a:cubicBezTo>
                  <a:close/>
                  <a:moveTo>
                    <a:pt x="2412" y="11163"/>
                  </a:moveTo>
                  <a:cubicBezTo>
                    <a:pt x="2650" y="11163"/>
                    <a:pt x="2840" y="11357"/>
                    <a:pt x="2840" y="11592"/>
                  </a:cubicBezTo>
                  <a:cubicBezTo>
                    <a:pt x="2840" y="11827"/>
                    <a:pt x="2643" y="12021"/>
                    <a:pt x="2412" y="12021"/>
                  </a:cubicBezTo>
                  <a:cubicBezTo>
                    <a:pt x="2291" y="12021"/>
                    <a:pt x="2180" y="11970"/>
                    <a:pt x="2100" y="11891"/>
                  </a:cubicBezTo>
                  <a:lnTo>
                    <a:pt x="2113" y="11891"/>
                  </a:lnTo>
                  <a:cubicBezTo>
                    <a:pt x="2275" y="11891"/>
                    <a:pt x="2412" y="11754"/>
                    <a:pt x="2412" y="11592"/>
                  </a:cubicBezTo>
                  <a:cubicBezTo>
                    <a:pt x="2412" y="11430"/>
                    <a:pt x="2275" y="11294"/>
                    <a:pt x="2113" y="11294"/>
                  </a:cubicBezTo>
                  <a:lnTo>
                    <a:pt x="2100" y="11294"/>
                  </a:lnTo>
                  <a:cubicBezTo>
                    <a:pt x="2180" y="11214"/>
                    <a:pt x="2288" y="11163"/>
                    <a:pt x="2412" y="11163"/>
                  </a:cubicBezTo>
                  <a:close/>
                  <a:moveTo>
                    <a:pt x="2412" y="14013"/>
                  </a:moveTo>
                  <a:cubicBezTo>
                    <a:pt x="2650" y="14013"/>
                    <a:pt x="2840" y="14210"/>
                    <a:pt x="2840" y="14442"/>
                  </a:cubicBezTo>
                  <a:cubicBezTo>
                    <a:pt x="2840" y="14677"/>
                    <a:pt x="2643" y="14871"/>
                    <a:pt x="2412" y="14871"/>
                  </a:cubicBezTo>
                  <a:cubicBezTo>
                    <a:pt x="2291" y="14871"/>
                    <a:pt x="2180" y="14820"/>
                    <a:pt x="2100" y="14740"/>
                  </a:cubicBezTo>
                  <a:lnTo>
                    <a:pt x="2113" y="14740"/>
                  </a:lnTo>
                  <a:cubicBezTo>
                    <a:pt x="2275" y="14740"/>
                    <a:pt x="2412" y="14607"/>
                    <a:pt x="2412" y="14442"/>
                  </a:cubicBezTo>
                  <a:cubicBezTo>
                    <a:pt x="2412" y="14280"/>
                    <a:pt x="2275" y="14143"/>
                    <a:pt x="2113" y="14143"/>
                  </a:cubicBezTo>
                  <a:lnTo>
                    <a:pt x="2100" y="14143"/>
                  </a:lnTo>
                  <a:cubicBezTo>
                    <a:pt x="2180" y="14064"/>
                    <a:pt x="2288" y="14013"/>
                    <a:pt x="2412" y="14013"/>
                  </a:cubicBezTo>
                  <a:close/>
                  <a:moveTo>
                    <a:pt x="2412" y="16862"/>
                  </a:moveTo>
                  <a:cubicBezTo>
                    <a:pt x="2650" y="16862"/>
                    <a:pt x="2840" y="17056"/>
                    <a:pt x="2840" y="17291"/>
                  </a:cubicBezTo>
                  <a:cubicBezTo>
                    <a:pt x="2840" y="17529"/>
                    <a:pt x="2643" y="17720"/>
                    <a:pt x="2412" y="17720"/>
                  </a:cubicBezTo>
                  <a:cubicBezTo>
                    <a:pt x="2291" y="17720"/>
                    <a:pt x="2180" y="17666"/>
                    <a:pt x="2100" y="17587"/>
                  </a:cubicBezTo>
                  <a:lnTo>
                    <a:pt x="2113" y="17587"/>
                  </a:lnTo>
                  <a:cubicBezTo>
                    <a:pt x="2275" y="17587"/>
                    <a:pt x="2412" y="17453"/>
                    <a:pt x="2412" y="17291"/>
                  </a:cubicBezTo>
                  <a:cubicBezTo>
                    <a:pt x="2412" y="17126"/>
                    <a:pt x="2275" y="16993"/>
                    <a:pt x="2113" y="16993"/>
                  </a:cubicBezTo>
                  <a:lnTo>
                    <a:pt x="2100" y="16993"/>
                  </a:lnTo>
                  <a:cubicBezTo>
                    <a:pt x="2180" y="16913"/>
                    <a:pt x="2288" y="16862"/>
                    <a:pt x="2412" y="16862"/>
                  </a:cubicBezTo>
                  <a:close/>
                  <a:moveTo>
                    <a:pt x="13984" y="1"/>
                  </a:moveTo>
                  <a:cubicBezTo>
                    <a:pt x="13790" y="1"/>
                    <a:pt x="13612" y="80"/>
                    <a:pt x="13482" y="207"/>
                  </a:cubicBezTo>
                  <a:lnTo>
                    <a:pt x="1239" y="207"/>
                  </a:lnTo>
                  <a:cubicBezTo>
                    <a:pt x="801" y="207"/>
                    <a:pt x="448" y="560"/>
                    <a:pt x="448" y="998"/>
                  </a:cubicBezTo>
                  <a:lnTo>
                    <a:pt x="448" y="2745"/>
                  </a:lnTo>
                  <a:lnTo>
                    <a:pt x="299" y="2745"/>
                  </a:lnTo>
                  <a:cubicBezTo>
                    <a:pt x="134" y="2745"/>
                    <a:pt x="0" y="2879"/>
                    <a:pt x="0" y="3044"/>
                  </a:cubicBezTo>
                  <a:cubicBezTo>
                    <a:pt x="0" y="3206"/>
                    <a:pt x="134" y="3339"/>
                    <a:pt x="299" y="3339"/>
                  </a:cubicBezTo>
                  <a:lnTo>
                    <a:pt x="448" y="3339"/>
                  </a:lnTo>
                  <a:lnTo>
                    <a:pt x="448" y="5595"/>
                  </a:lnTo>
                  <a:lnTo>
                    <a:pt x="299" y="5595"/>
                  </a:lnTo>
                  <a:cubicBezTo>
                    <a:pt x="134" y="5595"/>
                    <a:pt x="0" y="5731"/>
                    <a:pt x="0" y="5893"/>
                  </a:cubicBezTo>
                  <a:cubicBezTo>
                    <a:pt x="0" y="6055"/>
                    <a:pt x="134" y="6192"/>
                    <a:pt x="299" y="6192"/>
                  </a:cubicBezTo>
                  <a:lnTo>
                    <a:pt x="448" y="6192"/>
                  </a:lnTo>
                  <a:lnTo>
                    <a:pt x="448" y="8447"/>
                  </a:lnTo>
                  <a:lnTo>
                    <a:pt x="299" y="8447"/>
                  </a:lnTo>
                  <a:cubicBezTo>
                    <a:pt x="134" y="8447"/>
                    <a:pt x="0" y="8581"/>
                    <a:pt x="0" y="8746"/>
                  </a:cubicBezTo>
                  <a:cubicBezTo>
                    <a:pt x="0" y="8908"/>
                    <a:pt x="134" y="9041"/>
                    <a:pt x="299" y="9041"/>
                  </a:cubicBezTo>
                  <a:lnTo>
                    <a:pt x="448" y="9041"/>
                  </a:lnTo>
                  <a:lnTo>
                    <a:pt x="448" y="11294"/>
                  </a:lnTo>
                  <a:lnTo>
                    <a:pt x="299" y="11294"/>
                  </a:lnTo>
                  <a:cubicBezTo>
                    <a:pt x="134" y="11294"/>
                    <a:pt x="0" y="11430"/>
                    <a:pt x="0" y="11592"/>
                  </a:cubicBezTo>
                  <a:cubicBezTo>
                    <a:pt x="0" y="11754"/>
                    <a:pt x="134" y="11891"/>
                    <a:pt x="299" y="11891"/>
                  </a:cubicBezTo>
                  <a:lnTo>
                    <a:pt x="448" y="11891"/>
                  </a:lnTo>
                  <a:lnTo>
                    <a:pt x="448" y="14143"/>
                  </a:lnTo>
                  <a:lnTo>
                    <a:pt x="299" y="14143"/>
                  </a:lnTo>
                  <a:cubicBezTo>
                    <a:pt x="134" y="14143"/>
                    <a:pt x="0" y="14280"/>
                    <a:pt x="0" y="14442"/>
                  </a:cubicBezTo>
                  <a:cubicBezTo>
                    <a:pt x="0" y="14607"/>
                    <a:pt x="134" y="14740"/>
                    <a:pt x="299" y="14740"/>
                  </a:cubicBezTo>
                  <a:lnTo>
                    <a:pt x="448" y="14740"/>
                  </a:lnTo>
                  <a:lnTo>
                    <a:pt x="448" y="16996"/>
                  </a:lnTo>
                  <a:lnTo>
                    <a:pt x="299" y="16996"/>
                  </a:lnTo>
                  <a:cubicBezTo>
                    <a:pt x="134" y="16996"/>
                    <a:pt x="0" y="17129"/>
                    <a:pt x="0" y="17294"/>
                  </a:cubicBezTo>
                  <a:cubicBezTo>
                    <a:pt x="0" y="17456"/>
                    <a:pt x="134" y="17590"/>
                    <a:pt x="299" y="17590"/>
                  </a:cubicBezTo>
                  <a:lnTo>
                    <a:pt x="448" y="17590"/>
                  </a:lnTo>
                  <a:lnTo>
                    <a:pt x="448" y="19337"/>
                  </a:lnTo>
                  <a:cubicBezTo>
                    <a:pt x="448" y="19775"/>
                    <a:pt x="801" y="20128"/>
                    <a:pt x="1239" y="20128"/>
                  </a:cubicBezTo>
                  <a:lnTo>
                    <a:pt x="8774" y="20128"/>
                  </a:lnTo>
                  <a:cubicBezTo>
                    <a:pt x="8939" y="20128"/>
                    <a:pt x="9073" y="19994"/>
                    <a:pt x="9073" y="19829"/>
                  </a:cubicBezTo>
                  <a:cubicBezTo>
                    <a:pt x="9073" y="19667"/>
                    <a:pt x="8939" y="19534"/>
                    <a:pt x="8774" y="19534"/>
                  </a:cubicBezTo>
                  <a:lnTo>
                    <a:pt x="1239" y="19534"/>
                  </a:lnTo>
                  <a:cubicBezTo>
                    <a:pt x="1131" y="19534"/>
                    <a:pt x="1046" y="19442"/>
                    <a:pt x="1046" y="19337"/>
                  </a:cubicBezTo>
                  <a:lnTo>
                    <a:pt x="1046" y="17590"/>
                  </a:lnTo>
                  <a:lnTo>
                    <a:pt x="1430" y="17590"/>
                  </a:lnTo>
                  <a:cubicBezTo>
                    <a:pt x="1557" y="18012"/>
                    <a:pt x="1951" y="18317"/>
                    <a:pt x="2412" y="18317"/>
                  </a:cubicBezTo>
                  <a:cubicBezTo>
                    <a:pt x="2974" y="18317"/>
                    <a:pt x="3434" y="17857"/>
                    <a:pt x="3434" y="17294"/>
                  </a:cubicBezTo>
                  <a:cubicBezTo>
                    <a:pt x="3434" y="16729"/>
                    <a:pt x="2974" y="16268"/>
                    <a:pt x="2412" y="16268"/>
                  </a:cubicBezTo>
                  <a:cubicBezTo>
                    <a:pt x="1951" y="16268"/>
                    <a:pt x="1557" y="16576"/>
                    <a:pt x="1430" y="16996"/>
                  </a:cubicBezTo>
                  <a:lnTo>
                    <a:pt x="1046" y="16996"/>
                  </a:lnTo>
                  <a:lnTo>
                    <a:pt x="1046" y="14740"/>
                  </a:lnTo>
                  <a:lnTo>
                    <a:pt x="1430" y="14740"/>
                  </a:lnTo>
                  <a:cubicBezTo>
                    <a:pt x="1557" y="15163"/>
                    <a:pt x="1951" y="15468"/>
                    <a:pt x="2412" y="15468"/>
                  </a:cubicBezTo>
                  <a:cubicBezTo>
                    <a:pt x="2974" y="15468"/>
                    <a:pt x="3434" y="15007"/>
                    <a:pt x="3434" y="14442"/>
                  </a:cubicBezTo>
                  <a:cubicBezTo>
                    <a:pt x="3434" y="13879"/>
                    <a:pt x="2974" y="13419"/>
                    <a:pt x="2412" y="13419"/>
                  </a:cubicBezTo>
                  <a:cubicBezTo>
                    <a:pt x="1951" y="13419"/>
                    <a:pt x="1557" y="13724"/>
                    <a:pt x="1430" y="14143"/>
                  </a:cubicBezTo>
                  <a:lnTo>
                    <a:pt x="1046" y="14143"/>
                  </a:lnTo>
                  <a:lnTo>
                    <a:pt x="1046" y="11891"/>
                  </a:lnTo>
                  <a:lnTo>
                    <a:pt x="1430" y="11891"/>
                  </a:lnTo>
                  <a:cubicBezTo>
                    <a:pt x="1557" y="12310"/>
                    <a:pt x="1951" y="12615"/>
                    <a:pt x="2412" y="12615"/>
                  </a:cubicBezTo>
                  <a:cubicBezTo>
                    <a:pt x="2974" y="12615"/>
                    <a:pt x="3434" y="12155"/>
                    <a:pt x="3434" y="11592"/>
                  </a:cubicBezTo>
                  <a:cubicBezTo>
                    <a:pt x="3434" y="11027"/>
                    <a:pt x="2974" y="10566"/>
                    <a:pt x="2412" y="10566"/>
                  </a:cubicBezTo>
                  <a:cubicBezTo>
                    <a:pt x="1951" y="10566"/>
                    <a:pt x="1557" y="10874"/>
                    <a:pt x="1430" y="11294"/>
                  </a:cubicBezTo>
                  <a:lnTo>
                    <a:pt x="1046" y="11294"/>
                  </a:lnTo>
                  <a:lnTo>
                    <a:pt x="1046" y="9038"/>
                  </a:lnTo>
                  <a:lnTo>
                    <a:pt x="1430" y="9038"/>
                  </a:lnTo>
                  <a:cubicBezTo>
                    <a:pt x="1557" y="9461"/>
                    <a:pt x="1951" y="9766"/>
                    <a:pt x="2412" y="9766"/>
                  </a:cubicBezTo>
                  <a:cubicBezTo>
                    <a:pt x="2974" y="9766"/>
                    <a:pt x="3434" y="9305"/>
                    <a:pt x="3434" y="8740"/>
                  </a:cubicBezTo>
                  <a:cubicBezTo>
                    <a:pt x="3434" y="8177"/>
                    <a:pt x="2974" y="7717"/>
                    <a:pt x="2412" y="7717"/>
                  </a:cubicBezTo>
                  <a:cubicBezTo>
                    <a:pt x="1951" y="7717"/>
                    <a:pt x="1557" y="8022"/>
                    <a:pt x="1430" y="8444"/>
                  </a:cubicBezTo>
                  <a:lnTo>
                    <a:pt x="1046" y="8444"/>
                  </a:lnTo>
                  <a:lnTo>
                    <a:pt x="1046" y="6189"/>
                  </a:lnTo>
                  <a:lnTo>
                    <a:pt x="1430" y="6189"/>
                  </a:lnTo>
                  <a:cubicBezTo>
                    <a:pt x="1557" y="6608"/>
                    <a:pt x="1951" y="6913"/>
                    <a:pt x="2412" y="6913"/>
                  </a:cubicBezTo>
                  <a:cubicBezTo>
                    <a:pt x="2974" y="6913"/>
                    <a:pt x="3434" y="6452"/>
                    <a:pt x="3434" y="5890"/>
                  </a:cubicBezTo>
                  <a:cubicBezTo>
                    <a:pt x="3434" y="5325"/>
                    <a:pt x="2974" y="4864"/>
                    <a:pt x="2412" y="4864"/>
                  </a:cubicBezTo>
                  <a:cubicBezTo>
                    <a:pt x="1951" y="4864"/>
                    <a:pt x="1557" y="5169"/>
                    <a:pt x="1430" y="5592"/>
                  </a:cubicBezTo>
                  <a:lnTo>
                    <a:pt x="1046" y="5592"/>
                  </a:lnTo>
                  <a:lnTo>
                    <a:pt x="1046" y="3336"/>
                  </a:lnTo>
                  <a:lnTo>
                    <a:pt x="1430" y="3336"/>
                  </a:lnTo>
                  <a:cubicBezTo>
                    <a:pt x="1557" y="3759"/>
                    <a:pt x="1951" y="4064"/>
                    <a:pt x="2412" y="4064"/>
                  </a:cubicBezTo>
                  <a:cubicBezTo>
                    <a:pt x="2974" y="4064"/>
                    <a:pt x="3434" y="3603"/>
                    <a:pt x="3434" y="3038"/>
                  </a:cubicBezTo>
                  <a:cubicBezTo>
                    <a:pt x="3434" y="2475"/>
                    <a:pt x="2974" y="2015"/>
                    <a:pt x="2412" y="2015"/>
                  </a:cubicBezTo>
                  <a:cubicBezTo>
                    <a:pt x="1951" y="2015"/>
                    <a:pt x="1557" y="2320"/>
                    <a:pt x="1430" y="2742"/>
                  </a:cubicBezTo>
                  <a:lnTo>
                    <a:pt x="1046" y="2742"/>
                  </a:lnTo>
                  <a:lnTo>
                    <a:pt x="1046" y="992"/>
                  </a:lnTo>
                  <a:cubicBezTo>
                    <a:pt x="1046" y="887"/>
                    <a:pt x="1135" y="798"/>
                    <a:pt x="1239" y="798"/>
                  </a:cubicBezTo>
                  <a:lnTo>
                    <a:pt x="13263" y="798"/>
                  </a:lnTo>
                  <a:lnTo>
                    <a:pt x="13263" y="2653"/>
                  </a:lnTo>
                  <a:cubicBezTo>
                    <a:pt x="13263" y="3050"/>
                    <a:pt x="13587" y="3378"/>
                    <a:pt x="13984" y="3378"/>
                  </a:cubicBezTo>
                  <a:lnTo>
                    <a:pt x="15839" y="3378"/>
                  </a:lnTo>
                  <a:lnTo>
                    <a:pt x="15839" y="9499"/>
                  </a:lnTo>
                  <a:cubicBezTo>
                    <a:pt x="15839" y="9661"/>
                    <a:pt x="15976" y="9797"/>
                    <a:pt x="16138" y="9797"/>
                  </a:cubicBezTo>
                  <a:cubicBezTo>
                    <a:pt x="16300" y="9797"/>
                    <a:pt x="16436" y="9661"/>
                    <a:pt x="16436" y="9499"/>
                  </a:cubicBezTo>
                  <a:lnTo>
                    <a:pt x="16436" y="3162"/>
                  </a:lnTo>
                  <a:cubicBezTo>
                    <a:pt x="16563" y="3031"/>
                    <a:pt x="16643" y="2853"/>
                    <a:pt x="16643" y="2656"/>
                  </a:cubicBezTo>
                  <a:lnTo>
                    <a:pt x="16643" y="725"/>
                  </a:lnTo>
                  <a:cubicBezTo>
                    <a:pt x="16643" y="328"/>
                    <a:pt x="16316" y="1"/>
                    <a:pt x="15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71"/>
            <p:cNvSpPr/>
            <p:nvPr/>
          </p:nvSpPr>
          <p:spPr>
            <a:xfrm>
              <a:off x="5942325" y="1447686"/>
              <a:ext cx="13096" cy="386165"/>
            </a:xfrm>
            <a:custGeom>
              <a:rect b="b" l="l" r="r" t="t"/>
              <a:pathLst>
                <a:path extrusionOk="0" h="17545" w="595">
                  <a:moveTo>
                    <a:pt x="296" y="0"/>
                  </a:moveTo>
                  <a:cubicBezTo>
                    <a:pt x="130" y="0"/>
                    <a:pt x="0" y="131"/>
                    <a:pt x="0" y="299"/>
                  </a:cubicBezTo>
                  <a:lnTo>
                    <a:pt x="0" y="17249"/>
                  </a:lnTo>
                  <a:cubicBezTo>
                    <a:pt x="0" y="17411"/>
                    <a:pt x="134" y="17545"/>
                    <a:pt x="296" y="17545"/>
                  </a:cubicBezTo>
                  <a:cubicBezTo>
                    <a:pt x="461" y="17545"/>
                    <a:pt x="594" y="17411"/>
                    <a:pt x="594" y="17249"/>
                  </a:cubicBezTo>
                  <a:lnTo>
                    <a:pt x="594" y="299"/>
                  </a:lnTo>
                  <a:cubicBezTo>
                    <a:pt x="594" y="134"/>
                    <a:pt x="461" y="0"/>
                    <a:pt x="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71"/>
            <p:cNvSpPr/>
            <p:nvPr/>
          </p:nvSpPr>
          <p:spPr>
            <a:xfrm>
              <a:off x="6012735" y="1532205"/>
              <a:ext cx="102170" cy="13096"/>
            </a:xfrm>
            <a:custGeom>
              <a:rect b="b" l="l" r="r" t="t"/>
              <a:pathLst>
                <a:path extrusionOk="0" h="595" w="4642">
                  <a:moveTo>
                    <a:pt x="299" y="1"/>
                  </a:moveTo>
                  <a:cubicBezTo>
                    <a:pt x="137" y="1"/>
                    <a:pt x="0" y="134"/>
                    <a:pt x="0" y="296"/>
                  </a:cubicBezTo>
                  <a:cubicBezTo>
                    <a:pt x="0" y="461"/>
                    <a:pt x="137" y="595"/>
                    <a:pt x="299" y="595"/>
                  </a:cubicBezTo>
                  <a:lnTo>
                    <a:pt x="4346" y="595"/>
                  </a:lnTo>
                  <a:cubicBezTo>
                    <a:pt x="4508" y="595"/>
                    <a:pt x="4641" y="461"/>
                    <a:pt x="4641" y="296"/>
                  </a:cubicBezTo>
                  <a:cubicBezTo>
                    <a:pt x="4641" y="134"/>
                    <a:pt x="4508" y="1"/>
                    <a:pt x="4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71"/>
            <p:cNvSpPr/>
            <p:nvPr/>
          </p:nvSpPr>
          <p:spPr>
            <a:xfrm>
              <a:off x="6046080" y="1737492"/>
              <a:ext cx="35458" cy="13096"/>
            </a:xfrm>
            <a:custGeom>
              <a:rect b="b" l="l" r="r" t="t"/>
              <a:pathLst>
                <a:path extrusionOk="0" h="595" w="1611">
                  <a:moveTo>
                    <a:pt x="299" y="0"/>
                  </a:moveTo>
                  <a:cubicBezTo>
                    <a:pt x="137" y="0"/>
                    <a:pt x="0" y="134"/>
                    <a:pt x="0" y="299"/>
                  </a:cubicBezTo>
                  <a:cubicBezTo>
                    <a:pt x="0" y="461"/>
                    <a:pt x="134" y="594"/>
                    <a:pt x="299" y="594"/>
                  </a:cubicBezTo>
                  <a:lnTo>
                    <a:pt x="1312" y="594"/>
                  </a:lnTo>
                  <a:cubicBezTo>
                    <a:pt x="1474" y="594"/>
                    <a:pt x="1611" y="461"/>
                    <a:pt x="1611" y="299"/>
                  </a:cubicBezTo>
                  <a:cubicBezTo>
                    <a:pt x="1611" y="134"/>
                    <a:pt x="1474" y="0"/>
                    <a:pt x="13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71"/>
            <p:cNvSpPr/>
            <p:nvPr/>
          </p:nvSpPr>
          <p:spPr>
            <a:xfrm>
              <a:off x="5990417" y="1564802"/>
              <a:ext cx="146719" cy="13096"/>
            </a:xfrm>
            <a:custGeom>
              <a:rect b="b" l="l" r="r" t="t"/>
              <a:pathLst>
                <a:path extrusionOk="0" h="595" w="6666">
                  <a:moveTo>
                    <a:pt x="296" y="0"/>
                  </a:moveTo>
                  <a:cubicBezTo>
                    <a:pt x="134" y="0"/>
                    <a:pt x="1" y="130"/>
                    <a:pt x="1" y="299"/>
                  </a:cubicBezTo>
                  <a:cubicBezTo>
                    <a:pt x="1" y="461"/>
                    <a:pt x="137" y="594"/>
                    <a:pt x="299" y="594"/>
                  </a:cubicBezTo>
                  <a:lnTo>
                    <a:pt x="6367" y="594"/>
                  </a:lnTo>
                  <a:cubicBezTo>
                    <a:pt x="6529" y="594"/>
                    <a:pt x="6665" y="461"/>
                    <a:pt x="6665" y="299"/>
                  </a:cubicBezTo>
                  <a:cubicBezTo>
                    <a:pt x="6665" y="134"/>
                    <a:pt x="6529" y="0"/>
                    <a:pt x="6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71"/>
            <p:cNvSpPr/>
            <p:nvPr/>
          </p:nvSpPr>
          <p:spPr>
            <a:xfrm>
              <a:off x="6072514" y="1650156"/>
              <a:ext cx="149140" cy="214333"/>
            </a:xfrm>
            <a:custGeom>
              <a:rect b="b" l="l" r="r" t="t"/>
              <a:pathLst>
                <a:path extrusionOk="0" h="9738" w="6776">
                  <a:moveTo>
                    <a:pt x="6052" y="6958"/>
                  </a:moveTo>
                  <a:cubicBezTo>
                    <a:pt x="6061" y="6958"/>
                    <a:pt x="6067" y="6958"/>
                    <a:pt x="6077" y="6961"/>
                  </a:cubicBezTo>
                  <a:lnTo>
                    <a:pt x="6083" y="6961"/>
                  </a:lnTo>
                  <a:cubicBezTo>
                    <a:pt x="6086" y="6961"/>
                    <a:pt x="6093" y="6967"/>
                    <a:pt x="6096" y="6967"/>
                  </a:cubicBezTo>
                  <a:cubicBezTo>
                    <a:pt x="6102" y="6970"/>
                    <a:pt x="6109" y="6970"/>
                    <a:pt x="6115" y="6973"/>
                  </a:cubicBezTo>
                  <a:cubicBezTo>
                    <a:pt x="6156" y="6993"/>
                    <a:pt x="6179" y="7037"/>
                    <a:pt x="6179" y="7085"/>
                  </a:cubicBezTo>
                  <a:lnTo>
                    <a:pt x="6179" y="9019"/>
                  </a:lnTo>
                  <a:cubicBezTo>
                    <a:pt x="6179" y="9089"/>
                    <a:pt x="6125" y="9146"/>
                    <a:pt x="6052" y="9146"/>
                  </a:cubicBezTo>
                  <a:lnTo>
                    <a:pt x="4117" y="9146"/>
                  </a:lnTo>
                  <a:cubicBezTo>
                    <a:pt x="4069" y="9146"/>
                    <a:pt x="4031" y="9121"/>
                    <a:pt x="4012" y="9083"/>
                  </a:cubicBezTo>
                  <a:cubicBezTo>
                    <a:pt x="4006" y="9073"/>
                    <a:pt x="4003" y="9067"/>
                    <a:pt x="3999" y="9064"/>
                  </a:cubicBezTo>
                  <a:cubicBezTo>
                    <a:pt x="3999" y="9057"/>
                    <a:pt x="3996" y="9054"/>
                    <a:pt x="3996" y="9051"/>
                  </a:cubicBezTo>
                  <a:lnTo>
                    <a:pt x="3996" y="9041"/>
                  </a:lnTo>
                  <a:cubicBezTo>
                    <a:pt x="3996" y="9035"/>
                    <a:pt x="3990" y="9026"/>
                    <a:pt x="3990" y="9019"/>
                  </a:cubicBezTo>
                  <a:lnTo>
                    <a:pt x="3990" y="7081"/>
                  </a:lnTo>
                  <a:cubicBezTo>
                    <a:pt x="3990" y="7037"/>
                    <a:pt x="4015" y="6999"/>
                    <a:pt x="4047" y="6977"/>
                  </a:cubicBezTo>
                  <a:cubicBezTo>
                    <a:pt x="4066" y="6967"/>
                    <a:pt x="4092" y="6958"/>
                    <a:pt x="4117" y="6958"/>
                  </a:cubicBezTo>
                  <a:close/>
                  <a:moveTo>
                    <a:pt x="6271" y="1"/>
                  </a:moveTo>
                  <a:cubicBezTo>
                    <a:pt x="6109" y="1"/>
                    <a:pt x="5972" y="134"/>
                    <a:pt x="5972" y="299"/>
                  </a:cubicBezTo>
                  <a:lnTo>
                    <a:pt x="5972" y="6357"/>
                  </a:lnTo>
                  <a:lnTo>
                    <a:pt x="4117" y="6357"/>
                  </a:lnTo>
                  <a:cubicBezTo>
                    <a:pt x="3968" y="6357"/>
                    <a:pt x="3828" y="6402"/>
                    <a:pt x="3714" y="6481"/>
                  </a:cubicBezTo>
                  <a:cubicBezTo>
                    <a:pt x="3523" y="6611"/>
                    <a:pt x="3396" y="6831"/>
                    <a:pt x="3396" y="7081"/>
                  </a:cubicBezTo>
                  <a:lnTo>
                    <a:pt x="3396" y="8937"/>
                  </a:lnTo>
                  <a:lnTo>
                    <a:pt x="299" y="8937"/>
                  </a:lnTo>
                  <a:cubicBezTo>
                    <a:pt x="137" y="8937"/>
                    <a:pt x="0" y="9070"/>
                    <a:pt x="0" y="9232"/>
                  </a:cubicBezTo>
                  <a:cubicBezTo>
                    <a:pt x="0" y="9397"/>
                    <a:pt x="137" y="9531"/>
                    <a:pt x="299" y="9531"/>
                  </a:cubicBezTo>
                  <a:lnTo>
                    <a:pt x="3615" y="9531"/>
                  </a:lnTo>
                  <a:cubicBezTo>
                    <a:pt x="3745" y="9658"/>
                    <a:pt x="3923" y="9737"/>
                    <a:pt x="4117" y="9737"/>
                  </a:cubicBezTo>
                  <a:lnTo>
                    <a:pt x="6052" y="9737"/>
                  </a:lnTo>
                  <a:cubicBezTo>
                    <a:pt x="6449" y="9737"/>
                    <a:pt x="6776" y="9413"/>
                    <a:pt x="6776" y="9016"/>
                  </a:cubicBezTo>
                  <a:lnTo>
                    <a:pt x="6776" y="7081"/>
                  </a:lnTo>
                  <a:cubicBezTo>
                    <a:pt x="6776" y="6888"/>
                    <a:pt x="6696" y="6707"/>
                    <a:pt x="6569" y="6576"/>
                  </a:cubicBezTo>
                  <a:lnTo>
                    <a:pt x="6569" y="299"/>
                  </a:lnTo>
                  <a:cubicBezTo>
                    <a:pt x="6569" y="134"/>
                    <a:pt x="6433" y="1"/>
                    <a:pt x="6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2"/>
          <p:cNvSpPr txBox="1"/>
          <p:nvPr>
            <p:ph idx="3" type="subTitle"/>
          </p:nvPr>
        </p:nvSpPr>
        <p:spPr>
          <a:xfrm>
            <a:off x="5567963" y="2442175"/>
            <a:ext cx="2519700" cy="4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Want</a:t>
            </a:r>
            <a:r>
              <a:rPr lang="en" sz="1900"/>
              <a:t> </a:t>
            </a:r>
            <a:r>
              <a:rPr lang="en" sz="1900"/>
              <a:t>fashion tips</a:t>
            </a:r>
            <a:endParaRPr sz="1900"/>
          </a:p>
        </p:txBody>
      </p:sp>
      <p:sp>
        <p:nvSpPr>
          <p:cNvPr id="753" name="Google Shape;753;p72"/>
          <p:cNvSpPr txBox="1"/>
          <p:nvPr>
            <p:ph idx="5" type="subTitle"/>
          </p:nvPr>
        </p:nvSpPr>
        <p:spPr>
          <a:xfrm>
            <a:off x="5568163" y="3598325"/>
            <a:ext cx="2519700" cy="4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Want to save money </a:t>
            </a:r>
            <a:endParaRPr sz="1900"/>
          </a:p>
        </p:txBody>
      </p:sp>
      <p:sp>
        <p:nvSpPr>
          <p:cNvPr id="754" name="Google Shape;754;p72"/>
          <p:cNvSpPr txBox="1"/>
          <p:nvPr>
            <p:ph idx="1" type="subTitle"/>
          </p:nvPr>
        </p:nvSpPr>
        <p:spPr>
          <a:xfrm>
            <a:off x="5568113" y="1286025"/>
            <a:ext cx="2519700" cy="4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Want to save time</a:t>
            </a:r>
            <a:endParaRPr sz="1900"/>
          </a:p>
        </p:txBody>
      </p:sp>
      <p:sp>
        <p:nvSpPr>
          <p:cNvPr id="755" name="Google Shape;755;p72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900"/>
              <a:t>StyleSync is designed for</a:t>
            </a:r>
            <a:r>
              <a:rPr lang="en" sz="2900"/>
              <a:t> people who…</a:t>
            </a:r>
            <a:endParaRPr sz="2900"/>
          </a:p>
        </p:txBody>
      </p:sp>
      <p:sp>
        <p:nvSpPr>
          <p:cNvPr id="756" name="Google Shape;756;p72"/>
          <p:cNvSpPr txBox="1"/>
          <p:nvPr>
            <p:ph idx="2" type="subTitle"/>
          </p:nvPr>
        </p:nvSpPr>
        <p:spPr>
          <a:xfrm>
            <a:off x="5568303" y="1644225"/>
            <a:ext cx="2519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Planning and deciding an outfit can be a hassle.</a:t>
            </a:r>
            <a:endParaRPr sz="1300"/>
          </a:p>
        </p:txBody>
      </p:sp>
      <p:sp>
        <p:nvSpPr>
          <p:cNvPr id="757" name="Google Shape;757;p72"/>
          <p:cNvSpPr txBox="1"/>
          <p:nvPr>
            <p:ph idx="4" type="subTitle"/>
          </p:nvPr>
        </p:nvSpPr>
        <p:spPr>
          <a:xfrm>
            <a:off x="5568153" y="2800375"/>
            <a:ext cx="2519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Boost your confidence and sense of style!</a:t>
            </a:r>
            <a:endParaRPr sz="1300"/>
          </a:p>
        </p:txBody>
      </p:sp>
      <p:sp>
        <p:nvSpPr>
          <p:cNvPr id="758" name="Google Shape;758;p72"/>
          <p:cNvSpPr txBox="1"/>
          <p:nvPr>
            <p:ph idx="6" type="subTitle"/>
          </p:nvPr>
        </p:nvSpPr>
        <p:spPr>
          <a:xfrm>
            <a:off x="5568353" y="3956525"/>
            <a:ext cx="2519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Reduce waste and save money by maximizing your wardrobe.</a:t>
            </a:r>
            <a:endParaRPr sz="1200"/>
          </a:p>
        </p:txBody>
      </p:sp>
      <p:grpSp>
        <p:nvGrpSpPr>
          <p:cNvPr id="759" name="Google Shape;759;p72"/>
          <p:cNvGrpSpPr/>
          <p:nvPr/>
        </p:nvGrpSpPr>
        <p:grpSpPr>
          <a:xfrm>
            <a:off x="2620253" y="1209825"/>
            <a:ext cx="688801" cy="3389588"/>
            <a:chOff x="2620253" y="1209825"/>
            <a:chExt cx="688801" cy="3389588"/>
          </a:xfrm>
        </p:grpSpPr>
        <p:sp>
          <p:nvSpPr>
            <p:cNvPr id="760" name="Google Shape;760;p72"/>
            <p:cNvSpPr/>
            <p:nvPr/>
          </p:nvSpPr>
          <p:spPr>
            <a:xfrm>
              <a:off x="2729539" y="1209825"/>
              <a:ext cx="547579" cy="475850"/>
            </a:xfrm>
            <a:custGeom>
              <a:rect b="b" l="l" r="r" t="t"/>
              <a:pathLst>
                <a:path extrusionOk="0" h="7450" w="8573">
                  <a:moveTo>
                    <a:pt x="6396" y="2540"/>
                  </a:moveTo>
                  <a:lnTo>
                    <a:pt x="6396" y="2540"/>
                  </a:lnTo>
                  <a:cubicBezTo>
                    <a:pt x="6383" y="2602"/>
                    <a:pt x="6334" y="2664"/>
                    <a:pt x="6296" y="2739"/>
                  </a:cubicBezTo>
                  <a:cubicBezTo>
                    <a:pt x="6296" y="2689"/>
                    <a:pt x="6284" y="2652"/>
                    <a:pt x="6259" y="2615"/>
                  </a:cubicBezTo>
                  <a:cubicBezTo>
                    <a:pt x="6296" y="2590"/>
                    <a:pt x="6346" y="2565"/>
                    <a:pt x="6396" y="2540"/>
                  </a:cubicBezTo>
                  <a:close/>
                  <a:moveTo>
                    <a:pt x="3171" y="1"/>
                  </a:moveTo>
                  <a:cubicBezTo>
                    <a:pt x="3100" y="1"/>
                    <a:pt x="3029" y="27"/>
                    <a:pt x="2975" y="86"/>
                  </a:cubicBezTo>
                  <a:cubicBezTo>
                    <a:pt x="2863" y="198"/>
                    <a:pt x="2789" y="322"/>
                    <a:pt x="2727" y="446"/>
                  </a:cubicBezTo>
                  <a:cubicBezTo>
                    <a:pt x="2615" y="470"/>
                    <a:pt x="2504" y="532"/>
                    <a:pt x="2429" y="632"/>
                  </a:cubicBezTo>
                  <a:lnTo>
                    <a:pt x="2392" y="632"/>
                  </a:lnTo>
                  <a:cubicBezTo>
                    <a:pt x="2361" y="630"/>
                    <a:pt x="2331" y="628"/>
                    <a:pt x="2302" y="628"/>
                  </a:cubicBezTo>
                  <a:cubicBezTo>
                    <a:pt x="2158" y="628"/>
                    <a:pt x="2039" y="654"/>
                    <a:pt x="1946" y="706"/>
                  </a:cubicBezTo>
                  <a:cubicBezTo>
                    <a:pt x="1863" y="672"/>
                    <a:pt x="1774" y="654"/>
                    <a:pt x="1681" y="654"/>
                  </a:cubicBezTo>
                  <a:cubicBezTo>
                    <a:pt x="1469" y="654"/>
                    <a:pt x="1237" y="747"/>
                    <a:pt x="1004" y="954"/>
                  </a:cubicBezTo>
                  <a:cubicBezTo>
                    <a:pt x="967" y="991"/>
                    <a:pt x="942" y="1016"/>
                    <a:pt x="930" y="1053"/>
                  </a:cubicBezTo>
                  <a:cubicBezTo>
                    <a:pt x="409" y="1127"/>
                    <a:pt x="0" y="1450"/>
                    <a:pt x="13" y="2082"/>
                  </a:cubicBezTo>
                  <a:cubicBezTo>
                    <a:pt x="13" y="2514"/>
                    <a:pt x="243" y="2678"/>
                    <a:pt x="549" y="2678"/>
                  </a:cubicBezTo>
                  <a:cubicBezTo>
                    <a:pt x="638" y="2678"/>
                    <a:pt x="733" y="2665"/>
                    <a:pt x="831" y="2639"/>
                  </a:cubicBezTo>
                  <a:lnTo>
                    <a:pt x="831" y="2639"/>
                  </a:lnTo>
                  <a:cubicBezTo>
                    <a:pt x="744" y="2937"/>
                    <a:pt x="719" y="3234"/>
                    <a:pt x="769" y="3532"/>
                  </a:cubicBezTo>
                  <a:cubicBezTo>
                    <a:pt x="769" y="3557"/>
                    <a:pt x="781" y="3594"/>
                    <a:pt x="806" y="3619"/>
                  </a:cubicBezTo>
                  <a:cubicBezTo>
                    <a:pt x="533" y="3693"/>
                    <a:pt x="322" y="3916"/>
                    <a:pt x="273" y="4313"/>
                  </a:cubicBezTo>
                  <a:cubicBezTo>
                    <a:pt x="260" y="4412"/>
                    <a:pt x="260" y="4536"/>
                    <a:pt x="273" y="4660"/>
                  </a:cubicBezTo>
                  <a:cubicBezTo>
                    <a:pt x="211" y="4858"/>
                    <a:pt x="198" y="5056"/>
                    <a:pt x="260" y="5217"/>
                  </a:cubicBezTo>
                  <a:cubicBezTo>
                    <a:pt x="361" y="5445"/>
                    <a:pt x="621" y="5512"/>
                    <a:pt x="865" y="5512"/>
                  </a:cubicBezTo>
                  <a:cubicBezTo>
                    <a:pt x="954" y="5512"/>
                    <a:pt x="1040" y="5503"/>
                    <a:pt x="1116" y="5490"/>
                  </a:cubicBezTo>
                  <a:cubicBezTo>
                    <a:pt x="1128" y="5490"/>
                    <a:pt x="1128" y="5490"/>
                    <a:pt x="1140" y="5478"/>
                  </a:cubicBezTo>
                  <a:cubicBezTo>
                    <a:pt x="1140" y="5478"/>
                    <a:pt x="1153" y="5478"/>
                    <a:pt x="1153" y="5490"/>
                  </a:cubicBezTo>
                  <a:cubicBezTo>
                    <a:pt x="1140" y="5701"/>
                    <a:pt x="1178" y="5899"/>
                    <a:pt x="1240" y="6097"/>
                  </a:cubicBezTo>
                  <a:cubicBezTo>
                    <a:pt x="1153" y="6383"/>
                    <a:pt x="1215" y="6705"/>
                    <a:pt x="1426" y="6965"/>
                  </a:cubicBezTo>
                  <a:cubicBezTo>
                    <a:pt x="1401" y="7027"/>
                    <a:pt x="1401" y="7077"/>
                    <a:pt x="1401" y="7139"/>
                  </a:cubicBezTo>
                  <a:cubicBezTo>
                    <a:pt x="1389" y="7282"/>
                    <a:pt x="1550" y="7449"/>
                    <a:pt x="1695" y="7449"/>
                  </a:cubicBezTo>
                  <a:cubicBezTo>
                    <a:pt x="1700" y="7449"/>
                    <a:pt x="1706" y="7449"/>
                    <a:pt x="1711" y="7448"/>
                  </a:cubicBezTo>
                  <a:cubicBezTo>
                    <a:pt x="1934" y="7436"/>
                    <a:pt x="2045" y="7386"/>
                    <a:pt x="2132" y="7275"/>
                  </a:cubicBezTo>
                  <a:cubicBezTo>
                    <a:pt x="2163" y="7281"/>
                    <a:pt x="2194" y="7284"/>
                    <a:pt x="2230" y="7284"/>
                  </a:cubicBezTo>
                  <a:cubicBezTo>
                    <a:pt x="2265" y="7284"/>
                    <a:pt x="2305" y="7281"/>
                    <a:pt x="2355" y="7275"/>
                  </a:cubicBezTo>
                  <a:cubicBezTo>
                    <a:pt x="2491" y="7250"/>
                    <a:pt x="2566" y="7101"/>
                    <a:pt x="2578" y="6977"/>
                  </a:cubicBezTo>
                  <a:cubicBezTo>
                    <a:pt x="2603" y="6668"/>
                    <a:pt x="2628" y="6358"/>
                    <a:pt x="2578" y="6048"/>
                  </a:cubicBezTo>
                  <a:cubicBezTo>
                    <a:pt x="2566" y="5986"/>
                    <a:pt x="2553" y="5924"/>
                    <a:pt x="2516" y="5887"/>
                  </a:cubicBezTo>
                  <a:cubicBezTo>
                    <a:pt x="2677" y="5403"/>
                    <a:pt x="2814" y="4920"/>
                    <a:pt x="2950" y="4424"/>
                  </a:cubicBezTo>
                  <a:cubicBezTo>
                    <a:pt x="3495" y="4437"/>
                    <a:pt x="4065" y="4486"/>
                    <a:pt x="4623" y="4486"/>
                  </a:cubicBezTo>
                  <a:cubicBezTo>
                    <a:pt x="4691" y="4535"/>
                    <a:pt x="4760" y="4568"/>
                    <a:pt x="4840" y="4568"/>
                  </a:cubicBezTo>
                  <a:cubicBezTo>
                    <a:pt x="4862" y="4568"/>
                    <a:pt x="4884" y="4566"/>
                    <a:pt x="4908" y="4561"/>
                  </a:cubicBezTo>
                  <a:cubicBezTo>
                    <a:pt x="5144" y="4523"/>
                    <a:pt x="5392" y="4499"/>
                    <a:pt x="5615" y="4486"/>
                  </a:cubicBezTo>
                  <a:lnTo>
                    <a:pt x="5615" y="4486"/>
                  </a:lnTo>
                  <a:cubicBezTo>
                    <a:pt x="5615" y="4499"/>
                    <a:pt x="5602" y="4536"/>
                    <a:pt x="5602" y="4548"/>
                  </a:cubicBezTo>
                  <a:cubicBezTo>
                    <a:pt x="5491" y="4734"/>
                    <a:pt x="5454" y="4932"/>
                    <a:pt x="5454" y="5180"/>
                  </a:cubicBezTo>
                  <a:cubicBezTo>
                    <a:pt x="5404" y="5391"/>
                    <a:pt x="5392" y="5602"/>
                    <a:pt x="5367" y="5825"/>
                  </a:cubicBezTo>
                  <a:lnTo>
                    <a:pt x="5367" y="5850"/>
                  </a:lnTo>
                  <a:cubicBezTo>
                    <a:pt x="5354" y="5912"/>
                    <a:pt x="5330" y="5986"/>
                    <a:pt x="5305" y="6048"/>
                  </a:cubicBezTo>
                  <a:cubicBezTo>
                    <a:pt x="5268" y="6172"/>
                    <a:pt x="5305" y="6283"/>
                    <a:pt x="5392" y="6345"/>
                  </a:cubicBezTo>
                  <a:lnTo>
                    <a:pt x="5342" y="6444"/>
                  </a:lnTo>
                  <a:cubicBezTo>
                    <a:pt x="5222" y="6684"/>
                    <a:pt x="5439" y="6906"/>
                    <a:pt x="5647" y="6906"/>
                  </a:cubicBezTo>
                  <a:cubicBezTo>
                    <a:pt x="5739" y="6906"/>
                    <a:pt x="5830" y="6862"/>
                    <a:pt x="5887" y="6754"/>
                  </a:cubicBezTo>
                  <a:cubicBezTo>
                    <a:pt x="5962" y="6581"/>
                    <a:pt x="6049" y="6420"/>
                    <a:pt x="6148" y="6271"/>
                  </a:cubicBezTo>
                  <a:cubicBezTo>
                    <a:pt x="6272" y="6271"/>
                    <a:pt x="6408" y="6209"/>
                    <a:pt x="6458" y="6073"/>
                  </a:cubicBezTo>
                  <a:cubicBezTo>
                    <a:pt x="6582" y="5713"/>
                    <a:pt x="6730" y="5391"/>
                    <a:pt x="6842" y="5032"/>
                  </a:cubicBezTo>
                  <a:cubicBezTo>
                    <a:pt x="6879" y="4970"/>
                    <a:pt x="6891" y="4895"/>
                    <a:pt x="6916" y="4833"/>
                  </a:cubicBezTo>
                  <a:cubicBezTo>
                    <a:pt x="6941" y="4796"/>
                    <a:pt x="6941" y="4771"/>
                    <a:pt x="6941" y="4734"/>
                  </a:cubicBezTo>
                  <a:cubicBezTo>
                    <a:pt x="7152" y="4623"/>
                    <a:pt x="7338" y="4486"/>
                    <a:pt x="7462" y="4275"/>
                  </a:cubicBezTo>
                  <a:cubicBezTo>
                    <a:pt x="7598" y="4226"/>
                    <a:pt x="7697" y="4090"/>
                    <a:pt x="7685" y="3941"/>
                  </a:cubicBezTo>
                  <a:cubicBezTo>
                    <a:pt x="7871" y="3879"/>
                    <a:pt x="8056" y="3805"/>
                    <a:pt x="8242" y="3730"/>
                  </a:cubicBezTo>
                  <a:cubicBezTo>
                    <a:pt x="8572" y="3548"/>
                    <a:pt x="8484" y="3074"/>
                    <a:pt x="8161" y="3074"/>
                  </a:cubicBezTo>
                  <a:cubicBezTo>
                    <a:pt x="8132" y="3074"/>
                    <a:pt x="8101" y="3078"/>
                    <a:pt x="8069" y="3086"/>
                  </a:cubicBezTo>
                  <a:cubicBezTo>
                    <a:pt x="8056" y="3086"/>
                    <a:pt x="8044" y="3086"/>
                    <a:pt x="8019" y="3098"/>
                  </a:cubicBezTo>
                  <a:cubicBezTo>
                    <a:pt x="7796" y="2999"/>
                    <a:pt x="7561" y="2937"/>
                    <a:pt x="7338" y="2937"/>
                  </a:cubicBezTo>
                  <a:cubicBezTo>
                    <a:pt x="7338" y="2912"/>
                    <a:pt x="7350" y="2875"/>
                    <a:pt x="7350" y="2850"/>
                  </a:cubicBezTo>
                  <a:cubicBezTo>
                    <a:pt x="7400" y="2664"/>
                    <a:pt x="7251" y="2441"/>
                    <a:pt x="7065" y="2441"/>
                  </a:cubicBezTo>
                  <a:cubicBezTo>
                    <a:pt x="7090" y="2255"/>
                    <a:pt x="7090" y="2057"/>
                    <a:pt x="7040" y="1821"/>
                  </a:cubicBezTo>
                  <a:cubicBezTo>
                    <a:pt x="7015" y="1686"/>
                    <a:pt x="6879" y="1608"/>
                    <a:pt x="6749" y="1608"/>
                  </a:cubicBezTo>
                  <a:cubicBezTo>
                    <a:pt x="6688" y="1608"/>
                    <a:pt x="6629" y="1625"/>
                    <a:pt x="6582" y="1660"/>
                  </a:cubicBezTo>
                  <a:cubicBezTo>
                    <a:pt x="6594" y="1536"/>
                    <a:pt x="6594" y="1425"/>
                    <a:pt x="6594" y="1301"/>
                  </a:cubicBezTo>
                  <a:cubicBezTo>
                    <a:pt x="6594" y="1122"/>
                    <a:pt x="6435" y="989"/>
                    <a:pt x="6275" y="989"/>
                  </a:cubicBezTo>
                  <a:cubicBezTo>
                    <a:pt x="6203" y="989"/>
                    <a:pt x="6131" y="1016"/>
                    <a:pt x="6073" y="1078"/>
                  </a:cubicBezTo>
                  <a:cubicBezTo>
                    <a:pt x="6024" y="1127"/>
                    <a:pt x="5987" y="1177"/>
                    <a:pt x="5949" y="1227"/>
                  </a:cubicBezTo>
                  <a:cubicBezTo>
                    <a:pt x="5900" y="1103"/>
                    <a:pt x="5788" y="1003"/>
                    <a:pt x="5677" y="991"/>
                  </a:cubicBezTo>
                  <a:cubicBezTo>
                    <a:pt x="5714" y="818"/>
                    <a:pt x="5726" y="632"/>
                    <a:pt x="5739" y="458"/>
                  </a:cubicBezTo>
                  <a:cubicBezTo>
                    <a:pt x="5756" y="281"/>
                    <a:pt x="5589" y="156"/>
                    <a:pt x="5427" y="156"/>
                  </a:cubicBezTo>
                  <a:cubicBezTo>
                    <a:pt x="5350" y="156"/>
                    <a:pt x="5274" y="184"/>
                    <a:pt x="5218" y="247"/>
                  </a:cubicBezTo>
                  <a:cubicBezTo>
                    <a:pt x="5020" y="458"/>
                    <a:pt x="4834" y="706"/>
                    <a:pt x="4660" y="954"/>
                  </a:cubicBezTo>
                  <a:cubicBezTo>
                    <a:pt x="4598" y="891"/>
                    <a:pt x="4511" y="857"/>
                    <a:pt x="4425" y="857"/>
                  </a:cubicBezTo>
                  <a:cubicBezTo>
                    <a:pt x="4324" y="857"/>
                    <a:pt x="4225" y="903"/>
                    <a:pt x="4165" y="1003"/>
                  </a:cubicBezTo>
                  <a:cubicBezTo>
                    <a:pt x="4127" y="1065"/>
                    <a:pt x="4103" y="1115"/>
                    <a:pt x="4053" y="1177"/>
                  </a:cubicBezTo>
                  <a:cubicBezTo>
                    <a:pt x="4041" y="1090"/>
                    <a:pt x="4041" y="1003"/>
                    <a:pt x="4028" y="929"/>
                  </a:cubicBezTo>
                  <a:cubicBezTo>
                    <a:pt x="3995" y="761"/>
                    <a:pt x="3880" y="704"/>
                    <a:pt x="3757" y="704"/>
                  </a:cubicBezTo>
                  <a:cubicBezTo>
                    <a:pt x="3744" y="704"/>
                    <a:pt x="3731" y="705"/>
                    <a:pt x="3718" y="706"/>
                  </a:cubicBezTo>
                  <a:cubicBezTo>
                    <a:pt x="3656" y="520"/>
                    <a:pt x="3570" y="334"/>
                    <a:pt x="3446" y="148"/>
                  </a:cubicBezTo>
                  <a:cubicBezTo>
                    <a:pt x="3386" y="59"/>
                    <a:pt x="3278" y="1"/>
                    <a:pt x="3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72"/>
            <p:cNvSpPr/>
            <p:nvPr/>
          </p:nvSpPr>
          <p:spPr>
            <a:xfrm>
              <a:off x="2939681" y="1959372"/>
              <a:ext cx="282316" cy="589160"/>
            </a:xfrm>
            <a:custGeom>
              <a:rect b="b" l="l" r="r" t="t"/>
              <a:pathLst>
                <a:path extrusionOk="0" h="9224" w="4420">
                  <a:moveTo>
                    <a:pt x="3398" y="0"/>
                  </a:moveTo>
                  <a:cubicBezTo>
                    <a:pt x="3326" y="0"/>
                    <a:pt x="3252" y="12"/>
                    <a:pt x="3180" y="39"/>
                  </a:cubicBezTo>
                  <a:cubicBezTo>
                    <a:pt x="2350" y="336"/>
                    <a:pt x="1717" y="919"/>
                    <a:pt x="912" y="1278"/>
                  </a:cubicBezTo>
                  <a:cubicBezTo>
                    <a:pt x="887" y="1278"/>
                    <a:pt x="887" y="1291"/>
                    <a:pt x="875" y="1291"/>
                  </a:cubicBezTo>
                  <a:cubicBezTo>
                    <a:pt x="831" y="1285"/>
                    <a:pt x="788" y="1282"/>
                    <a:pt x="744" y="1282"/>
                  </a:cubicBezTo>
                  <a:cubicBezTo>
                    <a:pt x="357" y="1282"/>
                    <a:pt x="1" y="1531"/>
                    <a:pt x="57" y="2022"/>
                  </a:cubicBezTo>
                  <a:cubicBezTo>
                    <a:pt x="168" y="2890"/>
                    <a:pt x="379" y="3720"/>
                    <a:pt x="602" y="4563"/>
                  </a:cubicBezTo>
                  <a:cubicBezTo>
                    <a:pt x="788" y="5257"/>
                    <a:pt x="1123" y="6125"/>
                    <a:pt x="999" y="6856"/>
                  </a:cubicBezTo>
                  <a:cubicBezTo>
                    <a:pt x="921" y="7436"/>
                    <a:pt x="1414" y="7825"/>
                    <a:pt x="1857" y="7825"/>
                  </a:cubicBezTo>
                  <a:cubicBezTo>
                    <a:pt x="1907" y="7825"/>
                    <a:pt x="1955" y="7820"/>
                    <a:pt x="2003" y="7810"/>
                  </a:cubicBezTo>
                  <a:cubicBezTo>
                    <a:pt x="2015" y="8095"/>
                    <a:pt x="2040" y="8368"/>
                    <a:pt x="2077" y="8665"/>
                  </a:cubicBezTo>
                  <a:cubicBezTo>
                    <a:pt x="2139" y="9035"/>
                    <a:pt x="2481" y="9224"/>
                    <a:pt x="2820" y="9224"/>
                  </a:cubicBezTo>
                  <a:cubicBezTo>
                    <a:pt x="3095" y="9224"/>
                    <a:pt x="3368" y="9101"/>
                    <a:pt x="3490" y="8851"/>
                  </a:cubicBezTo>
                  <a:cubicBezTo>
                    <a:pt x="4122" y="7637"/>
                    <a:pt x="4407" y="6372"/>
                    <a:pt x="4407" y="5009"/>
                  </a:cubicBezTo>
                  <a:cubicBezTo>
                    <a:pt x="4419" y="3584"/>
                    <a:pt x="4147" y="2196"/>
                    <a:pt x="4159" y="783"/>
                  </a:cubicBezTo>
                  <a:cubicBezTo>
                    <a:pt x="4159" y="374"/>
                    <a:pt x="3795" y="0"/>
                    <a:pt x="3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72"/>
            <p:cNvSpPr/>
            <p:nvPr/>
          </p:nvSpPr>
          <p:spPr>
            <a:xfrm>
              <a:off x="2620253" y="1781231"/>
              <a:ext cx="688801" cy="2818182"/>
            </a:xfrm>
            <a:custGeom>
              <a:rect b="b" l="l" r="r" t="t"/>
              <a:pathLst>
                <a:path extrusionOk="0" h="44122" w="10784">
                  <a:moveTo>
                    <a:pt x="6545" y="9955"/>
                  </a:moveTo>
                  <a:cubicBezTo>
                    <a:pt x="6570" y="10004"/>
                    <a:pt x="6607" y="10041"/>
                    <a:pt x="6656" y="10079"/>
                  </a:cubicBezTo>
                  <a:cubicBezTo>
                    <a:pt x="6731" y="10128"/>
                    <a:pt x="6805" y="10165"/>
                    <a:pt x="6867" y="10215"/>
                  </a:cubicBezTo>
                  <a:cubicBezTo>
                    <a:pt x="6756" y="10190"/>
                    <a:pt x="6632" y="10141"/>
                    <a:pt x="6508" y="10128"/>
                  </a:cubicBezTo>
                  <a:cubicBezTo>
                    <a:pt x="6545" y="10091"/>
                    <a:pt x="6557" y="10029"/>
                    <a:pt x="6545" y="9955"/>
                  </a:cubicBezTo>
                  <a:close/>
                  <a:moveTo>
                    <a:pt x="6198" y="10066"/>
                  </a:moveTo>
                  <a:cubicBezTo>
                    <a:pt x="6223" y="10079"/>
                    <a:pt x="6235" y="10103"/>
                    <a:pt x="6235" y="10128"/>
                  </a:cubicBezTo>
                  <a:lnTo>
                    <a:pt x="6285" y="10165"/>
                  </a:lnTo>
                  <a:cubicBezTo>
                    <a:pt x="6223" y="10215"/>
                    <a:pt x="6161" y="10277"/>
                    <a:pt x="6161" y="10351"/>
                  </a:cubicBezTo>
                  <a:cubicBezTo>
                    <a:pt x="6136" y="10339"/>
                    <a:pt x="6136" y="10327"/>
                    <a:pt x="6124" y="10314"/>
                  </a:cubicBezTo>
                  <a:cubicBezTo>
                    <a:pt x="6070" y="10237"/>
                    <a:pt x="5969" y="10191"/>
                    <a:pt x="5875" y="10191"/>
                  </a:cubicBezTo>
                  <a:cubicBezTo>
                    <a:pt x="5772" y="10191"/>
                    <a:pt x="5678" y="10246"/>
                    <a:pt x="5665" y="10376"/>
                  </a:cubicBezTo>
                  <a:cubicBezTo>
                    <a:pt x="5640" y="10438"/>
                    <a:pt x="5640" y="10500"/>
                    <a:pt x="5640" y="10562"/>
                  </a:cubicBezTo>
                  <a:cubicBezTo>
                    <a:pt x="5603" y="10475"/>
                    <a:pt x="5553" y="10388"/>
                    <a:pt x="5504" y="10314"/>
                  </a:cubicBezTo>
                  <a:lnTo>
                    <a:pt x="5454" y="10265"/>
                  </a:lnTo>
                  <a:cubicBezTo>
                    <a:pt x="5690" y="10215"/>
                    <a:pt x="5925" y="10165"/>
                    <a:pt x="6173" y="10079"/>
                  </a:cubicBezTo>
                  <a:cubicBezTo>
                    <a:pt x="6185" y="10079"/>
                    <a:pt x="6198" y="10066"/>
                    <a:pt x="6198" y="10066"/>
                  </a:cubicBezTo>
                  <a:close/>
                  <a:moveTo>
                    <a:pt x="7388" y="3584"/>
                  </a:moveTo>
                  <a:cubicBezTo>
                    <a:pt x="7698" y="4018"/>
                    <a:pt x="8119" y="4377"/>
                    <a:pt x="8664" y="4588"/>
                  </a:cubicBezTo>
                  <a:cubicBezTo>
                    <a:pt x="8416" y="4923"/>
                    <a:pt x="8032" y="5456"/>
                    <a:pt x="8119" y="5753"/>
                  </a:cubicBezTo>
                  <a:cubicBezTo>
                    <a:pt x="8131" y="5815"/>
                    <a:pt x="8181" y="5865"/>
                    <a:pt x="8243" y="5865"/>
                  </a:cubicBezTo>
                  <a:cubicBezTo>
                    <a:pt x="8441" y="7711"/>
                    <a:pt x="8664" y="9471"/>
                    <a:pt x="8540" y="11194"/>
                  </a:cubicBezTo>
                  <a:lnTo>
                    <a:pt x="8466" y="11194"/>
                  </a:lnTo>
                  <a:cubicBezTo>
                    <a:pt x="8454" y="11132"/>
                    <a:pt x="8429" y="11070"/>
                    <a:pt x="8416" y="10971"/>
                  </a:cubicBezTo>
                  <a:cubicBezTo>
                    <a:pt x="8392" y="10872"/>
                    <a:pt x="8305" y="10810"/>
                    <a:pt x="8231" y="10785"/>
                  </a:cubicBezTo>
                  <a:cubicBezTo>
                    <a:pt x="8007" y="10574"/>
                    <a:pt x="7611" y="10376"/>
                    <a:pt x="7474" y="10277"/>
                  </a:cubicBezTo>
                  <a:cubicBezTo>
                    <a:pt x="7276" y="10153"/>
                    <a:pt x="7065" y="10029"/>
                    <a:pt x="6867" y="9918"/>
                  </a:cubicBezTo>
                  <a:cubicBezTo>
                    <a:pt x="6805" y="9893"/>
                    <a:pt x="6743" y="9843"/>
                    <a:pt x="6669" y="9831"/>
                  </a:cubicBezTo>
                  <a:cubicBezTo>
                    <a:pt x="6662" y="9829"/>
                    <a:pt x="6654" y="9828"/>
                    <a:pt x="6647" y="9828"/>
                  </a:cubicBezTo>
                  <a:cubicBezTo>
                    <a:pt x="6612" y="9828"/>
                    <a:pt x="6580" y="9846"/>
                    <a:pt x="6557" y="9846"/>
                  </a:cubicBezTo>
                  <a:cubicBezTo>
                    <a:pt x="6553" y="9846"/>
                    <a:pt x="6549" y="9845"/>
                    <a:pt x="6545" y="9843"/>
                  </a:cubicBezTo>
                  <a:cubicBezTo>
                    <a:pt x="6533" y="9843"/>
                    <a:pt x="6508" y="9843"/>
                    <a:pt x="6508" y="9856"/>
                  </a:cubicBezTo>
                  <a:cubicBezTo>
                    <a:pt x="6285" y="9459"/>
                    <a:pt x="5975" y="9149"/>
                    <a:pt x="5615" y="8914"/>
                  </a:cubicBezTo>
                  <a:cubicBezTo>
                    <a:pt x="5826" y="7612"/>
                    <a:pt x="5219" y="6137"/>
                    <a:pt x="4525" y="4947"/>
                  </a:cubicBezTo>
                  <a:cubicBezTo>
                    <a:pt x="5070" y="4625"/>
                    <a:pt x="5603" y="4315"/>
                    <a:pt x="6173" y="4030"/>
                  </a:cubicBezTo>
                  <a:cubicBezTo>
                    <a:pt x="6570" y="3832"/>
                    <a:pt x="6979" y="3708"/>
                    <a:pt x="7388" y="3584"/>
                  </a:cubicBezTo>
                  <a:close/>
                  <a:moveTo>
                    <a:pt x="4624" y="11219"/>
                  </a:moveTo>
                  <a:cubicBezTo>
                    <a:pt x="4636" y="11343"/>
                    <a:pt x="4649" y="11467"/>
                    <a:pt x="4686" y="11591"/>
                  </a:cubicBezTo>
                  <a:cubicBezTo>
                    <a:pt x="4678" y="11590"/>
                    <a:pt x="4670" y="11590"/>
                    <a:pt x="4663" y="11590"/>
                  </a:cubicBezTo>
                  <a:cubicBezTo>
                    <a:pt x="4533" y="11590"/>
                    <a:pt x="4401" y="11687"/>
                    <a:pt x="4401" y="11839"/>
                  </a:cubicBezTo>
                  <a:cubicBezTo>
                    <a:pt x="4401" y="11925"/>
                    <a:pt x="4426" y="12012"/>
                    <a:pt x="4426" y="12086"/>
                  </a:cubicBezTo>
                  <a:cubicBezTo>
                    <a:pt x="4380" y="12051"/>
                    <a:pt x="4323" y="12035"/>
                    <a:pt x="4266" y="12035"/>
                  </a:cubicBezTo>
                  <a:cubicBezTo>
                    <a:pt x="4122" y="12035"/>
                    <a:pt x="3977" y="12138"/>
                    <a:pt x="4004" y="12297"/>
                  </a:cubicBezTo>
                  <a:cubicBezTo>
                    <a:pt x="4054" y="12632"/>
                    <a:pt x="4140" y="12954"/>
                    <a:pt x="4240" y="13289"/>
                  </a:cubicBezTo>
                  <a:cubicBezTo>
                    <a:pt x="4178" y="13140"/>
                    <a:pt x="4116" y="13004"/>
                    <a:pt x="4054" y="12855"/>
                  </a:cubicBezTo>
                  <a:cubicBezTo>
                    <a:pt x="3998" y="12733"/>
                    <a:pt x="3892" y="12675"/>
                    <a:pt x="3791" y="12675"/>
                  </a:cubicBezTo>
                  <a:cubicBezTo>
                    <a:pt x="3758" y="12675"/>
                    <a:pt x="3725" y="12682"/>
                    <a:pt x="3694" y="12694"/>
                  </a:cubicBezTo>
                  <a:cubicBezTo>
                    <a:pt x="3719" y="12632"/>
                    <a:pt x="3756" y="12557"/>
                    <a:pt x="3806" y="12496"/>
                  </a:cubicBezTo>
                  <a:cubicBezTo>
                    <a:pt x="4066" y="12062"/>
                    <a:pt x="4339" y="11640"/>
                    <a:pt x="4624" y="11219"/>
                  </a:cubicBezTo>
                  <a:close/>
                  <a:moveTo>
                    <a:pt x="2753" y="13830"/>
                  </a:moveTo>
                  <a:cubicBezTo>
                    <a:pt x="2749" y="13843"/>
                    <a:pt x="2744" y="13857"/>
                    <a:pt x="2740" y="13871"/>
                  </a:cubicBezTo>
                  <a:cubicBezTo>
                    <a:pt x="2740" y="13852"/>
                    <a:pt x="2747" y="13839"/>
                    <a:pt x="2753" y="13830"/>
                  </a:cubicBezTo>
                  <a:close/>
                  <a:moveTo>
                    <a:pt x="4202" y="14255"/>
                  </a:moveTo>
                  <a:cubicBezTo>
                    <a:pt x="4289" y="14417"/>
                    <a:pt x="4388" y="14553"/>
                    <a:pt x="4487" y="14714"/>
                  </a:cubicBezTo>
                  <a:cubicBezTo>
                    <a:pt x="4326" y="14714"/>
                    <a:pt x="4153" y="14714"/>
                    <a:pt x="3979" y="14739"/>
                  </a:cubicBezTo>
                  <a:cubicBezTo>
                    <a:pt x="4004" y="14714"/>
                    <a:pt x="4016" y="14664"/>
                    <a:pt x="4004" y="14615"/>
                  </a:cubicBezTo>
                  <a:cubicBezTo>
                    <a:pt x="4004" y="14553"/>
                    <a:pt x="3979" y="14479"/>
                    <a:pt x="3979" y="14417"/>
                  </a:cubicBezTo>
                  <a:cubicBezTo>
                    <a:pt x="4078" y="14404"/>
                    <a:pt x="4153" y="14342"/>
                    <a:pt x="4202" y="14255"/>
                  </a:cubicBezTo>
                  <a:close/>
                  <a:moveTo>
                    <a:pt x="3124" y="14181"/>
                  </a:moveTo>
                  <a:cubicBezTo>
                    <a:pt x="3137" y="14187"/>
                    <a:pt x="3155" y="14190"/>
                    <a:pt x="3177" y="14190"/>
                  </a:cubicBezTo>
                  <a:cubicBezTo>
                    <a:pt x="3198" y="14190"/>
                    <a:pt x="3222" y="14187"/>
                    <a:pt x="3246" y="14182"/>
                  </a:cubicBezTo>
                  <a:lnTo>
                    <a:pt x="3246" y="14182"/>
                  </a:lnTo>
                  <a:cubicBezTo>
                    <a:pt x="3180" y="14204"/>
                    <a:pt x="3484" y="14714"/>
                    <a:pt x="3521" y="14739"/>
                  </a:cubicBezTo>
                  <a:lnTo>
                    <a:pt x="3570" y="14788"/>
                  </a:lnTo>
                  <a:cubicBezTo>
                    <a:pt x="3360" y="14838"/>
                    <a:pt x="3161" y="14875"/>
                    <a:pt x="2963" y="14962"/>
                  </a:cubicBezTo>
                  <a:cubicBezTo>
                    <a:pt x="3025" y="14689"/>
                    <a:pt x="3075" y="14429"/>
                    <a:pt x="3124" y="14181"/>
                  </a:cubicBezTo>
                  <a:close/>
                  <a:moveTo>
                    <a:pt x="5392" y="14280"/>
                  </a:moveTo>
                  <a:cubicBezTo>
                    <a:pt x="5504" y="14491"/>
                    <a:pt x="5615" y="14689"/>
                    <a:pt x="5739" y="14912"/>
                  </a:cubicBezTo>
                  <a:cubicBezTo>
                    <a:pt x="5752" y="14925"/>
                    <a:pt x="5752" y="14937"/>
                    <a:pt x="5764" y="14962"/>
                  </a:cubicBezTo>
                  <a:cubicBezTo>
                    <a:pt x="5504" y="14850"/>
                    <a:pt x="5206" y="14776"/>
                    <a:pt x="4921" y="14739"/>
                  </a:cubicBezTo>
                  <a:cubicBezTo>
                    <a:pt x="4946" y="14714"/>
                    <a:pt x="4958" y="14664"/>
                    <a:pt x="4958" y="14615"/>
                  </a:cubicBezTo>
                  <a:lnTo>
                    <a:pt x="4958" y="14379"/>
                  </a:lnTo>
                  <a:cubicBezTo>
                    <a:pt x="5005" y="14445"/>
                    <a:pt x="5070" y="14473"/>
                    <a:pt x="5135" y="14473"/>
                  </a:cubicBezTo>
                  <a:cubicBezTo>
                    <a:pt x="5243" y="14473"/>
                    <a:pt x="5354" y="14396"/>
                    <a:pt x="5392" y="14280"/>
                  </a:cubicBezTo>
                  <a:close/>
                  <a:moveTo>
                    <a:pt x="6161" y="11318"/>
                  </a:moveTo>
                  <a:lnTo>
                    <a:pt x="6161" y="11318"/>
                  </a:lnTo>
                  <a:cubicBezTo>
                    <a:pt x="6632" y="12310"/>
                    <a:pt x="6880" y="13413"/>
                    <a:pt x="7437" y="14367"/>
                  </a:cubicBezTo>
                  <a:cubicBezTo>
                    <a:pt x="7487" y="14466"/>
                    <a:pt x="7586" y="14491"/>
                    <a:pt x="7673" y="14491"/>
                  </a:cubicBezTo>
                  <a:cubicBezTo>
                    <a:pt x="7462" y="14937"/>
                    <a:pt x="7214" y="15359"/>
                    <a:pt x="6917" y="15780"/>
                  </a:cubicBezTo>
                  <a:cubicBezTo>
                    <a:pt x="6656" y="15458"/>
                    <a:pt x="6309" y="15210"/>
                    <a:pt x="5950" y="15036"/>
                  </a:cubicBezTo>
                  <a:cubicBezTo>
                    <a:pt x="6062" y="15036"/>
                    <a:pt x="6173" y="14974"/>
                    <a:pt x="6223" y="14863"/>
                  </a:cubicBezTo>
                  <a:cubicBezTo>
                    <a:pt x="6272" y="14936"/>
                    <a:pt x="6347" y="14968"/>
                    <a:pt x="6423" y="14968"/>
                  </a:cubicBezTo>
                  <a:cubicBezTo>
                    <a:pt x="6579" y="14968"/>
                    <a:pt x="6735" y="14835"/>
                    <a:pt x="6669" y="14652"/>
                  </a:cubicBezTo>
                  <a:cubicBezTo>
                    <a:pt x="6656" y="14627"/>
                    <a:pt x="6656" y="14603"/>
                    <a:pt x="6632" y="14590"/>
                  </a:cubicBezTo>
                  <a:cubicBezTo>
                    <a:pt x="6446" y="14132"/>
                    <a:pt x="6247" y="13698"/>
                    <a:pt x="6049" y="13264"/>
                  </a:cubicBezTo>
                  <a:cubicBezTo>
                    <a:pt x="5876" y="12805"/>
                    <a:pt x="5764" y="12334"/>
                    <a:pt x="5677" y="11839"/>
                  </a:cubicBezTo>
                  <a:lnTo>
                    <a:pt x="5677" y="11839"/>
                  </a:lnTo>
                  <a:cubicBezTo>
                    <a:pt x="6062" y="12892"/>
                    <a:pt x="6309" y="14008"/>
                    <a:pt x="6867" y="14999"/>
                  </a:cubicBezTo>
                  <a:cubicBezTo>
                    <a:pt x="6914" y="15093"/>
                    <a:pt x="6992" y="15132"/>
                    <a:pt x="7071" y="15132"/>
                  </a:cubicBezTo>
                  <a:cubicBezTo>
                    <a:pt x="7222" y="15132"/>
                    <a:pt x="7379" y="14988"/>
                    <a:pt x="7338" y="14801"/>
                  </a:cubicBezTo>
                  <a:cubicBezTo>
                    <a:pt x="7065" y="13636"/>
                    <a:pt x="6309" y="12520"/>
                    <a:pt x="6161" y="11318"/>
                  </a:cubicBezTo>
                  <a:close/>
                  <a:moveTo>
                    <a:pt x="4229" y="15092"/>
                  </a:moveTo>
                  <a:cubicBezTo>
                    <a:pt x="5234" y="15092"/>
                    <a:pt x="6216" y="15472"/>
                    <a:pt x="6731" y="16338"/>
                  </a:cubicBezTo>
                  <a:cubicBezTo>
                    <a:pt x="6706" y="16350"/>
                    <a:pt x="6706" y="16362"/>
                    <a:pt x="6731" y="16400"/>
                  </a:cubicBezTo>
                  <a:cubicBezTo>
                    <a:pt x="7363" y="17775"/>
                    <a:pt x="7859" y="19188"/>
                    <a:pt x="8231" y="20651"/>
                  </a:cubicBezTo>
                  <a:cubicBezTo>
                    <a:pt x="9111" y="25894"/>
                    <a:pt x="5752" y="30442"/>
                    <a:pt x="5814" y="35636"/>
                  </a:cubicBezTo>
                  <a:cubicBezTo>
                    <a:pt x="5814" y="35734"/>
                    <a:pt x="5878" y="35780"/>
                    <a:pt x="5951" y="35780"/>
                  </a:cubicBezTo>
                  <a:cubicBezTo>
                    <a:pt x="5979" y="35780"/>
                    <a:pt x="6009" y="35773"/>
                    <a:pt x="6037" y="35759"/>
                  </a:cubicBezTo>
                  <a:lnTo>
                    <a:pt x="6037" y="35759"/>
                  </a:lnTo>
                  <a:lnTo>
                    <a:pt x="5330" y="36689"/>
                  </a:lnTo>
                  <a:cubicBezTo>
                    <a:pt x="5020" y="34706"/>
                    <a:pt x="5120" y="32698"/>
                    <a:pt x="5442" y="30740"/>
                  </a:cubicBezTo>
                  <a:cubicBezTo>
                    <a:pt x="5690" y="29252"/>
                    <a:pt x="6173" y="27939"/>
                    <a:pt x="5925" y="26427"/>
                  </a:cubicBezTo>
                  <a:cubicBezTo>
                    <a:pt x="5776" y="25534"/>
                    <a:pt x="5330" y="24766"/>
                    <a:pt x="4773" y="24084"/>
                  </a:cubicBezTo>
                  <a:cubicBezTo>
                    <a:pt x="4264" y="21233"/>
                    <a:pt x="2703" y="18593"/>
                    <a:pt x="2604" y="15718"/>
                  </a:cubicBezTo>
                  <a:lnTo>
                    <a:pt x="2604" y="15718"/>
                  </a:lnTo>
                  <a:cubicBezTo>
                    <a:pt x="2619" y="15786"/>
                    <a:pt x="2665" y="15814"/>
                    <a:pt x="2715" y="15814"/>
                  </a:cubicBezTo>
                  <a:cubicBezTo>
                    <a:pt x="2783" y="15814"/>
                    <a:pt x="2857" y="15760"/>
                    <a:pt x="2864" y="15681"/>
                  </a:cubicBezTo>
                  <a:lnTo>
                    <a:pt x="2913" y="15309"/>
                  </a:lnTo>
                  <a:cubicBezTo>
                    <a:pt x="3330" y="15168"/>
                    <a:pt x="3782" y="15092"/>
                    <a:pt x="4229" y="15092"/>
                  </a:cubicBezTo>
                  <a:close/>
                  <a:moveTo>
                    <a:pt x="2789" y="39019"/>
                  </a:moveTo>
                  <a:cubicBezTo>
                    <a:pt x="2851" y="39019"/>
                    <a:pt x="2938" y="39019"/>
                    <a:pt x="2988" y="39032"/>
                  </a:cubicBezTo>
                  <a:cubicBezTo>
                    <a:pt x="3025" y="39032"/>
                    <a:pt x="3050" y="39044"/>
                    <a:pt x="3087" y="39044"/>
                  </a:cubicBezTo>
                  <a:cubicBezTo>
                    <a:pt x="3149" y="39044"/>
                    <a:pt x="3223" y="39044"/>
                    <a:pt x="3285" y="39032"/>
                  </a:cubicBezTo>
                  <a:lnTo>
                    <a:pt x="3285" y="39032"/>
                  </a:lnTo>
                  <a:cubicBezTo>
                    <a:pt x="3025" y="39354"/>
                    <a:pt x="2678" y="39688"/>
                    <a:pt x="2467" y="39974"/>
                  </a:cubicBezTo>
                  <a:cubicBezTo>
                    <a:pt x="1959" y="40630"/>
                    <a:pt x="1451" y="41300"/>
                    <a:pt x="1042" y="42019"/>
                  </a:cubicBezTo>
                  <a:cubicBezTo>
                    <a:pt x="1005" y="42068"/>
                    <a:pt x="992" y="42118"/>
                    <a:pt x="968" y="42167"/>
                  </a:cubicBezTo>
                  <a:cubicBezTo>
                    <a:pt x="881" y="41250"/>
                    <a:pt x="1550" y="40035"/>
                    <a:pt x="1922" y="39242"/>
                  </a:cubicBezTo>
                  <a:cubicBezTo>
                    <a:pt x="2009" y="39094"/>
                    <a:pt x="2157" y="39044"/>
                    <a:pt x="2343" y="39019"/>
                  </a:cubicBezTo>
                  <a:cubicBezTo>
                    <a:pt x="2374" y="39081"/>
                    <a:pt x="2414" y="39109"/>
                    <a:pt x="2485" y="39109"/>
                  </a:cubicBezTo>
                  <a:cubicBezTo>
                    <a:pt x="2498" y="39109"/>
                    <a:pt x="2513" y="39108"/>
                    <a:pt x="2529" y="39106"/>
                  </a:cubicBezTo>
                  <a:cubicBezTo>
                    <a:pt x="2532" y="39105"/>
                    <a:pt x="2534" y="39105"/>
                    <a:pt x="2536" y="39105"/>
                  </a:cubicBezTo>
                  <a:cubicBezTo>
                    <a:pt x="2572" y="39105"/>
                    <a:pt x="2515" y="39206"/>
                    <a:pt x="2480" y="39230"/>
                  </a:cubicBezTo>
                  <a:cubicBezTo>
                    <a:pt x="2480" y="39230"/>
                    <a:pt x="2491" y="39241"/>
                    <a:pt x="2498" y="39241"/>
                  </a:cubicBezTo>
                  <a:cubicBezTo>
                    <a:pt x="2502" y="39241"/>
                    <a:pt x="2504" y="39238"/>
                    <a:pt x="2504" y="39230"/>
                  </a:cubicBezTo>
                  <a:cubicBezTo>
                    <a:pt x="2542" y="39193"/>
                    <a:pt x="2715" y="39106"/>
                    <a:pt x="2777" y="39044"/>
                  </a:cubicBezTo>
                  <a:cubicBezTo>
                    <a:pt x="2789" y="39032"/>
                    <a:pt x="2789" y="39019"/>
                    <a:pt x="2789" y="39019"/>
                  </a:cubicBezTo>
                  <a:close/>
                  <a:moveTo>
                    <a:pt x="3877" y="0"/>
                  </a:moveTo>
                  <a:cubicBezTo>
                    <a:pt x="3362" y="0"/>
                    <a:pt x="2936" y="498"/>
                    <a:pt x="2641" y="1279"/>
                  </a:cubicBezTo>
                  <a:cubicBezTo>
                    <a:pt x="1724" y="3782"/>
                    <a:pt x="2170" y="6608"/>
                    <a:pt x="1476" y="9174"/>
                  </a:cubicBezTo>
                  <a:cubicBezTo>
                    <a:pt x="1451" y="9273"/>
                    <a:pt x="1513" y="9372"/>
                    <a:pt x="1600" y="9397"/>
                  </a:cubicBezTo>
                  <a:cubicBezTo>
                    <a:pt x="2703" y="9657"/>
                    <a:pt x="3818" y="10240"/>
                    <a:pt x="4946" y="10277"/>
                  </a:cubicBezTo>
                  <a:cubicBezTo>
                    <a:pt x="4872" y="10388"/>
                    <a:pt x="4810" y="10475"/>
                    <a:pt x="4723" y="10587"/>
                  </a:cubicBezTo>
                  <a:cubicBezTo>
                    <a:pt x="4624" y="10612"/>
                    <a:pt x="4537" y="10698"/>
                    <a:pt x="4537" y="10822"/>
                  </a:cubicBezTo>
                  <a:lnTo>
                    <a:pt x="4537" y="10835"/>
                  </a:lnTo>
                  <a:cubicBezTo>
                    <a:pt x="3848" y="11766"/>
                    <a:pt x="3123" y="12721"/>
                    <a:pt x="2766" y="13791"/>
                  </a:cubicBezTo>
                  <a:lnTo>
                    <a:pt x="2766" y="13791"/>
                  </a:lnTo>
                  <a:cubicBezTo>
                    <a:pt x="2763" y="13775"/>
                    <a:pt x="2751" y="13765"/>
                    <a:pt x="2737" y="13765"/>
                  </a:cubicBezTo>
                  <a:cubicBezTo>
                    <a:pt x="2723" y="13765"/>
                    <a:pt x="2708" y="13775"/>
                    <a:pt x="2703" y="13797"/>
                  </a:cubicBezTo>
                  <a:cubicBezTo>
                    <a:pt x="1538" y="17205"/>
                    <a:pt x="3533" y="20279"/>
                    <a:pt x="4289" y="23551"/>
                  </a:cubicBezTo>
                  <a:cubicBezTo>
                    <a:pt x="4140" y="23378"/>
                    <a:pt x="3979" y="23229"/>
                    <a:pt x="3818" y="23068"/>
                  </a:cubicBezTo>
                  <a:cubicBezTo>
                    <a:pt x="3815" y="23066"/>
                    <a:pt x="3811" y="23065"/>
                    <a:pt x="3808" y="23065"/>
                  </a:cubicBezTo>
                  <a:cubicBezTo>
                    <a:pt x="3787" y="23065"/>
                    <a:pt x="3770" y="23094"/>
                    <a:pt x="3781" y="23105"/>
                  </a:cubicBezTo>
                  <a:cubicBezTo>
                    <a:pt x="3979" y="23340"/>
                    <a:pt x="4165" y="23551"/>
                    <a:pt x="4339" y="23787"/>
                  </a:cubicBezTo>
                  <a:cubicBezTo>
                    <a:pt x="4500" y="24530"/>
                    <a:pt x="4587" y="25286"/>
                    <a:pt x="4574" y="26067"/>
                  </a:cubicBezTo>
                  <a:cubicBezTo>
                    <a:pt x="4568" y="26173"/>
                    <a:pt x="4652" y="26225"/>
                    <a:pt x="4737" y="26225"/>
                  </a:cubicBezTo>
                  <a:cubicBezTo>
                    <a:pt x="4822" y="26225"/>
                    <a:pt x="4909" y="26173"/>
                    <a:pt x="4909" y="26067"/>
                  </a:cubicBezTo>
                  <a:cubicBezTo>
                    <a:pt x="4934" y="25522"/>
                    <a:pt x="4896" y="24989"/>
                    <a:pt x="4822" y="24468"/>
                  </a:cubicBezTo>
                  <a:lnTo>
                    <a:pt x="4822" y="24468"/>
                  </a:lnTo>
                  <a:cubicBezTo>
                    <a:pt x="5491" y="25534"/>
                    <a:pt x="5826" y="26687"/>
                    <a:pt x="5628" y="28087"/>
                  </a:cubicBezTo>
                  <a:cubicBezTo>
                    <a:pt x="5392" y="29748"/>
                    <a:pt x="4884" y="31310"/>
                    <a:pt x="4773" y="33008"/>
                  </a:cubicBezTo>
                  <a:cubicBezTo>
                    <a:pt x="4686" y="34309"/>
                    <a:pt x="4748" y="35710"/>
                    <a:pt x="4971" y="37123"/>
                  </a:cubicBezTo>
                  <a:cubicBezTo>
                    <a:pt x="4624" y="37557"/>
                    <a:pt x="4252" y="37990"/>
                    <a:pt x="3893" y="38424"/>
                  </a:cubicBezTo>
                  <a:cubicBezTo>
                    <a:pt x="3573" y="38598"/>
                    <a:pt x="3229" y="38686"/>
                    <a:pt x="2867" y="38686"/>
                  </a:cubicBezTo>
                  <a:cubicBezTo>
                    <a:pt x="2584" y="38686"/>
                    <a:pt x="2289" y="38632"/>
                    <a:pt x="1984" y="38523"/>
                  </a:cubicBezTo>
                  <a:cubicBezTo>
                    <a:pt x="1966" y="38515"/>
                    <a:pt x="1946" y="38511"/>
                    <a:pt x="1925" y="38511"/>
                  </a:cubicBezTo>
                  <a:cubicBezTo>
                    <a:pt x="1856" y="38511"/>
                    <a:pt x="1777" y="38553"/>
                    <a:pt x="1748" y="38610"/>
                  </a:cubicBezTo>
                  <a:cubicBezTo>
                    <a:pt x="1178" y="39825"/>
                    <a:pt x="1" y="41870"/>
                    <a:pt x="720" y="43022"/>
                  </a:cubicBezTo>
                  <a:cubicBezTo>
                    <a:pt x="699" y="43524"/>
                    <a:pt x="1025" y="43848"/>
                    <a:pt x="1684" y="43848"/>
                  </a:cubicBezTo>
                  <a:cubicBezTo>
                    <a:pt x="1823" y="43848"/>
                    <a:pt x="1976" y="43834"/>
                    <a:pt x="2145" y="43803"/>
                  </a:cubicBezTo>
                  <a:cubicBezTo>
                    <a:pt x="2368" y="43754"/>
                    <a:pt x="2368" y="43382"/>
                    <a:pt x="2145" y="43320"/>
                  </a:cubicBezTo>
                  <a:cubicBezTo>
                    <a:pt x="1711" y="43233"/>
                    <a:pt x="1414" y="43060"/>
                    <a:pt x="1228" y="42837"/>
                  </a:cubicBezTo>
                  <a:cubicBezTo>
                    <a:pt x="1253" y="42713"/>
                    <a:pt x="1302" y="42576"/>
                    <a:pt x="1377" y="42428"/>
                  </a:cubicBezTo>
                  <a:cubicBezTo>
                    <a:pt x="1649" y="41882"/>
                    <a:pt x="2021" y="41374"/>
                    <a:pt x="2393" y="40891"/>
                  </a:cubicBezTo>
                  <a:cubicBezTo>
                    <a:pt x="2604" y="40593"/>
                    <a:pt x="3087" y="40147"/>
                    <a:pt x="3446" y="39664"/>
                  </a:cubicBezTo>
                  <a:lnTo>
                    <a:pt x="4277" y="38685"/>
                  </a:lnTo>
                  <a:cubicBezTo>
                    <a:pt x="4537" y="38499"/>
                    <a:pt x="4748" y="38251"/>
                    <a:pt x="4909" y="37990"/>
                  </a:cubicBezTo>
                  <a:cubicBezTo>
                    <a:pt x="4946" y="37966"/>
                    <a:pt x="4946" y="37916"/>
                    <a:pt x="4934" y="37879"/>
                  </a:cubicBezTo>
                  <a:cubicBezTo>
                    <a:pt x="4996" y="37805"/>
                    <a:pt x="5033" y="37743"/>
                    <a:pt x="5095" y="37668"/>
                  </a:cubicBezTo>
                  <a:cubicBezTo>
                    <a:pt x="5467" y="39589"/>
                    <a:pt x="6185" y="41461"/>
                    <a:pt x="7239" y="42948"/>
                  </a:cubicBezTo>
                  <a:cubicBezTo>
                    <a:pt x="7261" y="42984"/>
                    <a:pt x="7300" y="43000"/>
                    <a:pt x="7337" y="43000"/>
                  </a:cubicBezTo>
                  <a:cubicBezTo>
                    <a:pt x="7404" y="43000"/>
                    <a:pt x="7469" y="42949"/>
                    <a:pt x="7437" y="42861"/>
                  </a:cubicBezTo>
                  <a:lnTo>
                    <a:pt x="7202" y="42254"/>
                  </a:lnTo>
                  <a:lnTo>
                    <a:pt x="7202" y="42254"/>
                  </a:lnTo>
                  <a:cubicBezTo>
                    <a:pt x="8193" y="42564"/>
                    <a:pt x="9408" y="42936"/>
                    <a:pt x="10164" y="43692"/>
                  </a:cubicBezTo>
                  <a:cubicBezTo>
                    <a:pt x="10087" y="43700"/>
                    <a:pt x="10010" y="43705"/>
                    <a:pt x="9935" y="43705"/>
                  </a:cubicBezTo>
                  <a:cubicBezTo>
                    <a:pt x="9363" y="43705"/>
                    <a:pt x="8859" y="43464"/>
                    <a:pt x="8354" y="43146"/>
                  </a:cubicBezTo>
                  <a:cubicBezTo>
                    <a:pt x="8328" y="43132"/>
                    <a:pt x="8302" y="43126"/>
                    <a:pt x="8277" y="43126"/>
                  </a:cubicBezTo>
                  <a:cubicBezTo>
                    <a:pt x="8149" y="43126"/>
                    <a:pt x="8054" y="43292"/>
                    <a:pt x="8169" y="43407"/>
                  </a:cubicBezTo>
                  <a:cubicBezTo>
                    <a:pt x="8683" y="43866"/>
                    <a:pt x="9287" y="44121"/>
                    <a:pt x="9928" y="44121"/>
                  </a:cubicBezTo>
                  <a:cubicBezTo>
                    <a:pt x="10152" y="44121"/>
                    <a:pt x="10380" y="44090"/>
                    <a:pt x="10610" y="44026"/>
                  </a:cubicBezTo>
                  <a:cubicBezTo>
                    <a:pt x="10771" y="43977"/>
                    <a:pt x="10784" y="43803"/>
                    <a:pt x="10697" y="43679"/>
                  </a:cubicBezTo>
                  <a:cubicBezTo>
                    <a:pt x="9842" y="42601"/>
                    <a:pt x="8478" y="42341"/>
                    <a:pt x="7189" y="42167"/>
                  </a:cubicBezTo>
                  <a:lnTo>
                    <a:pt x="7165" y="42167"/>
                  </a:lnTo>
                  <a:cubicBezTo>
                    <a:pt x="6545" y="40618"/>
                    <a:pt x="5863" y="39118"/>
                    <a:pt x="5491" y="37470"/>
                  </a:cubicBezTo>
                  <a:cubicBezTo>
                    <a:pt x="5479" y="37371"/>
                    <a:pt x="5442" y="37284"/>
                    <a:pt x="5429" y="37185"/>
                  </a:cubicBezTo>
                  <a:cubicBezTo>
                    <a:pt x="7623" y="34285"/>
                    <a:pt x="9272" y="31124"/>
                    <a:pt x="9098" y="27257"/>
                  </a:cubicBezTo>
                  <a:cubicBezTo>
                    <a:pt x="9098" y="27232"/>
                    <a:pt x="9080" y="27220"/>
                    <a:pt x="9061" y="27220"/>
                  </a:cubicBezTo>
                  <a:cubicBezTo>
                    <a:pt x="9042" y="27220"/>
                    <a:pt x="9024" y="27232"/>
                    <a:pt x="9024" y="27257"/>
                  </a:cubicBezTo>
                  <a:cubicBezTo>
                    <a:pt x="8850" y="29624"/>
                    <a:pt x="8330" y="31830"/>
                    <a:pt x="7177" y="33925"/>
                  </a:cubicBezTo>
                  <a:cubicBezTo>
                    <a:pt x="6855" y="34508"/>
                    <a:pt x="6495" y="35065"/>
                    <a:pt x="6124" y="35611"/>
                  </a:cubicBezTo>
                  <a:cubicBezTo>
                    <a:pt x="6567" y="31184"/>
                    <a:pt x="9011" y="26623"/>
                    <a:pt x="8585" y="22134"/>
                  </a:cubicBezTo>
                  <a:lnTo>
                    <a:pt x="8585" y="22134"/>
                  </a:lnTo>
                  <a:cubicBezTo>
                    <a:pt x="9024" y="24255"/>
                    <a:pt x="9012" y="26339"/>
                    <a:pt x="9210" y="28484"/>
                  </a:cubicBezTo>
                  <a:cubicBezTo>
                    <a:pt x="9217" y="28561"/>
                    <a:pt x="9290" y="28610"/>
                    <a:pt x="9355" y="28610"/>
                  </a:cubicBezTo>
                  <a:cubicBezTo>
                    <a:pt x="9406" y="28610"/>
                    <a:pt x="9452" y="28580"/>
                    <a:pt x="9458" y="28509"/>
                  </a:cubicBezTo>
                  <a:cubicBezTo>
                    <a:pt x="9730" y="26538"/>
                    <a:pt x="9334" y="24369"/>
                    <a:pt x="8937" y="22436"/>
                  </a:cubicBezTo>
                  <a:cubicBezTo>
                    <a:pt x="8565" y="20577"/>
                    <a:pt x="8045" y="18693"/>
                    <a:pt x="7165" y="16982"/>
                  </a:cubicBezTo>
                  <a:cubicBezTo>
                    <a:pt x="7301" y="16982"/>
                    <a:pt x="7437" y="16871"/>
                    <a:pt x="7375" y="16710"/>
                  </a:cubicBezTo>
                  <a:cubicBezTo>
                    <a:pt x="7313" y="16499"/>
                    <a:pt x="7227" y="16313"/>
                    <a:pt x="7115" y="16152"/>
                  </a:cubicBezTo>
                  <a:cubicBezTo>
                    <a:pt x="7152" y="16127"/>
                    <a:pt x="7177" y="16115"/>
                    <a:pt x="7202" y="16065"/>
                  </a:cubicBezTo>
                  <a:cubicBezTo>
                    <a:pt x="9420" y="13140"/>
                    <a:pt x="9247" y="9223"/>
                    <a:pt x="8379" y="5815"/>
                  </a:cubicBezTo>
                  <a:cubicBezTo>
                    <a:pt x="8677" y="5567"/>
                    <a:pt x="8875" y="4885"/>
                    <a:pt x="9049" y="4600"/>
                  </a:cubicBezTo>
                  <a:cubicBezTo>
                    <a:pt x="9111" y="4501"/>
                    <a:pt x="9049" y="4377"/>
                    <a:pt x="8937" y="4340"/>
                  </a:cubicBezTo>
                  <a:cubicBezTo>
                    <a:pt x="8404" y="4167"/>
                    <a:pt x="7995" y="3882"/>
                    <a:pt x="7685" y="3510"/>
                  </a:cubicBezTo>
                  <a:cubicBezTo>
                    <a:pt x="7970" y="3423"/>
                    <a:pt x="8243" y="3361"/>
                    <a:pt x="8528" y="3287"/>
                  </a:cubicBezTo>
                  <a:cubicBezTo>
                    <a:pt x="8664" y="3262"/>
                    <a:pt x="8627" y="3051"/>
                    <a:pt x="8491" y="3051"/>
                  </a:cubicBezTo>
                  <a:cubicBezTo>
                    <a:pt x="8457" y="3050"/>
                    <a:pt x="8422" y="3049"/>
                    <a:pt x="8388" y="3049"/>
                  </a:cubicBezTo>
                  <a:cubicBezTo>
                    <a:pt x="8085" y="3049"/>
                    <a:pt x="7772" y="3097"/>
                    <a:pt x="7450" y="3175"/>
                  </a:cubicBezTo>
                  <a:cubicBezTo>
                    <a:pt x="7115" y="2605"/>
                    <a:pt x="6954" y="1898"/>
                    <a:pt x="6954" y="1155"/>
                  </a:cubicBezTo>
                  <a:cubicBezTo>
                    <a:pt x="6954" y="1094"/>
                    <a:pt x="6916" y="1066"/>
                    <a:pt x="6877" y="1066"/>
                  </a:cubicBezTo>
                  <a:cubicBezTo>
                    <a:pt x="6835" y="1066"/>
                    <a:pt x="6793" y="1098"/>
                    <a:pt x="6793" y="1155"/>
                  </a:cubicBezTo>
                  <a:cubicBezTo>
                    <a:pt x="6694" y="1911"/>
                    <a:pt x="6818" y="2654"/>
                    <a:pt x="7127" y="3262"/>
                  </a:cubicBezTo>
                  <a:cubicBezTo>
                    <a:pt x="6124" y="3572"/>
                    <a:pt x="5144" y="4191"/>
                    <a:pt x="4351" y="4749"/>
                  </a:cubicBezTo>
                  <a:cubicBezTo>
                    <a:pt x="4190" y="4452"/>
                    <a:pt x="4004" y="4167"/>
                    <a:pt x="3843" y="3919"/>
                  </a:cubicBezTo>
                  <a:cubicBezTo>
                    <a:pt x="3824" y="3896"/>
                    <a:pt x="3800" y="3886"/>
                    <a:pt x="3778" y="3886"/>
                  </a:cubicBezTo>
                  <a:cubicBezTo>
                    <a:pt x="3728" y="3886"/>
                    <a:pt x="3685" y="3937"/>
                    <a:pt x="3719" y="4005"/>
                  </a:cubicBezTo>
                  <a:cubicBezTo>
                    <a:pt x="4487" y="5443"/>
                    <a:pt x="5392" y="7067"/>
                    <a:pt x="5256" y="8728"/>
                  </a:cubicBezTo>
                  <a:cubicBezTo>
                    <a:pt x="4822" y="8505"/>
                    <a:pt x="4364" y="8381"/>
                    <a:pt x="3868" y="8319"/>
                  </a:cubicBezTo>
                  <a:cubicBezTo>
                    <a:pt x="3570" y="8294"/>
                    <a:pt x="3273" y="8257"/>
                    <a:pt x="2975" y="8244"/>
                  </a:cubicBezTo>
                  <a:cubicBezTo>
                    <a:pt x="2765" y="8232"/>
                    <a:pt x="3198" y="6385"/>
                    <a:pt x="3248" y="6212"/>
                  </a:cubicBezTo>
                  <a:cubicBezTo>
                    <a:pt x="3446" y="5332"/>
                    <a:pt x="3645" y="4452"/>
                    <a:pt x="3719" y="3534"/>
                  </a:cubicBezTo>
                  <a:cubicBezTo>
                    <a:pt x="3719" y="3497"/>
                    <a:pt x="3688" y="3479"/>
                    <a:pt x="3657" y="3479"/>
                  </a:cubicBezTo>
                  <a:cubicBezTo>
                    <a:pt x="3626" y="3479"/>
                    <a:pt x="3595" y="3497"/>
                    <a:pt x="3595" y="3534"/>
                  </a:cubicBezTo>
                  <a:cubicBezTo>
                    <a:pt x="3384" y="5183"/>
                    <a:pt x="2777" y="6745"/>
                    <a:pt x="2579" y="8381"/>
                  </a:cubicBezTo>
                  <a:cubicBezTo>
                    <a:pt x="2566" y="8467"/>
                    <a:pt x="2653" y="8529"/>
                    <a:pt x="2727" y="8542"/>
                  </a:cubicBezTo>
                  <a:cubicBezTo>
                    <a:pt x="3583" y="8567"/>
                    <a:pt x="4512" y="8666"/>
                    <a:pt x="5244" y="9087"/>
                  </a:cubicBezTo>
                  <a:cubicBezTo>
                    <a:pt x="5231" y="9211"/>
                    <a:pt x="5194" y="9310"/>
                    <a:pt x="5169" y="9434"/>
                  </a:cubicBezTo>
                  <a:cubicBezTo>
                    <a:pt x="5144" y="9533"/>
                    <a:pt x="5235" y="9610"/>
                    <a:pt x="5317" y="9610"/>
                  </a:cubicBezTo>
                  <a:cubicBezTo>
                    <a:pt x="5358" y="9610"/>
                    <a:pt x="5396" y="9591"/>
                    <a:pt x="5417" y="9546"/>
                  </a:cubicBezTo>
                  <a:cubicBezTo>
                    <a:pt x="5454" y="9459"/>
                    <a:pt x="5491" y="9360"/>
                    <a:pt x="5516" y="9273"/>
                  </a:cubicBezTo>
                  <a:cubicBezTo>
                    <a:pt x="5690" y="9397"/>
                    <a:pt x="5863" y="9546"/>
                    <a:pt x="5987" y="9732"/>
                  </a:cubicBezTo>
                  <a:cubicBezTo>
                    <a:pt x="5764" y="9806"/>
                    <a:pt x="5566" y="9843"/>
                    <a:pt x="5355" y="9868"/>
                  </a:cubicBezTo>
                  <a:cubicBezTo>
                    <a:pt x="5340" y="9846"/>
                    <a:pt x="5312" y="9828"/>
                    <a:pt x="5286" y="9828"/>
                  </a:cubicBezTo>
                  <a:cubicBezTo>
                    <a:pt x="5269" y="9828"/>
                    <a:pt x="5253" y="9836"/>
                    <a:pt x="5244" y="9856"/>
                  </a:cubicBezTo>
                  <a:lnTo>
                    <a:pt x="5231" y="9868"/>
                  </a:lnTo>
                  <a:cubicBezTo>
                    <a:pt x="5174" y="9871"/>
                    <a:pt x="5117" y="9872"/>
                    <a:pt x="5060" y="9872"/>
                  </a:cubicBezTo>
                  <a:cubicBezTo>
                    <a:pt x="4154" y="9872"/>
                    <a:pt x="3280" y="9515"/>
                    <a:pt x="2405" y="9223"/>
                  </a:cubicBezTo>
                  <a:cubicBezTo>
                    <a:pt x="1600" y="8963"/>
                    <a:pt x="2157" y="7550"/>
                    <a:pt x="2232" y="6807"/>
                  </a:cubicBezTo>
                  <a:cubicBezTo>
                    <a:pt x="2356" y="5505"/>
                    <a:pt x="2405" y="4216"/>
                    <a:pt x="2641" y="2927"/>
                  </a:cubicBezTo>
                  <a:cubicBezTo>
                    <a:pt x="2806" y="1993"/>
                    <a:pt x="3033" y="403"/>
                    <a:pt x="3919" y="403"/>
                  </a:cubicBezTo>
                  <a:cubicBezTo>
                    <a:pt x="4162" y="403"/>
                    <a:pt x="4455" y="522"/>
                    <a:pt x="4810" y="808"/>
                  </a:cubicBezTo>
                  <a:cubicBezTo>
                    <a:pt x="4836" y="831"/>
                    <a:pt x="4864" y="840"/>
                    <a:pt x="4890" y="840"/>
                  </a:cubicBezTo>
                  <a:cubicBezTo>
                    <a:pt x="4976" y="840"/>
                    <a:pt x="5044" y="735"/>
                    <a:pt x="4958" y="659"/>
                  </a:cubicBezTo>
                  <a:cubicBezTo>
                    <a:pt x="4568" y="201"/>
                    <a:pt x="4204" y="0"/>
                    <a:pt x="38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72"/>
            <p:cNvSpPr/>
            <p:nvPr/>
          </p:nvSpPr>
          <p:spPr>
            <a:xfrm>
              <a:off x="2777189" y="4288492"/>
              <a:ext cx="703" cy="958"/>
            </a:xfrm>
            <a:custGeom>
              <a:rect b="b" l="l" r="r" t="t"/>
              <a:pathLst>
                <a:path extrusionOk="0" h="15" w="11">
                  <a:moveTo>
                    <a:pt x="10" y="1"/>
                  </a:moveTo>
                  <a:cubicBezTo>
                    <a:pt x="3" y="8"/>
                    <a:pt x="0" y="15"/>
                    <a:pt x="1" y="15"/>
                  </a:cubicBezTo>
                  <a:cubicBezTo>
                    <a:pt x="2" y="15"/>
                    <a:pt x="5" y="11"/>
                    <a:pt x="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72"/>
            <p:cNvSpPr/>
            <p:nvPr/>
          </p:nvSpPr>
          <p:spPr>
            <a:xfrm>
              <a:off x="2674864" y="1226304"/>
              <a:ext cx="586094" cy="502038"/>
            </a:xfrm>
            <a:custGeom>
              <a:rect b="b" l="l" r="r" t="t"/>
              <a:pathLst>
                <a:path extrusionOk="0" h="7860" w="9176">
                  <a:moveTo>
                    <a:pt x="4729" y="841"/>
                  </a:moveTo>
                  <a:cubicBezTo>
                    <a:pt x="4885" y="841"/>
                    <a:pt x="5033" y="940"/>
                    <a:pt x="5182" y="1241"/>
                  </a:cubicBezTo>
                  <a:cubicBezTo>
                    <a:pt x="5195" y="1280"/>
                    <a:pt x="5224" y="1296"/>
                    <a:pt x="5256" y="1296"/>
                  </a:cubicBezTo>
                  <a:cubicBezTo>
                    <a:pt x="5316" y="1296"/>
                    <a:pt x="5384" y="1239"/>
                    <a:pt x="5368" y="1167"/>
                  </a:cubicBezTo>
                  <a:cubicBezTo>
                    <a:pt x="5343" y="1117"/>
                    <a:pt x="5330" y="1068"/>
                    <a:pt x="5318" y="1006"/>
                  </a:cubicBezTo>
                  <a:lnTo>
                    <a:pt x="5318" y="1006"/>
                  </a:lnTo>
                  <a:cubicBezTo>
                    <a:pt x="5430" y="1167"/>
                    <a:pt x="5529" y="1328"/>
                    <a:pt x="5616" y="1489"/>
                  </a:cubicBezTo>
                  <a:cubicBezTo>
                    <a:pt x="5623" y="1503"/>
                    <a:pt x="5651" y="1518"/>
                    <a:pt x="5675" y="1518"/>
                  </a:cubicBezTo>
                  <a:cubicBezTo>
                    <a:pt x="5693" y="1518"/>
                    <a:pt x="5709" y="1510"/>
                    <a:pt x="5715" y="1489"/>
                  </a:cubicBezTo>
                  <a:cubicBezTo>
                    <a:pt x="5904" y="1087"/>
                    <a:pt x="6050" y="931"/>
                    <a:pt x="6151" y="931"/>
                  </a:cubicBezTo>
                  <a:cubicBezTo>
                    <a:pt x="6373" y="931"/>
                    <a:pt x="6375" y="1691"/>
                    <a:pt x="6136" y="2245"/>
                  </a:cubicBezTo>
                  <a:cubicBezTo>
                    <a:pt x="6118" y="2309"/>
                    <a:pt x="6167" y="2346"/>
                    <a:pt x="6214" y="2346"/>
                  </a:cubicBezTo>
                  <a:cubicBezTo>
                    <a:pt x="6231" y="2346"/>
                    <a:pt x="6247" y="2342"/>
                    <a:pt x="6260" y="2332"/>
                  </a:cubicBezTo>
                  <a:cubicBezTo>
                    <a:pt x="6508" y="2084"/>
                    <a:pt x="6793" y="1824"/>
                    <a:pt x="7004" y="1551"/>
                  </a:cubicBezTo>
                  <a:lnTo>
                    <a:pt x="7004" y="1551"/>
                  </a:lnTo>
                  <a:cubicBezTo>
                    <a:pt x="6830" y="1787"/>
                    <a:pt x="6756" y="2394"/>
                    <a:pt x="6644" y="2790"/>
                  </a:cubicBezTo>
                  <a:cubicBezTo>
                    <a:pt x="6626" y="2873"/>
                    <a:pt x="6689" y="2921"/>
                    <a:pt x="6752" y="2921"/>
                  </a:cubicBezTo>
                  <a:cubicBezTo>
                    <a:pt x="6775" y="2921"/>
                    <a:pt x="6798" y="2915"/>
                    <a:pt x="6818" y="2902"/>
                  </a:cubicBezTo>
                  <a:cubicBezTo>
                    <a:pt x="7289" y="2530"/>
                    <a:pt x="7289" y="2555"/>
                    <a:pt x="7660" y="2246"/>
                  </a:cubicBezTo>
                  <a:lnTo>
                    <a:pt x="7660" y="2246"/>
                  </a:lnTo>
                  <a:cubicBezTo>
                    <a:pt x="7598" y="2300"/>
                    <a:pt x="7475" y="2977"/>
                    <a:pt x="7438" y="3063"/>
                  </a:cubicBezTo>
                  <a:cubicBezTo>
                    <a:pt x="7420" y="3142"/>
                    <a:pt x="7484" y="3215"/>
                    <a:pt x="7553" y="3215"/>
                  </a:cubicBezTo>
                  <a:cubicBezTo>
                    <a:pt x="7581" y="3215"/>
                    <a:pt x="7611" y="3203"/>
                    <a:pt x="7636" y="3175"/>
                  </a:cubicBezTo>
                  <a:cubicBezTo>
                    <a:pt x="8028" y="2765"/>
                    <a:pt x="8248" y="2575"/>
                    <a:pt x="8309" y="2575"/>
                  </a:cubicBezTo>
                  <a:cubicBezTo>
                    <a:pt x="8382" y="2575"/>
                    <a:pt x="8233" y="2840"/>
                    <a:pt x="7884" y="3323"/>
                  </a:cubicBezTo>
                  <a:cubicBezTo>
                    <a:pt x="7847" y="3385"/>
                    <a:pt x="7909" y="3460"/>
                    <a:pt x="7970" y="3460"/>
                  </a:cubicBezTo>
                  <a:cubicBezTo>
                    <a:pt x="8010" y="3460"/>
                    <a:pt x="8329" y="3419"/>
                    <a:pt x="8521" y="3419"/>
                  </a:cubicBezTo>
                  <a:cubicBezTo>
                    <a:pt x="8629" y="3419"/>
                    <a:pt x="8697" y="3432"/>
                    <a:pt x="8652" y="3472"/>
                  </a:cubicBezTo>
                  <a:cubicBezTo>
                    <a:pt x="8280" y="3844"/>
                    <a:pt x="7946" y="4253"/>
                    <a:pt x="7599" y="4600"/>
                  </a:cubicBezTo>
                  <a:cubicBezTo>
                    <a:pt x="7498" y="4700"/>
                    <a:pt x="7579" y="4841"/>
                    <a:pt x="7695" y="4841"/>
                  </a:cubicBezTo>
                  <a:cubicBezTo>
                    <a:pt x="7708" y="4841"/>
                    <a:pt x="7721" y="4839"/>
                    <a:pt x="7735" y="4836"/>
                  </a:cubicBezTo>
                  <a:cubicBezTo>
                    <a:pt x="7995" y="4761"/>
                    <a:pt x="8280" y="4712"/>
                    <a:pt x="8541" y="4687"/>
                  </a:cubicBezTo>
                  <a:cubicBezTo>
                    <a:pt x="8558" y="4683"/>
                    <a:pt x="8574" y="4682"/>
                    <a:pt x="8588" y="4682"/>
                  </a:cubicBezTo>
                  <a:cubicBezTo>
                    <a:pt x="8921" y="4682"/>
                    <a:pt x="8145" y="5646"/>
                    <a:pt x="7871" y="5765"/>
                  </a:cubicBezTo>
                  <a:cubicBezTo>
                    <a:pt x="7735" y="5827"/>
                    <a:pt x="7797" y="6025"/>
                    <a:pt x="7921" y="6075"/>
                  </a:cubicBezTo>
                  <a:lnTo>
                    <a:pt x="7921" y="6186"/>
                  </a:lnTo>
                  <a:cubicBezTo>
                    <a:pt x="7636" y="6298"/>
                    <a:pt x="7376" y="6422"/>
                    <a:pt x="7115" y="6546"/>
                  </a:cubicBezTo>
                  <a:cubicBezTo>
                    <a:pt x="7004" y="6583"/>
                    <a:pt x="6917" y="6757"/>
                    <a:pt x="7041" y="6856"/>
                  </a:cubicBezTo>
                  <a:cubicBezTo>
                    <a:pt x="7469" y="7212"/>
                    <a:pt x="7239" y="7376"/>
                    <a:pt x="6922" y="7376"/>
                  </a:cubicBezTo>
                  <a:cubicBezTo>
                    <a:pt x="6633" y="7376"/>
                    <a:pt x="6272" y="7240"/>
                    <a:pt x="6272" y="6992"/>
                  </a:cubicBezTo>
                  <a:cubicBezTo>
                    <a:pt x="6272" y="6879"/>
                    <a:pt x="6171" y="6809"/>
                    <a:pt x="6073" y="6809"/>
                  </a:cubicBezTo>
                  <a:cubicBezTo>
                    <a:pt x="6052" y="6809"/>
                    <a:pt x="6032" y="6812"/>
                    <a:pt x="6012" y="6819"/>
                  </a:cubicBezTo>
                  <a:lnTo>
                    <a:pt x="6012" y="6806"/>
                  </a:lnTo>
                  <a:cubicBezTo>
                    <a:pt x="6508" y="6261"/>
                    <a:pt x="6743" y="5468"/>
                    <a:pt x="6644" y="4699"/>
                  </a:cubicBezTo>
                  <a:cubicBezTo>
                    <a:pt x="6637" y="4599"/>
                    <a:pt x="6552" y="4536"/>
                    <a:pt x="6469" y="4536"/>
                  </a:cubicBezTo>
                  <a:cubicBezTo>
                    <a:pt x="6408" y="4536"/>
                    <a:pt x="6348" y="4571"/>
                    <a:pt x="6322" y="4650"/>
                  </a:cubicBezTo>
                  <a:cubicBezTo>
                    <a:pt x="6136" y="5319"/>
                    <a:pt x="5963" y="6001"/>
                    <a:pt x="5715" y="6645"/>
                  </a:cubicBezTo>
                  <a:cubicBezTo>
                    <a:pt x="5690" y="6682"/>
                    <a:pt x="5653" y="6707"/>
                    <a:pt x="5628" y="6732"/>
                  </a:cubicBezTo>
                  <a:cubicBezTo>
                    <a:pt x="5801" y="5654"/>
                    <a:pt x="6310" y="4687"/>
                    <a:pt x="6644" y="3646"/>
                  </a:cubicBezTo>
                  <a:cubicBezTo>
                    <a:pt x="6682" y="3524"/>
                    <a:pt x="6580" y="3444"/>
                    <a:pt x="6481" y="3444"/>
                  </a:cubicBezTo>
                  <a:cubicBezTo>
                    <a:pt x="6419" y="3444"/>
                    <a:pt x="6358" y="3475"/>
                    <a:pt x="6334" y="3547"/>
                  </a:cubicBezTo>
                  <a:cubicBezTo>
                    <a:pt x="5925" y="4662"/>
                    <a:pt x="5380" y="5777"/>
                    <a:pt x="5269" y="6980"/>
                  </a:cubicBezTo>
                  <a:lnTo>
                    <a:pt x="5182" y="7017"/>
                  </a:lnTo>
                  <a:cubicBezTo>
                    <a:pt x="4957" y="7132"/>
                    <a:pt x="4755" y="7182"/>
                    <a:pt x="4576" y="7182"/>
                  </a:cubicBezTo>
                  <a:cubicBezTo>
                    <a:pt x="4311" y="7182"/>
                    <a:pt x="4098" y="7071"/>
                    <a:pt x="3942" y="6893"/>
                  </a:cubicBezTo>
                  <a:cubicBezTo>
                    <a:pt x="3955" y="6881"/>
                    <a:pt x="3967" y="6881"/>
                    <a:pt x="3980" y="6868"/>
                  </a:cubicBezTo>
                  <a:cubicBezTo>
                    <a:pt x="4022" y="6825"/>
                    <a:pt x="3982" y="6764"/>
                    <a:pt x="3938" y="6764"/>
                  </a:cubicBezTo>
                  <a:cubicBezTo>
                    <a:pt x="3931" y="6764"/>
                    <a:pt x="3924" y="6766"/>
                    <a:pt x="3918" y="6769"/>
                  </a:cubicBezTo>
                  <a:cubicBezTo>
                    <a:pt x="3905" y="6794"/>
                    <a:pt x="3893" y="6794"/>
                    <a:pt x="3880" y="6806"/>
                  </a:cubicBezTo>
                  <a:cubicBezTo>
                    <a:pt x="3657" y="6496"/>
                    <a:pt x="3583" y="6063"/>
                    <a:pt x="3632" y="5616"/>
                  </a:cubicBezTo>
                  <a:cubicBezTo>
                    <a:pt x="3639" y="5554"/>
                    <a:pt x="3588" y="5522"/>
                    <a:pt x="3536" y="5522"/>
                  </a:cubicBezTo>
                  <a:cubicBezTo>
                    <a:pt x="3497" y="5522"/>
                    <a:pt x="3457" y="5541"/>
                    <a:pt x="3447" y="5579"/>
                  </a:cubicBezTo>
                  <a:cubicBezTo>
                    <a:pt x="3347" y="6063"/>
                    <a:pt x="3397" y="6571"/>
                    <a:pt x="3608" y="6943"/>
                  </a:cubicBezTo>
                  <a:cubicBezTo>
                    <a:pt x="3447" y="7054"/>
                    <a:pt x="3273" y="7141"/>
                    <a:pt x="3100" y="7240"/>
                  </a:cubicBezTo>
                  <a:cubicBezTo>
                    <a:pt x="3050" y="7252"/>
                    <a:pt x="3013" y="7265"/>
                    <a:pt x="2951" y="7290"/>
                  </a:cubicBezTo>
                  <a:cubicBezTo>
                    <a:pt x="2862" y="7314"/>
                    <a:pt x="2783" y="7325"/>
                    <a:pt x="2714" y="7325"/>
                  </a:cubicBezTo>
                  <a:cubicBezTo>
                    <a:pt x="2183" y="7325"/>
                    <a:pt x="2190" y="6665"/>
                    <a:pt x="2244" y="6149"/>
                  </a:cubicBezTo>
                  <a:cubicBezTo>
                    <a:pt x="2244" y="6125"/>
                    <a:pt x="2232" y="6087"/>
                    <a:pt x="2207" y="6087"/>
                  </a:cubicBezTo>
                  <a:cubicBezTo>
                    <a:pt x="1711" y="5963"/>
                    <a:pt x="1463" y="6001"/>
                    <a:pt x="1724" y="5393"/>
                  </a:cubicBezTo>
                  <a:cubicBezTo>
                    <a:pt x="1747" y="5335"/>
                    <a:pt x="1716" y="5256"/>
                    <a:pt x="1631" y="5256"/>
                  </a:cubicBezTo>
                  <a:cubicBezTo>
                    <a:pt x="1625" y="5256"/>
                    <a:pt x="1619" y="5256"/>
                    <a:pt x="1612" y="5257"/>
                  </a:cubicBezTo>
                  <a:cubicBezTo>
                    <a:pt x="1372" y="5334"/>
                    <a:pt x="1235" y="5383"/>
                    <a:pt x="1138" y="5383"/>
                  </a:cubicBezTo>
                  <a:cubicBezTo>
                    <a:pt x="1002" y="5383"/>
                    <a:pt x="947" y="5283"/>
                    <a:pt x="794" y="5021"/>
                  </a:cubicBezTo>
                  <a:cubicBezTo>
                    <a:pt x="775" y="4989"/>
                    <a:pt x="732" y="4970"/>
                    <a:pt x="691" y="4970"/>
                  </a:cubicBezTo>
                  <a:cubicBezTo>
                    <a:pt x="655" y="4970"/>
                    <a:pt x="620" y="4986"/>
                    <a:pt x="608" y="5021"/>
                  </a:cubicBezTo>
                  <a:cubicBezTo>
                    <a:pt x="608" y="5021"/>
                    <a:pt x="511" y="5072"/>
                    <a:pt x="467" y="5072"/>
                  </a:cubicBezTo>
                  <a:cubicBezTo>
                    <a:pt x="406" y="5072"/>
                    <a:pt x="454" y="4970"/>
                    <a:pt x="1042" y="4476"/>
                  </a:cubicBezTo>
                  <a:cubicBezTo>
                    <a:pt x="1125" y="4405"/>
                    <a:pt x="1039" y="4289"/>
                    <a:pt x="944" y="4289"/>
                  </a:cubicBezTo>
                  <a:cubicBezTo>
                    <a:pt x="940" y="4289"/>
                    <a:pt x="935" y="4290"/>
                    <a:pt x="931" y="4290"/>
                  </a:cubicBezTo>
                  <a:cubicBezTo>
                    <a:pt x="912" y="4294"/>
                    <a:pt x="896" y="4296"/>
                    <a:pt x="883" y="4296"/>
                  </a:cubicBezTo>
                  <a:cubicBezTo>
                    <a:pt x="528" y="4296"/>
                    <a:pt x="1727" y="2948"/>
                    <a:pt x="1811" y="2865"/>
                  </a:cubicBezTo>
                  <a:cubicBezTo>
                    <a:pt x="1897" y="2803"/>
                    <a:pt x="1872" y="2679"/>
                    <a:pt x="1773" y="2679"/>
                  </a:cubicBezTo>
                  <a:cubicBezTo>
                    <a:pt x="1712" y="2685"/>
                    <a:pt x="1652" y="2688"/>
                    <a:pt x="1593" y="2688"/>
                  </a:cubicBezTo>
                  <a:cubicBezTo>
                    <a:pt x="1423" y="2688"/>
                    <a:pt x="1260" y="2663"/>
                    <a:pt x="1104" y="2617"/>
                  </a:cubicBezTo>
                  <a:cubicBezTo>
                    <a:pt x="1240" y="2605"/>
                    <a:pt x="1240" y="2406"/>
                    <a:pt x="1104" y="2406"/>
                  </a:cubicBezTo>
                  <a:lnTo>
                    <a:pt x="394" y="2406"/>
                  </a:lnTo>
                  <a:cubicBezTo>
                    <a:pt x="654" y="2394"/>
                    <a:pt x="803" y="2269"/>
                    <a:pt x="962" y="2269"/>
                  </a:cubicBezTo>
                  <a:cubicBezTo>
                    <a:pt x="1084" y="2269"/>
                    <a:pt x="1212" y="2344"/>
                    <a:pt x="1402" y="2605"/>
                  </a:cubicBezTo>
                  <a:cubicBezTo>
                    <a:pt x="1419" y="2639"/>
                    <a:pt x="1460" y="2658"/>
                    <a:pt x="1501" y="2658"/>
                  </a:cubicBezTo>
                  <a:cubicBezTo>
                    <a:pt x="1547" y="2658"/>
                    <a:pt x="1593" y="2633"/>
                    <a:pt x="1600" y="2580"/>
                  </a:cubicBezTo>
                  <a:cubicBezTo>
                    <a:pt x="1662" y="2158"/>
                    <a:pt x="1835" y="1799"/>
                    <a:pt x="2145" y="1489"/>
                  </a:cubicBezTo>
                  <a:cubicBezTo>
                    <a:pt x="2393" y="1229"/>
                    <a:pt x="2678" y="1092"/>
                    <a:pt x="3025" y="1043"/>
                  </a:cubicBezTo>
                  <a:cubicBezTo>
                    <a:pt x="3100" y="1254"/>
                    <a:pt x="3149" y="1489"/>
                    <a:pt x="3137" y="1725"/>
                  </a:cubicBezTo>
                  <a:cubicBezTo>
                    <a:pt x="3137" y="1793"/>
                    <a:pt x="3189" y="1827"/>
                    <a:pt x="3242" y="1827"/>
                  </a:cubicBezTo>
                  <a:cubicBezTo>
                    <a:pt x="3295" y="1827"/>
                    <a:pt x="3347" y="1793"/>
                    <a:pt x="3347" y="1725"/>
                  </a:cubicBezTo>
                  <a:lnTo>
                    <a:pt x="3347" y="1055"/>
                  </a:lnTo>
                  <a:cubicBezTo>
                    <a:pt x="3476" y="1067"/>
                    <a:pt x="3857" y="1156"/>
                    <a:pt x="3932" y="1156"/>
                  </a:cubicBezTo>
                  <a:cubicBezTo>
                    <a:pt x="3937" y="1156"/>
                    <a:pt x="3940" y="1155"/>
                    <a:pt x="3942" y="1154"/>
                  </a:cubicBezTo>
                  <a:cubicBezTo>
                    <a:pt x="4240" y="1065"/>
                    <a:pt x="4494" y="841"/>
                    <a:pt x="4729" y="841"/>
                  </a:cubicBezTo>
                  <a:close/>
                  <a:moveTo>
                    <a:pt x="5003" y="1"/>
                  </a:moveTo>
                  <a:cubicBezTo>
                    <a:pt x="4947" y="1"/>
                    <a:pt x="4894" y="46"/>
                    <a:pt x="4909" y="113"/>
                  </a:cubicBezTo>
                  <a:cubicBezTo>
                    <a:pt x="4959" y="250"/>
                    <a:pt x="5008" y="386"/>
                    <a:pt x="5021" y="547"/>
                  </a:cubicBezTo>
                  <a:cubicBezTo>
                    <a:pt x="4959" y="485"/>
                    <a:pt x="4884" y="398"/>
                    <a:pt x="4785" y="398"/>
                  </a:cubicBezTo>
                  <a:cubicBezTo>
                    <a:pt x="4599" y="398"/>
                    <a:pt x="4512" y="398"/>
                    <a:pt x="4351" y="522"/>
                  </a:cubicBezTo>
                  <a:cubicBezTo>
                    <a:pt x="4082" y="739"/>
                    <a:pt x="3886" y="786"/>
                    <a:pt x="3665" y="786"/>
                  </a:cubicBezTo>
                  <a:cubicBezTo>
                    <a:pt x="3570" y="786"/>
                    <a:pt x="3471" y="778"/>
                    <a:pt x="3360" y="770"/>
                  </a:cubicBezTo>
                  <a:lnTo>
                    <a:pt x="3360" y="758"/>
                  </a:lnTo>
                  <a:cubicBezTo>
                    <a:pt x="3360" y="701"/>
                    <a:pt x="3298" y="645"/>
                    <a:pt x="3240" y="645"/>
                  </a:cubicBezTo>
                  <a:cubicBezTo>
                    <a:pt x="3234" y="645"/>
                    <a:pt x="3229" y="645"/>
                    <a:pt x="3223" y="646"/>
                  </a:cubicBezTo>
                  <a:cubicBezTo>
                    <a:pt x="2752" y="807"/>
                    <a:pt x="2368" y="993"/>
                    <a:pt x="1996" y="1303"/>
                  </a:cubicBezTo>
                  <a:cubicBezTo>
                    <a:pt x="1693" y="1544"/>
                    <a:pt x="1621" y="2080"/>
                    <a:pt x="1452" y="2080"/>
                  </a:cubicBezTo>
                  <a:cubicBezTo>
                    <a:pt x="1386" y="2080"/>
                    <a:pt x="1306" y="1999"/>
                    <a:pt x="1191" y="1787"/>
                  </a:cubicBezTo>
                  <a:cubicBezTo>
                    <a:pt x="1173" y="1751"/>
                    <a:pt x="1123" y="1722"/>
                    <a:pt x="1083" y="1722"/>
                  </a:cubicBezTo>
                  <a:cubicBezTo>
                    <a:pt x="1067" y="1722"/>
                    <a:pt x="1053" y="1726"/>
                    <a:pt x="1042" y="1737"/>
                  </a:cubicBezTo>
                  <a:cubicBezTo>
                    <a:pt x="732" y="1948"/>
                    <a:pt x="422" y="2183"/>
                    <a:pt x="88" y="2406"/>
                  </a:cubicBezTo>
                  <a:cubicBezTo>
                    <a:pt x="1" y="2518"/>
                    <a:pt x="26" y="2667"/>
                    <a:pt x="137" y="2667"/>
                  </a:cubicBezTo>
                  <a:lnTo>
                    <a:pt x="720" y="2667"/>
                  </a:lnTo>
                  <a:cubicBezTo>
                    <a:pt x="695" y="2716"/>
                    <a:pt x="732" y="2753"/>
                    <a:pt x="757" y="2778"/>
                  </a:cubicBezTo>
                  <a:cubicBezTo>
                    <a:pt x="1352" y="3038"/>
                    <a:pt x="1649" y="2654"/>
                    <a:pt x="1067" y="3336"/>
                  </a:cubicBezTo>
                  <a:cubicBezTo>
                    <a:pt x="807" y="3646"/>
                    <a:pt x="410" y="4030"/>
                    <a:pt x="385" y="4464"/>
                  </a:cubicBezTo>
                  <a:cubicBezTo>
                    <a:pt x="385" y="4513"/>
                    <a:pt x="422" y="4550"/>
                    <a:pt x="460" y="4575"/>
                  </a:cubicBezTo>
                  <a:cubicBezTo>
                    <a:pt x="769" y="4687"/>
                    <a:pt x="373" y="4811"/>
                    <a:pt x="174" y="5195"/>
                  </a:cubicBezTo>
                  <a:cubicBezTo>
                    <a:pt x="129" y="5275"/>
                    <a:pt x="189" y="5345"/>
                    <a:pt x="277" y="5345"/>
                  </a:cubicBezTo>
                  <a:cubicBezTo>
                    <a:pt x="284" y="5345"/>
                    <a:pt x="291" y="5345"/>
                    <a:pt x="298" y="5344"/>
                  </a:cubicBezTo>
                  <a:cubicBezTo>
                    <a:pt x="572" y="5295"/>
                    <a:pt x="665" y="5254"/>
                    <a:pt x="687" y="5254"/>
                  </a:cubicBezTo>
                  <a:cubicBezTo>
                    <a:pt x="721" y="5254"/>
                    <a:pt x="590" y="5351"/>
                    <a:pt x="695" y="5666"/>
                  </a:cubicBezTo>
                  <a:cubicBezTo>
                    <a:pt x="704" y="5722"/>
                    <a:pt x="755" y="5750"/>
                    <a:pt x="807" y="5750"/>
                  </a:cubicBezTo>
                  <a:cubicBezTo>
                    <a:pt x="824" y="5750"/>
                    <a:pt x="841" y="5746"/>
                    <a:pt x="856" y="5740"/>
                  </a:cubicBezTo>
                  <a:cubicBezTo>
                    <a:pt x="1131" y="5607"/>
                    <a:pt x="1269" y="5553"/>
                    <a:pt x="1332" y="5553"/>
                  </a:cubicBezTo>
                  <a:cubicBezTo>
                    <a:pt x="1485" y="5553"/>
                    <a:pt x="1188" y="5870"/>
                    <a:pt x="1302" y="6125"/>
                  </a:cubicBezTo>
                  <a:cubicBezTo>
                    <a:pt x="1315" y="6149"/>
                    <a:pt x="1352" y="6149"/>
                    <a:pt x="1364" y="6149"/>
                  </a:cubicBezTo>
                  <a:cubicBezTo>
                    <a:pt x="2071" y="6236"/>
                    <a:pt x="2158" y="6918"/>
                    <a:pt x="2195" y="7513"/>
                  </a:cubicBezTo>
                  <a:cubicBezTo>
                    <a:pt x="2195" y="7562"/>
                    <a:pt x="2244" y="7599"/>
                    <a:pt x="2294" y="7599"/>
                  </a:cubicBezTo>
                  <a:cubicBezTo>
                    <a:pt x="2405" y="7575"/>
                    <a:pt x="2505" y="7550"/>
                    <a:pt x="2616" y="7513"/>
                  </a:cubicBezTo>
                  <a:cubicBezTo>
                    <a:pt x="2616" y="7543"/>
                    <a:pt x="2649" y="7581"/>
                    <a:pt x="2674" y="7581"/>
                  </a:cubicBezTo>
                  <a:cubicBezTo>
                    <a:pt x="2680" y="7581"/>
                    <a:pt x="2686" y="7579"/>
                    <a:pt x="2691" y="7575"/>
                  </a:cubicBezTo>
                  <a:cubicBezTo>
                    <a:pt x="2914" y="7537"/>
                    <a:pt x="3149" y="7475"/>
                    <a:pt x="3360" y="7414"/>
                  </a:cubicBezTo>
                  <a:cubicBezTo>
                    <a:pt x="3397" y="7414"/>
                    <a:pt x="3372" y="7364"/>
                    <a:pt x="3360" y="7364"/>
                  </a:cubicBezTo>
                  <a:cubicBezTo>
                    <a:pt x="3223" y="7376"/>
                    <a:pt x="3149" y="7376"/>
                    <a:pt x="3087" y="7376"/>
                  </a:cubicBezTo>
                  <a:cubicBezTo>
                    <a:pt x="3285" y="7302"/>
                    <a:pt x="3471" y="7203"/>
                    <a:pt x="3657" y="7091"/>
                  </a:cubicBezTo>
                  <a:cubicBezTo>
                    <a:pt x="3848" y="7342"/>
                    <a:pt x="4128" y="7503"/>
                    <a:pt x="4510" y="7503"/>
                  </a:cubicBezTo>
                  <a:cubicBezTo>
                    <a:pt x="4600" y="7503"/>
                    <a:pt x="4696" y="7494"/>
                    <a:pt x="4798" y="7475"/>
                  </a:cubicBezTo>
                  <a:cubicBezTo>
                    <a:pt x="4946" y="7438"/>
                    <a:pt x="5083" y="7389"/>
                    <a:pt x="5219" y="7339"/>
                  </a:cubicBezTo>
                  <a:lnTo>
                    <a:pt x="5219" y="7649"/>
                  </a:lnTo>
                  <a:cubicBezTo>
                    <a:pt x="5227" y="7755"/>
                    <a:pt x="5308" y="7820"/>
                    <a:pt x="5390" y="7820"/>
                  </a:cubicBezTo>
                  <a:cubicBezTo>
                    <a:pt x="5443" y="7820"/>
                    <a:pt x="5495" y="7794"/>
                    <a:pt x="5529" y="7736"/>
                  </a:cubicBezTo>
                  <a:cubicBezTo>
                    <a:pt x="5653" y="7525"/>
                    <a:pt x="5764" y="7314"/>
                    <a:pt x="5876" y="7091"/>
                  </a:cubicBezTo>
                  <a:lnTo>
                    <a:pt x="5876" y="7091"/>
                  </a:lnTo>
                  <a:cubicBezTo>
                    <a:pt x="5863" y="7860"/>
                    <a:pt x="6768" y="7860"/>
                    <a:pt x="7425" y="7860"/>
                  </a:cubicBezTo>
                  <a:cubicBezTo>
                    <a:pt x="7537" y="7860"/>
                    <a:pt x="7623" y="7761"/>
                    <a:pt x="7623" y="7649"/>
                  </a:cubicBezTo>
                  <a:cubicBezTo>
                    <a:pt x="7623" y="7562"/>
                    <a:pt x="7735" y="7141"/>
                    <a:pt x="7685" y="6967"/>
                  </a:cubicBezTo>
                  <a:cubicBezTo>
                    <a:pt x="7561" y="6534"/>
                    <a:pt x="7983" y="6534"/>
                    <a:pt x="8466" y="6323"/>
                  </a:cubicBezTo>
                  <a:cubicBezTo>
                    <a:pt x="8565" y="6273"/>
                    <a:pt x="8553" y="6125"/>
                    <a:pt x="8491" y="6038"/>
                  </a:cubicBezTo>
                  <a:cubicBezTo>
                    <a:pt x="8429" y="5963"/>
                    <a:pt x="8379" y="5914"/>
                    <a:pt x="8355" y="5877"/>
                  </a:cubicBezTo>
                  <a:cubicBezTo>
                    <a:pt x="8863" y="5542"/>
                    <a:pt x="9036" y="5096"/>
                    <a:pt x="9061" y="4402"/>
                  </a:cubicBezTo>
                  <a:cubicBezTo>
                    <a:pt x="9061" y="4300"/>
                    <a:pt x="8968" y="4239"/>
                    <a:pt x="8885" y="4239"/>
                  </a:cubicBezTo>
                  <a:cubicBezTo>
                    <a:pt x="8878" y="4239"/>
                    <a:pt x="8870" y="4240"/>
                    <a:pt x="8863" y="4241"/>
                  </a:cubicBezTo>
                  <a:cubicBezTo>
                    <a:pt x="8627" y="4303"/>
                    <a:pt x="8181" y="4352"/>
                    <a:pt x="8020" y="4513"/>
                  </a:cubicBezTo>
                  <a:cubicBezTo>
                    <a:pt x="8392" y="4104"/>
                    <a:pt x="8739" y="3670"/>
                    <a:pt x="9111" y="3274"/>
                  </a:cubicBezTo>
                  <a:cubicBezTo>
                    <a:pt x="9176" y="3198"/>
                    <a:pt x="9127" y="3094"/>
                    <a:pt x="9039" y="3094"/>
                  </a:cubicBezTo>
                  <a:cubicBezTo>
                    <a:pt x="9027" y="3094"/>
                    <a:pt x="9013" y="3096"/>
                    <a:pt x="8999" y="3100"/>
                  </a:cubicBezTo>
                  <a:cubicBezTo>
                    <a:pt x="8734" y="3169"/>
                    <a:pt x="8553" y="3202"/>
                    <a:pt x="8435" y="3202"/>
                  </a:cubicBezTo>
                  <a:cubicBezTo>
                    <a:pt x="8044" y="3202"/>
                    <a:pt x="8340" y="2849"/>
                    <a:pt x="8578" y="2307"/>
                  </a:cubicBezTo>
                  <a:cubicBezTo>
                    <a:pt x="8615" y="2233"/>
                    <a:pt x="8555" y="2152"/>
                    <a:pt x="8486" y="2152"/>
                  </a:cubicBezTo>
                  <a:cubicBezTo>
                    <a:pt x="8463" y="2152"/>
                    <a:pt x="8439" y="2161"/>
                    <a:pt x="8417" y="2183"/>
                  </a:cubicBezTo>
                  <a:cubicBezTo>
                    <a:pt x="8079" y="2531"/>
                    <a:pt x="7898" y="2685"/>
                    <a:pt x="7819" y="2685"/>
                  </a:cubicBezTo>
                  <a:cubicBezTo>
                    <a:pt x="7708" y="2685"/>
                    <a:pt x="7791" y="2388"/>
                    <a:pt x="7921" y="1898"/>
                  </a:cubicBezTo>
                  <a:cubicBezTo>
                    <a:pt x="7939" y="1825"/>
                    <a:pt x="7870" y="1759"/>
                    <a:pt x="7807" y="1759"/>
                  </a:cubicBezTo>
                  <a:cubicBezTo>
                    <a:pt x="7785" y="1759"/>
                    <a:pt x="7764" y="1767"/>
                    <a:pt x="7747" y="1787"/>
                  </a:cubicBezTo>
                  <a:cubicBezTo>
                    <a:pt x="7328" y="2247"/>
                    <a:pt x="7090" y="2433"/>
                    <a:pt x="6979" y="2433"/>
                  </a:cubicBezTo>
                  <a:cubicBezTo>
                    <a:pt x="6783" y="2433"/>
                    <a:pt x="6971" y="1866"/>
                    <a:pt x="7239" y="1204"/>
                  </a:cubicBezTo>
                  <a:cubicBezTo>
                    <a:pt x="7263" y="1141"/>
                    <a:pt x="7211" y="1103"/>
                    <a:pt x="7158" y="1103"/>
                  </a:cubicBezTo>
                  <a:cubicBezTo>
                    <a:pt x="7127" y="1103"/>
                    <a:pt x="7096" y="1115"/>
                    <a:pt x="7078" y="1142"/>
                  </a:cubicBezTo>
                  <a:cubicBezTo>
                    <a:pt x="6867" y="1439"/>
                    <a:pt x="6632" y="1725"/>
                    <a:pt x="6384" y="1985"/>
                  </a:cubicBezTo>
                  <a:cubicBezTo>
                    <a:pt x="6471" y="1873"/>
                    <a:pt x="6496" y="1675"/>
                    <a:pt x="6471" y="1563"/>
                  </a:cubicBezTo>
                  <a:cubicBezTo>
                    <a:pt x="6446" y="1167"/>
                    <a:pt x="6322" y="832"/>
                    <a:pt x="6136" y="473"/>
                  </a:cubicBezTo>
                  <a:cubicBezTo>
                    <a:pt x="6118" y="448"/>
                    <a:pt x="6090" y="436"/>
                    <a:pt x="6063" y="436"/>
                  </a:cubicBezTo>
                  <a:cubicBezTo>
                    <a:pt x="6037" y="436"/>
                    <a:pt x="6012" y="448"/>
                    <a:pt x="6000" y="473"/>
                  </a:cubicBezTo>
                  <a:cubicBezTo>
                    <a:pt x="5821" y="871"/>
                    <a:pt x="5691" y="1050"/>
                    <a:pt x="5577" y="1050"/>
                  </a:cubicBezTo>
                  <a:cubicBezTo>
                    <a:pt x="5453" y="1050"/>
                    <a:pt x="5348" y="840"/>
                    <a:pt x="5219" y="473"/>
                  </a:cubicBezTo>
                  <a:cubicBezTo>
                    <a:pt x="5207" y="361"/>
                    <a:pt x="5194" y="312"/>
                    <a:pt x="5169" y="312"/>
                  </a:cubicBezTo>
                  <a:cubicBezTo>
                    <a:pt x="5145" y="237"/>
                    <a:pt x="5107" y="163"/>
                    <a:pt x="5095" y="64"/>
                  </a:cubicBezTo>
                  <a:cubicBezTo>
                    <a:pt x="5075" y="20"/>
                    <a:pt x="5039" y="1"/>
                    <a:pt x="5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72"/>
          <p:cNvGrpSpPr/>
          <p:nvPr/>
        </p:nvGrpSpPr>
        <p:grpSpPr>
          <a:xfrm>
            <a:off x="4047426" y="1355647"/>
            <a:ext cx="966713" cy="3210883"/>
            <a:chOff x="4047426" y="1355647"/>
            <a:chExt cx="966713" cy="3210883"/>
          </a:xfrm>
        </p:grpSpPr>
        <p:sp>
          <p:nvSpPr>
            <p:cNvPr id="766" name="Google Shape;766;p72"/>
            <p:cNvSpPr/>
            <p:nvPr/>
          </p:nvSpPr>
          <p:spPr>
            <a:xfrm>
              <a:off x="4628540" y="1820257"/>
              <a:ext cx="82396" cy="11689"/>
            </a:xfrm>
            <a:custGeom>
              <a:rect b="b" l="l" r="r" t="t"/>
              <a:pathLst>
                <a:path extrusionOk="0" h="183" w="1290">
                  <a:moveTo>
                    <a:pt x="767" y="1"/>
                  </a:moveTo>
                  <a:cubicBezTo>
                    <a:pt x="523" y="1"/>
                    <a:pt x="272" y="31"/>
                    <a:pt x="25" y="60"/>
                  </a:cubicBezTo>
                  <a:cubicBezTo>
                    <a:pt x="0" y="60"/>
                    <a:pt x="0" y="122"/>
                    <a:pt x="25" y="122"/>
                  </a:cubicBezTo>
                  <a:cubicBezTo>
                    <a:pt x="272" y="152"/>
                    <a:pt x="514" y="182"/>
                    <a:pt x="757" y="182"/>
                  </a:cubicBezTo>
                  <a:cubicBezTo>
                    <a:pt x="917" y="182"/>
                    <a:pt x="1077" y="169"/>
                    <a:pt x="1240" y="135"/>
                  </a:cubicBezTo>
                  <a:cubicBezTo>
                    <a:pt x="1289" y="122"/>
                    <a:pt x="1289" y="48"/>
                    <a:pt x="1240" y="48"/>
                  </a:cubicBezTo>
                  <a:cubicBezTo>
                    <a:pt x="1087" y="14"/>
                    <a:pt x="929" y="1"/>
                    <a:pt x="76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72"/>
            <p:cNvSpPr/>
            <p:nvPr/>
          </p:nvSpPr>
          <p:spPr>
            <a:xfrm>
              <a:off x="4150261" y="4360349"/>
              <a:ext cx="301798" cy="206180"/>
            </a:xfrm>
            <a:custGeom>
              <a:rect b="b" l="l" r="r" t="t"/>
              <a:pathLst>
                <a:path extrusionOk="0" h="3228" w="4725">
                  <a:moveTo>
                    <a:pt x="1669" y="1"/>
                  </a:moveTo>
                  <a:cubicBezTo>
                    <a:pt x="1631" y="1"/>
                    <a:pt x="1593" y="20"/>
                    <a:pt x="1564" y="65"/>
                  </a:cubicBezTo>
                  <a:cubicBezTo>
                    <a:pt x="820" y="1429"/>
                    <a:pt x="2221" y="1999"/>
                    <a:pt x="3324" y="2594"/>
                  </a:cubicBezTo>
                  <a:cubicBezTo>
                    <a:pt x="2332" y="2433"/>
                    <a:pt x="1378" y="2061"/>
                    <a:pt x="361" y="1987"/>
                  </a:cubicBezTo>
                  <a:cubicBezTo>
                    <a:pt x="350" y="1985"/>
                    <a:pt x="339" y="1985"/>
                    <a:pt x="328" y="1985"/>
                  </a:cubicBezTo>
                  <a:cubicBezTo>
                    <a:pt x="36" y="1985"/>
                    <a:pt x="0" y="2449"/>
                    <a:pt x="287" y="2544"/>
                  </a:cubicBezTo>
                  <a:cubicBezTo>
                    <a:pt x="1415" y="2920"/>
                    <a:pt x="2682" y="3227"/>
                    <a:pt x="3901" y="3227"/>
                  </a:cubicBezTo>
                  <a:cubicBezTo>
                    <a:pt x="4048" y="3227"/>
                    <a:pt x="4195" y="3223"/>
                    <a:pt x="4340" y="3214"/>
                  </a:cubicBezTo>
                  <a:cubicBezTo>
                    <a:pt x="4575" y="3189"/>
                    <a:pt x="4724" y="2904"/>
                    <a:pt x="4538" y="2730"/>
                  </a:cubicBezTo>
                  <a:cubicBezTo>
                    <a:pt x="3609" y="1887"/>
                    <a:pt x="1564" y="1763"/>
                    <a:pt x="1812" y="177"/>
                  </a:cubicBezTo>
                  <a:cubicBezTo>
                    <a:pt x="1820" y="78"/>
                    <a:pt x="1745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72"/>
            <p:cNvSpPr/>
            <p:nvPr/>
          </p:nvSpPr>
          <p:spPr>
            <a:xfrm>
              <a:off x="4398917" y="1607944"/>
              <a:ext cx="396329" cy="271394"/>
            </a:xfrm>
            <a:custGeom>
              <a:rect b="b" l="l" r="r" t="t"/>
              <a:pathLst>
                <a:path extrusionOk="0" h="4249" w="6205">
                  <a:moveTo>
                    <a:pt x="5628" y="1"/>
                  </a:moveTo>
                  <a:cubicBezTo>
                    <a:pt x="5467" y="26"/>
                    <a:pt x="5082" y="50"/>
                    <a:pt x="4958" y="50"/>
                  </a:cubicBezTo>
                  <a:cubicBezTo>
                    <a:pt x="4953" y="50"/>
                    <a:pt x="4948" y="49"/>
                    <a:pt x="4943" y="49"/>
                  </a:cubicBezTo>
                  <a:cubicBezTo>
                    <a:pt x="4849" y="49"/>
                    <a:pt x="4761" y="154"/>
                    <a:pt x="4773" y="236"/>
                  </a:cubicBezTo>
                  <a:cubicBezTo>
                    <a:pt x="4884" y="1265"/>
                    <a:pt x="5219" y="2269"/>
                    <a:pt x="5541" y="3260"/>
                  </a:cubicBezTo>
                  <a:cubicBezTo>
                    <a:pt x="4859" y="2566"/>
                    <a:pt x="4091" y="1872"/>
                    <a:pt x="3186" y="1500"/>
                  </a:cubicBezTo>
                  <a:cubicBezTo>
                    <a:pt x="3236" y="1426"/>
                    <a:pt x="3236" y="1352"/>
                    <a:pt x="3149" y="1315"/>
                  </a:cubicBezTo>
                  <a:cubicBezTo>
                    <a:pt x="2666" y="1104"/>
                    <a:pt x="2120" y="1005"/>
                    <a:pt x="1562" y="955"/>
                  </a:cubicBezTo>
                  <a:cubicBezTo>
                    <a:pt x="1546" y="922"/>
                    <a:pt x="1513" y="900"/>
                    <a:pt x="1474" y="900"/>
                  </a:cubicBezTo>
                  <a:cubicBezTo>
                    <a:pt x="1455" y="900"/>
                    <a:pt x="1434" y="906"/>
                    <a:pt x="1414" y="918"/>
                  </a:cubicBezTo>
                  <a:lnTo>
                    <a:pt x="1389" y="943"/>
                  </a:lnTo>
                  <a:cubicBezTo>
                    <a:pt x="1144" y="925"/>
                    <a:pt x="906" y="913"/>
                    <a:pt x="664" y="913"/>
                  </a:cubicBezTo>
                  <a:cubicBezTo>
                    <a:pt x="576" y="913"/>
                    <a:pt x="487" y="915"/>
                    <a:pt x="397" y="918"/>
                  </a:cubicBezTo>
                  <a:cubicBezTo>
                    <a:pt x="261" y="918"/>
                    <a:pt x="261" y="1141"/>
                    <a:pt x="397" y="1141"/>
                  </a:cubicBezTo>
                  <a:cubicBezTo>
                    <a:pt x="633" y="1153"/>
                    <a:pt x="868" y="1166"/>
                    <a:pt x="1104" y="1215"/>
                  </a:cubicBezTo>
                  <a:cubicBezTo>
                    <a:pt x="881" y="1476"/>
                    <a:pt x="732" y="1773"/>
                    <a:pt x="546" y="2058"/>
                  </a:cubicBezTo>
                  <a:cubicBezTo>
                    <a:pt x="397" y="2331"/>
                    <a:pt x="199" y="2616"/>
                    <a:pt x="1" y="2876"/>
                  </a:cubicBezTo>
                  <a:cubicBezTo>
                    <a:pt x="63" y="2963"/>
                    <a:pt x="125" y="3050"/>
                    <a:pt x="187" y="3137"/>
                  </a:cubicBezTo>
                  <a:cubicBezTo>
                    <a:pt x="335" y="2963"/>
                    <a:pt x="484" y="2777"/>
                    <a:pt x="620" y="2591"/>
                  </a:cubicBezTo>
                  <a:cubicBezTo>
                    <a:pt x="918" y="2182"/>
                    <a:pt x="1290" y="1724"/>
                    <a:pt x="1538" y="1277"/>
                  </a:cubicBezTo>
                  <a:cubicBezTo>
                    <a:pt x="1971" y="1352"/>
                    <a:pt x="2405" y="1451"/>
                    <a:pt x="2851" y="1525"/>
                  </a:cubicBezTo>
                  <a:cubicBezTo>
                    <a:pt x="2839" y="1525"/>
                    <a:pt x="2814" y="1525"/>
                    <a:pt x="2814" y="1538"/>
                  </a:cubicBezTo>
                  <a:cubicBezTo>
                    <a:pt x="2504" y="2133"/>
                    <a:pt x="2542" y="2975"/>
                    <a:pt x="2727" y="3744"/>
                  </a:cubicBezTo>
                  <a:cubicBezTo>
                    <a:pt x="2814" y="3645"/>
                    <a:pt x="2926" y="3558"/>
                    <a:pt x="3037" y="3471"/>
                  </a:cubicBezTo>
                  <a:cubicBezTo>
                    <a:pt x="3000" y="3372"/>
                    <a:pt x="2975" y="3273"/>
                    <a:pt x="2963" y="3161"/>
                  </a:cubicBezTo>
                  <a:cubicBezTo>
                    <a:pt x="2839" y="2628"/>
                    <a:pt x="2876" y="2095"/>
                    <a:pt x="2876" y="1550"/>
                  </a:cubicBezTo>
                  <a:cubicBezTo>
                    <a:pt x="2876" y="1541"/>
                    <a:pt x="2869" y="1531"/>
                    <a:pt x="2860" y="1527"/>
                  </a:cubicBezTo>
                  <a:lnTo>
                    <a:pt x="2860" y="1527"/>
                  </a:lnTo>
                  <a:cubicBezTo>
                    <a:pt x="2908" y="1538"/>
                    <a:pt x="2965" y="1538"/>
                    <a:pt x="3000" y="1550"/>
                  </a:cubicBezTo>
                  <a:cubicBezTo>
                    <a:pt x="4103" y="2095"/>
                    <a:pt x="4909" y="3087"/>
                    <a:pt x="5789" y="3930"/>
                  </a:cubicBezTo>
                  <a:cubicBezTo>
                    <a:pt x="5814" y="3992"/>
                    <a:pt x="5838" y="4066"/>
                    <a:pt x="5851" y="4128"/>
                  </a:cubicBezTo>
                  <a:cubicBezTo>
                    <a:pt x="5879" y="4208"/>
                    <a:pt x="5958" y="4248"/>
                    <a:pt x="6033" y="4248"/>
                  </a:cubicBezTo>
                  <a:cubicBezTo>
                    <a:pt x="6121" y="4248"/>
                    <a:pt x="6205" y="4192"/>
                    <a:pt x="6198" y="4078"/>
                  </a:cubicBezTo>
                  <a:cubicBezTo>
                    <a:pt x="6062" y="2789"/>
                    <a:pt x="5405" y="1612"/>
                    <a:pt x="5169" y="348"/>
                  </a:cubicBezTo>
                  <a:cubicBezTo>
                    <a:pt x="5330" y="286"/>
                    <a:pt x="5479" y="224"/>
                    <a:pt x="5653" y="187"/>
                  </a:cubicBezTo>
                  <a:cubicBezTo>
                    <a:pt x="5764" y="174"/>
                    <a:pt x="5727" y="1"/>
                    <a:pt x="5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72"/>
            <p:cNvSpPr/>
            <p:nvPr/>
          </p:nvSpPr>
          <p:spPr>
            <a:xfrm>
              <a:off x="4613466" y="2075109"/>
              <a:ext cx="340824" cy="148184"/>
            </a:xfrm>
            <a:custGeom>
              <a:rect b="b" l="l" r="r" t="t"/>
              <a:pathLst>
                <a:path extrusionOk="0" h="2320" w="5336">
                  <a:moveTo>
                    <a:pt x="734" y="1"/>
                  </a:moveTo>
                  <a:cubicBezTo>
                    <a:pt x="485" y="1"/>
                    <a:pt x="240" y="48"/>
                    <a:pt x="1" y="161"/>
                  </a:cubicBezTo>
                  <a:lnTo>
                    <a:pt x="1" y="173"/>
                  </a:lnTo>
                  <a:lnTo>
                    <a:pt x="1" y="297"/>
                  </a:lnTo>
                  <a:cubicBezTo>
                    <a:pt x="229" y="209"/>
                    <a:pt x="454" y="170"/>
                    <a:pt x="676" y="170"/>
                  </a:cubicBezTo>
                  <a:cubicBezTo>
                    <a:pt x="2240" y="170"/>
                    <a:pt x="3668" y="2089"/>
                    <a:pt x="5144" y="2317"/>
                  </a:cubicBezTo>
                  <a:cubicBezTo>
                    <a:pt x="5154" y="2319"/>
                    <a:pt x="5164" y="2320"/>
                    <a:pt x="5174" y="2320"/>
                  </a:cubicBezTo>
                  <a:cubicBezTo>
                    <a:pt x="5289" y="2320"/>
                    <a:pt x="5335" y="2186"/>
                    <a:pt x="5243" y="2094"/>
                  </a:cubicBezTo>
                  <a:cubicBezTo>
                    <a:pt x="4314" y="1425"/>
                    <a:pt x="3112" y="768"/>
                    <a:pt x="2058" y="334"/>
                  </a:cubicBezTo>
                  <a:cubicBezTo>
                    <a:pt x="1616" y="145"/>
                    <a:pt x="1170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72"/>
            <p:cNvSpPr/>
            <p:nvPr/>
          </p:nvSpPr>
          <p:spPr>
            <a:xfrm>
              <a:off x="4109191" y="2630802"/>
              <a:ext cx="610429" cy="1794242"/>
            </a:xfrm>
            <a:custGeom>
              <a:rect b="b" l="l" r="r" t="t"/>
              <a:pathLst>
                <a:path extrusionOk="0" h="28091" w="9557">
                  <a:moveTo>
                    <a:pt x="9420" y="0"/>
                  </a:moveTo>
                  <a:cubicBezTo>
                    <a:pt x="9023" y="4846"/>
                    <a:pt x="7710" y="9358"/>
                    <a:pt x="6012" y="13894"/>
                  </a:cubicBezTo>
                  <a:cubicBezTo>
                    <a:pt x="4537" y="17798"/>
                    <a:pt x="2826" y="21678"/>
                    <a:pt x="1810" y="25731"/>
                  </a:cubicBezTo>
                  <a:cubicBezTo>
                    <a:pt x="1389" y="23921"/>
                    <a:pt x="1314" y="22248"/>
                    <a:pt x="1736" y="20364"/>
                  </a:cubicBezTo>
                  <a:cubicBezTo>
                    <a:pt x="2145" y="18542"/>
                    <a:pt x="2913" y="16807"/>
                    <a:pt x="3483" y="15022"/>
                  </a:cubicBezTo>
                  <a:cubicBezTo>
                    <a:pt x="4091" y="13138"/>
                    <a:pt x="4314" y="11291"/>
                    <a:pt x="4177" y="9308"/>
                  </a:cubicBezTo>
                  <a:cubicBezTo>
                    <a:pt x="4029" y="6941"/>
                    <a:pt x="3570" y="4648"/>
                    <a:pt x="3818" y="2256"/>
                  </a:cubicBezTo>
                  <a:cubicBezTo>
                    <a:pt x="3818" y="2243"/>
                    <a:pt x="3812" y="2237"/>
                    <a:pt x="3804" y="2237"/>
                  </a:cubicBezTo>
                  <a:cubicBezTo>
                    <a:pt x="3796" y="2237"/>
                    <a:pt x="3787" y="2243"/>
                    <a:pt x="3781" y="2256"/>
                  </a:cubicBezTo>
                  <a:cubicBezTo>
                    <a:pt x="3297" y="4462"/>
                    <a:pt x="3607" y="6643"/>
                    <a:pt x="3793" y="8837"/>
                  </a:cubicBezTo>
                  <a:cubicBezTo>
                    <a:pt x="4004" y="11229"/>
                    <a:pt x="3607" y="13398"/>
                    <a:pt x="2826" y="15642"/>
                  </a:cubicBezTo>
                  <a:cubicBezTo>
                    <a:pt x="1636" y="19149"/>
                    <a:pt x="0" y="22793"/>
                    <a:pt x="1624" y="26425"/>
                  </a:cubicBezTo>
                  <a:cubicBezTo>
                    <a:pt x="1513" y="26896"/>
                    <a:pt x="1401" y="27354"/>
                    <a:pt x="1327" y="27825"/>
                  </a:cubicBezTo>
                  <a:cubicBezTo>
                    <a:pt x="1297" y="27983"/>
                    <a:pt x="1435" y="28090"/>
                    <a:pt x="1562" y="28090"/>
                  </a:cubicBezTo>
                  <a:cubicBezTo>
                    <a:pt x="1645" y="28090"/>
                    <a:pt x="1724" y="28044"/>
                    <a:pt x="1748" y="27937"/>
                  </a:cubicBezTo>
                  <a:cubicBezTo>
                    <a:pt x="2913" y="22979"/>
                    <a:pt x="4772" y="18306"/>
                    <a:pt x="6532" y="13547"/>
                  </a:cubicBezTo>
                  <a:cubicBezTo>
                    <a:pt x="8007" y="9581"/>
                    <a:pt x="9420" y="5354"/>
                    <a:pt x="9556" y="1078"/>
                  </a:cubicBezTo>
                  <a:cubicBezTo>
                    <a:pt x="9507" y="1066"/>
                    <a:pt x="9494" y="1041"/>
                    <a:pt x="9494" y="992"/>
                  </a:cubicBezTo>
                  <a:cubicBezTo>
                    <a:pt x="9494" y="831"/>
                    <a:pt x="9507" y="335"/>
                    <a:pt x="9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72"/>
            <p:cNvSpPr/>
            <p:nvPr/>
          </p:nvSpPr>
          <p:spPr>
            <a:xfrm>
              <a:off x="4177279" y="2685414"/>
              <a:ext cx="106667" cy="384129"/>
            </a:xfrm>
            <a:custGeom>
              <a:rect b="b" l="l" r="r" t="t"/>
              <a:pathLst>
                <a:path extrusionOk="0" h="6014" w="1670">
                  <a:moveTo>
                    <a:pt x="496" y="0"/>
                  </a:moveTo>
                  <a:lnTo>
                    <a:pt x="496" y="0"/>
                  </a:lnTo>
                  <a:cubicBezTo>
                    <a:pt x="0" y="1934"/>
                    <a:pt x="137" y="3954"/>
                    <a:pt x="1190" y="5912"/>
                  </a:cubicBezTo>
                  <a:cubicBezTo>
                    <a:pt x="1232" y="5983"/>
                    <a:pt x="1303" y="6013"/>
                    <a:pt x="1375" y="6013"/>
                  </a:cubicBezTo>
                  <a:cubicBezTo>
                    <a:pt x="1519" y="6013"/>
                    <a:pt x="1669" y="5895"/>
                    <a:pt x="1612" y="5739"/>
                  </a:cubicBezTo>
                  <a:cubicBezTo>
                    <a:pt x="992" y="4227"/>
                    <a:pt x="608" y="2789"/>
                    <a:pt x="806" y="1203"/>
                  </a:cubicBezTo>
                  <a:cubicBezTo>
                    <a:pt x="682" y="806"/>
                    <a:pt x="570" y="397"/>
                    <a:pt x="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72"/>
            <p:cNvSpPr/>
            <p:nvPr/>
          </p:nvSpPr>
          <p:spPr>
            <a:xfrm>
              <a:off x="4213686" y="1797965"/>
              <a:ext cx="505934" cy="1068906"/>
            </a:xfrm>
            <a:custGeom>
              <a:rect b="b" l="l" r="r" t="t"/>
              <a:pathLst>
                <a:path extrusionOk="0" h="16735" w="7921">
                  <a:moveTo>
                    <a:pt x="3124" y="10003"/>
                  </a:moveTo>
                  <a:cubicBezTo>
                    <a:pt x="3161" y="10300"/>
                    <a:pt x="3173" y="10585"/>
                    <a:pt x="3198" y="10870"/>
                  </a:cubicBezTo>
                  <a:cubicBezTo>
                    <a:pt x="3161" y="10622"/>
                    <a:pt x="3111" y="10362"/>
                    <a:pt x="3074" y="10077"/>
                  </a:cubicBezTo>
                  <a:lnTo>
                    <a:pt x="3111" y="10027"/>
                  </a:lnTo>
                  <a:cubicBezTo>
                    <a:pt x="3111" y="10015"/>
                    <a:pt x="3124" y="10015"/>
                    <a:pt x="3124" y="10003"/>
                  </a:cubicBezTo>
                  <a:close/>
                  <a:moveTo>
                    <a:pt x="2231" y="9829"/>
                  </a:moveTo>
                  <a:cubicBezTo>
                    <a:pt x="2269" y="9879"/>
                    <a:pt x="2306" y="9928"/>
                    <a:pt x="2368" y="9953"/>
                  </a:cubicBezTo>
                  <a:cubicBezTo>
                    <a:pt x="2343" y="9990"/>
                    <a:pt x="2331" y="10052"/>
                    <a:pt x="2331" y="10114"/>
                  </a:cubicBezTo>
                  <a:cubicBezTo>
                    <a:pt x="2331" y="10511"/>
                    <a:pt x="2355" y="10895"/>
                    <a:pt x="2405" y="11304"/>
                  </a:cubicBezTo>
                  <a:cubicBezTo>
                    <a:pt x="2355" y="11068"/>
                    <a:pt x="2306" y="10870"/>
                    <a:pt x="2244" y="10684"/>
                  </a:cubicBezTo>
                  <a:cubicBezTo>
                    <a:pt x="2219" y="10566"/>
                    <a:pt x="2125" y="10517"/>
                    <a:pt x="2028" y="10517"/>
                  </a:cubicBezTo>
                  <a:cubicBezTo>
                    <a:pt x="1983" y="10517"/>
                    <a:pt x="1937" y="10528"/>
                    <a:pt x="1897" y="10548"/>
                  </a:cubicBezTo>
                  <a:cubicBezTo>
                    <a:pt x="2021" y="10312"/>
                    <a:pt x="2120" y="10065"/>
                    <a:pt x="2231" y="9829"/>
                  </a:cubicBezTo>
                  <a:close/>
                  <a:moveTo>
                    <a:pt x="1773" y="10759"/>
                  </a:moveTo>
                  <a:cubicBezTo>
                    <a:pt x="1785" y="11081"/>
                    <a:pt x="1835" y="11391"/>
                    <a:pt x="1860" y="11701"/>
                  </a:cubicBezTo>
                  <a:cubicBezTo>
                    <a:pt x="1785" y="11564"/>
                    <a:pt x="1711" y="11440"/>
                    <a:pt x="1612" y="11316"/>
                  </a:cubicBezTo>
                  <a:cubicBezTo>
                    <a:pt x="1587" y="11292"/>
                    <a:pt x="1562" y="11254"/>
                    <a:pt x="1537" y="11242"/>
                  </a:cubicBezTo>
                  <a:cubicBezTo>
                    <a:pt x="1550" y="11230"/>
                    <a:pt x="1562" y="11180"/>
                    <a:pt x="1587" y="11143"/>
                  </a:cubicBezTo>
                  <a:cubicBezTo>
                    <a:pt x="1649" y="11019"/>
                    <a:pt x="1711" y="10883"/>
                    <a:pt x="1773" y="10759"/>
                  </a:cubicBezTo>
                  <a:close/>
                  <a:moveTo>
                    <a:pt x="1277" y="11936"/>
                  </a:moveTo>
                  <a:cubicBezTo>
                    <a:pt x="1302" y="12048"/>
                    <a:pt x="1339" y="12159"/>
                    <a:pt x="1364" y="12283"/>
                  </a:cubicBezTo>
                  <a:cubicBezTo>
                    <a:pt x="1334" y="12266"/>
                    <a:pt x="1301" y="12258"/>
                    <a:pt x="1269" y="12258"/>
                  </a:cubicBezTo>
                  <a:cubicBezTo>
                    <a:pt x="1206" y="12258"/>
                    <a:pt x="1144" y="12288"/>
                    <a:pt x="1104" y="12345"/>
                  </a:cubicBezTo>
                  <a:cubicBezTo>
                    <a:pt x="1166" y="12196"/>
                    <a:pt x="1215" y="12060"/>
                    <a:pt x="1277" y="11936"/>
                  </a:cubicBezTo>
                  <a:close/>
                  <a:moveTo>
                    <a:pt x="1054" y="12432"/>
                  </a:moveTo>
                  <a:lnTo>
                    <a:pt x="1054" y="12481"/>
                  </a:lnTo>
                  <a:cubicBezTo>
                    <a:pt x="1054" y="12779"/>
                    <a:pt x="1066" y="13089"/>
                    <a:pt x="1091" y="13399"/>
                  </a:cubicBezTo>
                  <a:cubicBezTo>
                    <a:pt x="1066" y="13312"/>
                    <a:pt x="1054" y="13250"/>
                    <a:pt x="1042" y="13175"/>
                  </a:cubicBezTo>
                  <a:cubicBezTo>
                    <a:pt x="1004" y="13064"/>
                    <a:pt x="942" y="13027"/>
                    <a:pt x="868" y="13002"/>
                  </a:cubicBezTo>
                  <a:cubicBezTo>
                    <a:pt x="905" y="12903"/>
                    <a:pt x="930" y="12791"/>
                    <a:pt x="967" y="12667"/>
                  </a:cubicBezTo>
                  <a:lnTo>
                    <a:pt x="1054" y="12432"/>
                  </a:lnTo>
                  <a:close/>
                  <a:moveTo>
                    <a:pt x="2058" y="13894"/>
                  </a:moveTo>
                  <a:cubicBezTo>
                    <a:pt x="2083" y="13932"/>
                    <a:pt x="2083" y="13993"/>
                    <a:pt x="2095" y="14043"/>
                  </a:cubicBezTo>
                  <a:cubicBezTo>
                    <a:pt x="2108" y="14105"/>
                    <a:pt x="2145" y="14167"/>
                    <a:pt x="2182" y="14179"/>
                  </a:cubicBezTo>
                  <a:cubicBezTo>
                    <a:pt x="1959" y="14464"/>
                    <a:pt x="1748" y="14774"/>
                    <a:pt x="1562" y="15097"/>
                  </a:cubicBezTo>
                  <a:cubicBezTo>
                    <a:pt x="1599" y="14824"/>
                    <a:pt x="1599" y="14551"/>
                    <a:pt x="1599" y="14291"/>
                  </a:cubicBezTo>
                  <a:cubicBezTo>
                    <a:pt x="1644" y="14346"/>
                    <a:pt x="1716" y="14373"/>
                    <a:pt x="1788" y="14373"/>
                  </a:cubicBezTo>
                  <a:cubicBezTo>
                    <a:pt x="1893" y="14373"/>
                    <a:pt x="1999" y="14315"/>
                    <a:pt x="2021" y="14204"/>
                  </a:cubicBezTo>
                  <a:cubicBezTo>
                    <a:pt x="2033" y="14093"/>
                    <a:pt x="2046" y="13981"/>
                    <a:pt x="2058" y="13894"/>
                  </a:cubicBezTo>
                  <a:close/>
                  <a:moveTo>
                    <a:pt x="856" y="15320"/>
                  </a:moveTo>
                  <a:lnTo>
                    <a:pt x="856" y="15320"/>
                  </a:lnTo>
                  <a:cubicBezTo>
                    <a:pt x="892" y="15334"/>
                    <a:pt x="928" y="15340"/>
                    <a:pt x="965" y="15340"/>
                  </a:cubicBezTo>
                  <a:cubicBezTo>
                    <a:pt x="990" y="15340"/>
                    <a:pt x="1016" y="15337"/>
                    <a:pt x="1042" y="15332"/>
                  </a:cubicBezTo>
                  <a:cubicBezTo>
                    <a:pt x="1042" y="15344"/>
                    <a:pt x="1054" y="15382"/>
                    <a:pt x="1054" y="15394"/>
                  </a:cubicBezTo>
                  <a:cubicBezTo>
                    <a:pt x="1088" y="15508"/>
                    <a:pt x="1205" y="15569"/>
                    <a:pt x="1311" y="15569"/>
                  </a:cubicBezTo>
                  <a:cubicBezTo>
                    <a:pt x="1320" y="15569"/>
                    <a:pt x="1330" y="15569"/>
                    <a:pt x="1339" y="15568"/>
                  </a:cubicBezTo>
                  <a:lnTo>
                    <a:pt x="1339" y="15568"/>
                  </a:lnTo>
                  <a:cubicBezTo>
                    <a:pt x="1277" y="15729"/>
                    <a:pt x="1215" y="15902"/>
                    <a:pt x="1166" y="16088"/>
                  </a:cubicBezTo>
                  <a:cubicBezTo>
                    <a:pt x="1054" y="15828"/>
                    <a:pt x="942" y="15580"/>
                    <a:pt x="856" y="15320"/>
                  </a:cubicBezTo>
                  <a:close/>
                  <a:moveTo>
                    <a:pt x="2715" y="0"/>
                  </a:moveTo>
                  <a:lnTo>
                    <a:pt x="2715" y="38"/>
                  </a:lnTo>
                  <a:cubicBezTo>
                    <a:pt x="2653" y="100"/>
                    <a:pt x="2591" y="174"/>
                    <a:pt x="2529" y="236"/>
                  </a:cubicBezTo>
                  <a:lnTo>
                    <a:pt x="2492" y="236"/>
                  </a:lnTo>
                  <a:cubicBezTo>
                    <a:pt x="2368" y="409"/>
                    <a:pt x="2244" y="595"/>
                    <a:pt x="2120" y="769"/>
                  </a:cubicBezTo>
                  <a:cubicBezTo>
                    <a:pt x="1909" y="1364"/>
                    <a:pt x="1872" y="2083"/>
                    <a:pt x="1798" y="2690"/>
                  </a:cubicBezTo>
                  <a:cubicBezTo>
                    <a:pt x="1686" y="3632"/>
                    <a:pt x="1599" y="4673"/>
                    <a:pt x="1835" y="5603"/>
                  </a:cubicBezTo>
                  <a:cubicBezTo>
                    <a:pt x="1851" y="5683"/>
                    <a:pt x="1909" y="5717"/>
                    <a:pt x="1971" y="5717"/>
                  </a:cubicBezTo>
                  <a:cubicBezTo>
                    <a:pt x="2005" y="5717"/>
                    <a:pt x="2040" y="5707"/>
                    <a:pt x="2070" y="5689"/>
                  </a:cubicBezTo>
                  <a:cubicBezTo>
                    <a:pt x="2108" y="6359"/>
                    <a:pt x="2219" y="7040"/>
                    <a:pt x="2405" y="7710"/>
                  </a:cubicBezTo>
                  <a:cubicBezTo>
                    <a:pt x="2368" y="8354"/>
                    <a:pt x="2219" y="9011"/>
                    <a:pt x="1884" y="9643"/>
                  </a:cubicBezTo>
                  <a:cubicBezTo>
                    <a:pt x="1686" y="10040"/>
                    <a:pt x="1438" y="10412"/>
                    <a:pt x="1228" y="10808"/>
                  </a:cubicBezTo>
                  <a:cubicBezTo>
                    <a:pt x="831" y="11428"/>
                    <a:pt x="521" y="12060"/>
                    <a:pt x="261" y="12692"/>
                  </a:cubicBezTo>
                  <a:cubicBezTo>
                    <a:pt x="236" y="12357"/>
                    <a:pt x="211" y="12010"/>
                    <a:pt x="211" y="11651"/>
                  </a:cubicBezTo>
                  <a:cubicBezTo>
                    <a:pt x="211" y="11601"/>
                    <a:pt x="171" y="11577"/>
                    <a:pt x="131" y="11577"/>
                  </a:cubicBezTo>
                  <a:cubicBezTo>
                    <a:pt x="90" y="11577"/>
                    <a:pt x="50" y="11601"/>
                    <a:pt x="50" y="11651"/>
                  </a:cubicBezTo>
                  <a:cubicBezTo>
                    <a:pt x="0" y="12110"/>
                    <a:pt x="0" y="12556"/>
                    <a:pt x="13" y="13002"/>
                  </a:cubicBezTo>
                  <a:cubicBezTo>
                    <a:pt x="25" y="13014"/>
                    <a:pt x="25" y="13039"/>
                    <a:pt x="50" y="13064"/>
                  </a:cubicBezTo>
                  <a:cubicBezTo>
                    <a:pt x="100" y="14043"/>
                    <a:pt x="422" y="14960"/>
                    <a:pt x="744" y="15865"/>
                  </a:cubicBezTo>
                  <a:cubicBezTo>
                    <a:pt x="757" y="15902"/>
                    <a:pt x="744" y="15927"/>
                    <a:pt x="744" y="15952"/>
                  </a:cubicBezTo>
                  <a:cubicBezTo>
                    <a:pt x="831" y="16175"/>
                    <a:pt x="942" y="16410"/>
                    <a:pt x="1054" y="16646"/>
                  </a:cubicBezTo>
                  <a:cubicBezTo>
                    <a:pt x="1081" y="16706"/>
                    <a:pt x="1142" y="16734"/>
                    <a:pt x="1203" y="16734"/>
                  </a:cubicBezTo>
                  <a:cubicBezTo>
                    <a:pt x="1282" y="16734"/>
                    <a:pt x="1362" y="16687"/>
                    <a:pt x="1376" y="16596"/>
                  </a:cubicBezTo>
                  <a:cubicBezTo>
                    <a:pt x="1674" y="14935"/>
                    <a:pt x="3000" y="13659"/>
                    <a:pt x="4351" y="12754"/>
                  </a:cubicBezTo>
                  <a:cubicBezTo>
                    <a:pt x="5008" y="12320"/>
                    <a:pt x="5751" y="11986"/>
                    <a:pt x="6532" y="11886"/>
                  </a:cubicBezTo>
                  <a:cubicBezTo>
                    <a:pt x="6607" y="11878"/>
                    <a:pt x="6678" y="11875"/>
                    <a:pt x="6745" y="11875"/>
                  </a:cubicBezTo>
                  <a:cubicBezTo>
                    <a:pt x="7196" y="11875"/>
                    <a:pt x="7467" y="12052"/>
                    <a:pt x="7673" y="12333"/>
                  </a:cubicBezTo>
                  <a:cubicBezTo>
                    <a:pt x="7673" y="12370"/>
                    <a:pt x="7673" y="12382"/>
                    <a:pt x="7685" y="12419"/>
                  </a:cubicBezTo>
                  <a:cubicBezTo>
                    <a:pt x="7747" y="12444"/>
                    <a:pt x="7809" y="12506"/>
                    <a:pt x="7834" y="12568"/>
                  </a:cubicBezTo>
                  <a:cubicBezTo>
                    <a:pt x="7834" y="12320"/>
                    <a:pt x="7834" y="12085"/>
                    <a:pt x="7871" y="11837"/>
                  </a:cubicBezTo>
                  <a:cubicBezTo>
                    <a:pt x="7871" y="11826"/>
                    <a:pt x="7873" y="11812"/>
                    <a:pt x="7880" y="11799"/>
                  </a:cubicBezTo>
                  <a:lnTo>
                    <a:pt x="7880" y="11799"/>
                  </a:lnTo>
                  <a:cubicBezTo>
                    <a:pt x="7880" y="11799"/>
                    <a:pt x="7881" y="11799"/>
                    <a:pt x="7881" y="11799"/>
                  </a:cubicBezTo>
                  <a:cubicBezTo>
                    <a:pt x="7891" y="11799"/>
                    <a:pt x="7905" y="11789"/>
                    <a:pt x="7920" y="11763"/>
                  </a:cubicBezTo>
                  <a:lnTo>
                    <a:pt x="7920" y="11763"/>
                  </a:lnTo>
                  <a:cubicBezTo>
                    <a:pt x="7900" y="11769"/>
                    <a:pt x="7887" y="11784"/>
                    <a:pt x="7880" y="11799"/>
                  </a:cubicBezTo>
                  <a:lnTo>
                    <a:pt x="7880" y="11799"/>
                  </a:lnTo>
                  <a:cubicBezTo>
                    <a:pt x="7866" y="11798"/>
                    <a:pt x="7858" y="11778"/>
                    <a:pt x="7858" y="11750"/>
                  </a:cubicBezTo>
                  <a:cubicBezTo>
                    <a:pt x="7821" y="11477"/>
                    <a:pt x="7796" y="11205"/>
                    <a:pt x="7747" y="10932"/>
                  </a:cubicBezTo>
                  <a:lnTo>
                    <a:pt x="7747" y="10870"/>
                  </a:lnTo>
                  <a:cubicBezTo>
                    <a:pt x="7598" y="10325"/>
                    <a:pt x="7412" y="9792"/>
                    <a:pt x="7226" y="9246"/>
                  </a:cubicBezTo>
                  <a:cubicBezTo>
                    <a:pt x="7102" y="8850"/>
                    <a:pt x="7028" y="8478"/>
                    <a:pt x="7003" y="8106"/>
                  </a:cubicBezTo>
                  <a:cubicBezTo>
                    <a:pt x="7016" y="7970"/>
                    <a:pt x="7028" y="7834"/>
                    <a:pt x="7053" y="7672"/>
                  </a:cubicBezTo>
                  <a:lnTo>
                    <a:pt x="7053" y="7623"/>
                  </a:lnTo>
                  <a:cubicBezTo>
                    <a:pt x="7065" y="7536"/>
                    <a:pt x="7078" y="7462"/>
                    <a:pt x="7090" y="7363"/>
                  </a:cubicBezTo>
                  <a:lnTo>
                    <a:pt x="7090" y="7251"/>
                  </a:lnTo>
                  <a:cubicBezTo>
                    <a:pt x="7276" y="7189"/>
                    <a:pt x="7338" y="6867"/>
                    <a:pt x="7090" y="6792"/>
                  </a:cubicBezTo>
                  <a:cubicBezTo>
                    <a:pt x="7127" y="6668"/>
                    <a:pt x="7152" y="6532"/>
                    <a:pt x="7189" y="6383"/>
                  </a:cubicBezTo>
                  <a:cubicBezTo>
                    <a:pt x="7338" y="5850"/>
                    <a:pt x="7338" y="5454"/>
                    <a:pt x="7202" y="4921"/>
                  </a:cubicBezTo>
                  <a:cubicBezTo>
                    <a:pt x="7202" y="4915"/>
                    <a:pt x="7189" y="4912"/>
                    <a:pt x="7177" y="4912"/>
                  </a:cubicBezTo>
                  <a:cubicBezTo>
                    <a:pt x="7164" y="4912"/>
                    <a:pt x="7152" y="4915"/>
                    <a:pt x="7152" y="4921"/>
                  </a:cubicBezTo>
                  <a:cubicBezTo>
                    <a:pt x="7239" y="5553"/>
                    <a:pt x="7078" y="6123"/>
                    <a:pt x="6904" y="6718"/>
                  </a:cubicBezTo>
                  <a:cubicBezTo>
                    <a:pt x="6309" y="6470"/>
                    <a:pt x="6086" y="5801"/>
                    <a:pt x="6012" y="5132"/>
                  </a:cubicBezTo>
                  <a:cubicBezTo>
                    <a:pt x="5999" y="5119"/>
                    <a:pt x="5999" y="5107"/>
                    <a:pt x="5999" y="5082"/>
                  </a:cubicBezTo>
                  <a:cubicBezTo>
                    <a:pt x="5962" y="4884"/>
                    <a:pt x="5900" y="4685"/>
                    <a:pt x="5937" y="4462"/>
                  </a:cubicBezTo>
                  <a:cubicBezTo>
                    <a:pt x="5937" y="4425"/>
                    <a:pt x="5962" y="4388"/>
                    <a:pt x="5999" y="4376"/>
                  </a:cubicBezTo>
                  <a:cubicBezTo>
                    <a:pt x="5999" y="4252"/>
                    <a:pt x="5999" y="4128"/>
                    <a:pt x="6012" y="4004"/>
                  </a:cubicBezTo>
                  <a:cubicBezTo>
                    <a:pt x="6061" y="3136"/>
                    <a:pt x="6222" y="2107"/>
                    <a:pt x="6644" y="1327"/>
                  </a:cubicBezTo>
                  <a:cubicBezTo>
                    <a:pt x="6681" y="1327"/>
                    <a:pt x="6693" y="1339"/>
                    <a:pt x="6706" y="1339"/>
                  </a:cubicBezTo>
                  <a:cubicBezTo>
                    <a:pt x="6718" y="1277"/>
                    <a:pt x="6755" y="1227"/>
                    <a:pt x="6780" y="1165"/>
                  </a:cubicBezTo>
                  <a:cubicBezTo>
                    <a:pt x="6768" y="1165"/>
                    <a:pt x="6755" y="1165"/>
                    <a:pt x="6743" y="1153"/>
                  </a:cubicBezTo>
                  <a:cubicBezTo>
                    <a:pt x="6755" y="1116"/>
                    <a:pt x="6768" y="1103"/>
                    <a:pt x="6780" y="1079"/>
                  </a:cubicBezTo>
                  <a:cubicBezTo>
                    <a:pt x="6909" y="890"/>
                    <a:pt x="6727" y="709"/>
                    <a:pt x="6554" y="709"/>
                  </a:cubicBezTo>
                  <a:cubicBezTo>
                    <a:pt x="6512" y="709"/>
                    <a:pt x="6470" y="720"/>
                    <a:pt x="6433" y="744"/>
                  </a:cubicBezTo>
                  <a:cubicBezTo>
                    <a:pt x="6405" y="669"/>
                    <a:pt x="6327" y="594"/>
                    <a:pt x="6243" y="594"/>
                  </a:cubicBezTo>
                  <a:cubicBezTo>
                    <a:pt x="6216" y="594"/>
                    <a:pt x="6188" y="602"/>
                    <a:pt x="6160" y="620"/>
                  </a:cubicBezTo>
                  <a:cubicBezTo>
                    <a:pt x="6098" y="657"/>
                    <a:pt x="6061" y="707"/>
                    <a:pt x="5999" y="744"/>
                  </a:cubicBezTo>
                  <a:cubicBezTo>
                    <a:pt x="5999" y="732"/>
                    <a:pt x="5987" y="719"/>
                    <a:pt x="5987" y="682"/>
                  </a:cubicBezTo>
                  <a:cubicBezTo>
                    <a:pt x="5875" y="781"/>
                    <a:pt x="5764" y="868"/>
                    <a:pt x="5677" y="955"/>
                  </a:cubicBezTo>
                  <a:cubicBezTo>
                    <a:pt x="5677" y="967"/>
                    <a:pt x="5677" y="980"/>
                    <a:pt x="5689" y="980"/>
                  </a:cubicBezTo>
                  <a:cubicBezTo>
                    <a:pt x="4611" y="1922"/>
                    <a:pt x="3917" y="3372"/>
                    <a:pt x="3483" y="4735"/>
                  </a:cubicBezTo>
                  <a:cubicBezTo>
                    <a:pt x="3223" y="3272"/>
                    <a:pt x="3359" y="1698"/>
                    <a:pt x="2913" y="298"/>
                  </a:cubicBezTo>
                  <a:cubicBezTo>
                    <a:pt x="2851" y="211"/>
                    <a:pt x="2777" y="100"/>
                    <a:pt x="2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72"/>
            <p:cNvSpPr/>
            <p:nvPr/>
          </p:nvSpPr>
          <p:spPr>
            <a:xfrm>
              <a:off x="4657794" y="1877104"/>
              <a:ext cx="356345" cy="654757"/>
            </a:xfrm>
            <a:custGeom>
              <a:rect b="b" l="l" r="r" t="t"/>
              <a:pathLst>
                <a:path extrusionOk="0" h="10251" w="5579">
                  <a:moveTo>
                    <a:pt x="75" y="1"/>
                  </a:moveTo>
                  <a:cubicBezTo>
                    <a:pt x="50" y="75"/>
                    <a:pt x="38" y="137"/>
                    <a:pt x="1" y="187"/>
                  </a:cubicBezTo>
                  <a:cubicBezTo>
                    <a:pt x="1736" y="782"/>
                    <a:pt x="2480" y="3050"/>
                    <a:pt x="3892" y="4116"/>
                  </a:cubicBezTo>
                  <a:cubicBezTo>
                    <a:pt x="4153" y="4314"/>
                    <a:pt x="4958" y="4698"/>
                    <a:pt x="4872" y="5120"/>
                  </a:cubicBezTo>
                  <a:cubicBezTo>
                    <a:pt x="4760" y="5665"/>
                    <a:pt x="4252" y="6285"/>
                    <a:pt x="3942" y="6718"/>
                  </a:cubicBezTo>
                  <a:cubicBezTo>
                    <a:pt x="3087" y="7921"/>
                    <a:pt x="2058" y="8838"/>
                    <a:pt x="1042" y="9867"/>
                  </a:cubicBezTo>
                  <a:cubicBezTo>
                    <a:pt x="1054" y="9991"/>
                    <a:pt x="1091" y="10127"/>
                    <a:pt x="1104" y="10251"/>
                  </a:cubicBezTo>
                  <a:cubicBezTo>
                    <a:pt x="2529" y="9396"/>
                    <a:pt x="3583" y="7921"/>
                    <a:pt x="4525" y="6595"/>
                  </a:cubicBezTo>
                  <a:cubicBezTo>
                    <a:pt x="4896" y="6062"/>
                    <a:pt x="5578" y="5182"/>
                    <a:pt x="5082" y="4550"/>
                  </a:cubicBezTo>
                  <a:cubicBezTo>
                    <a:pt x="4735" y="4079"/>
                    <a:pt x="4054" y="3756"/>
                    <a:pt x="3620" y="3384"/>
                  </a:cubicBezTo>
                  <a:cubicBezTo>
                    <a:pt x="3074" y="2926"/>
                    <a:pt x="2665" y="2269"/>
                    <a:pt x="2232" y="1711"/>
                  </a:cubicBezTo>
                  <a:cubicBezTo>
                    <a:pt x="1624" y="930"/>
                    <a:pt x="980" y="236"/>
                    <a:pt x="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72"/>
            <p:cNvSpPr/>
            <p:nvPr/>
          </p:nvSpPr>
          <p:spPr>
            <a:xfrm>
              <a:off x="4047426" y="1806652"/>
              <a:ext cx="313550" cy="642941"/>
            </a:xfrm>
            <a:custGeom>
              <a:rect b="b" l="l" r="r" t="t"/>
              <a:pathLst>
                <a:path extrusionOk="0" h="10066" w="4909">
                  <a:moveTo>
                    <a:pt x="4822" y="1"/>
                  </a:moveTo>
                  <a:cubicBezTo>
                    <a:pt x="3942" y="137"/>
                    <a:pt x="3236" y="1054"/>
                    <a:pt x="2703" y="1686"/>
                  </a:cubicBezTo>
                  <a:cubicBezTo>
                    <a:pt x="1996" y="2492"/>
                    <a:pt x="1104" y="3508"/>
                    <a:pt x="744" y="4537"/>
                  </a:cubicBezTo>
                  <a:cubicBezTo>
                    <a:pt x="1" y="6780"/>
                    <a:pt x="2182" y="8825"/>
                    <a:pt x="3855" y="10040"/>
                  </a:cubicBezTo>
                  <a:cubicBezTo>
                    <a:pt x="3884" y="10058"/>
                    <a:pt x="3914" y="10066"/>
                    <a:pt x="3944" y="10066"/>
                  </a:cubicBezTo>
                  <a:cubicBezTo>
                    <a:pt x="4082" y="10066"/>
                    <a:pt x="4209" y="9900"/>
                    <a:pt x="4128" y="9767"/>
                  </a:cubicBezTo>
                  <a:cubicBezTo>
                    <a:pt x="2988" y="8057"/>
                    <a:pt x="286" y="6842"/>
                    <a:pt x="1426" y="4401"/>
                  </a:cubicBezTo>
                  <a:cubicBezTo>
                    <a:pt x="2058" y="3050"/>
                    <a:pt x="3223" y="1550"/>
                    <a:pt x="4500" y="633"/>
                  </a:cubicBezTo>
                  <a:lnTo>
                    <a:pt x="4500" y="620"/>
                  </a:lnTo>
                  <a:cubicBezTo>
                    <a:pt x="4649" y="410"/>
                    <a:pt x="4785" y="211"/>
                    <a:pt x="4909" y="13"/>
                  </a:cubicBezTo>
                  <a:cubicBezTo>
                    <a:pt x="4884" y="1"/>
                    <a:pt x="4847" y="1"/>
                    <a:pt x="4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72"/>
            <p:cNvSpPr/>
            <p:nvPr/>
          </p:nvSpPr>
          <p:spPr>
            <a:xfrm>
              <a:off x="4395341" y="1355647"/>
              <a:ext cx="428776" cy="339738"/>
            </a:xfrm>
            <a:custGeom>
              <a:rect b="b" l="l" r="r" t="t"/>
              <a:pathLst>
                <a:path extrusionOk="0" h="5319" w="6713">
                  <a:moveTo>
                    <a:pt x="3144" y="1"/>
                  </a:moveTo>
                  <a:cubicBezTo>
                    <a:pt x="2740" y="1"/>
                    <a:pt x="2322" y="303"/>
                    <a:pt x="1928" y="765"/>
                  </a:cubicBezTo>
                  <a:cubicBezTo>
                    <a:pt x="1494" y="1013"/>
                    <a:pt x="1073" y="1311"/>
                    <a:pt x="726" y="1608"/>
                  </a:cubicBezTo>
                  <a:cubicBezTo>
                    <a:pt x="676" y="1638"/>
                    <a:pt x="715" y="1709"/>
                    <a:pt x="764" y="1709"/>
                  </a:cubicBezTo>
                  <a:cubicBezTo>
                    <a:pt x="776" y="1709"/>
                    <a:pt x="788" y="1705"/>
                    <a:pt x="800" y="1695"/>
                  </a:cubicBezTo>
                  <a:cubicBezTo>
                    <a:pt x="1036" y="1546"/>
                    <a:pt x="1296" y="1385"/>
                    <a:pt x="1569" y="1249"/>
                  </a:cubicBezTo>
                  <a:lnTo>
                    <a:pt x="1569" y="1249"/>
                  </a:lnTo>
                  <a:cubicBezTo>
                    <a:pt x="738" y="2488"/>
                    <a:pt x="69" y="4273"/>
                    <a:pt x="7" y="4843"/>
                  </a:cubicBezTo>
                  <a:cubicBezTo>
                    <a:pt x="1" y="4909"/>
                    <a:pt x="46" y="4939"/>
                    <a:pt x="94" y="4939"/>
                  </a:cubicBezTo>
                  <a:cubicBezTo>
                    <a:pt x="137" y="4939"/>
                    <a:pt x="181" y="4915"/>
                    <a:pt x="193" y="4868"/>
                  </a:cubicBezTo>
                  <a:cubicBezTo>
                    <a:pt x="540" y="3988"/>
                    <a:pt x="924" y="3133"/>
                    <a:pt x="1408" y="2315"/>
                  </a:cubicBezTo>
                  <a:cubicBezTo>
                    <a:pt x="1618" y="1943"/>
                    <a:pt x="1965" y="1336"/>
                    <a:pt x="2374" y="902"/>
                  </a:cubicBezTo>
                  <a:cubicBezTo>
                    <a:pt x="2789" y="764"/>
                    <a:pt x="3212" y="677"/>
                    <a:pt x="3623" y="677"/>
                  </a:cubicBezTo>
                  <a:cubicBezTo>
                    <a:pt x="4354" y="677"/>
                    <a:pt x="5044" y="953"/>
                    <a:pt x="5560" y="1707"/>
                  </a:cubicBezTo>
                  <a:cubicBezTo>
                    <a:pt x="6217" y="2687"/>
                    <a:pt x="5956" y="4062"/>
                    <a:pt x="6279" y="5165"/>
                  </a:cubicBezTo>
                  <a:cubicBezTo>
                    <a:pt x="6306" y="5270"/>
                    <a:pt x="6389" y="5318"/>
                    <a:pt x="6474" y="5318"/>
                  </a:cubicBezTo>
                  <a:cubicBezTo>
                    <a:pt x="6580" y="5318"/>
                    <a:pt x="6688" y="5242"/>
                    <a:pt x="6688" y="5103"/>
                  </a:cubicBezTo>
                  <a:cubicBezTo>
                    <a:pt x="6712" y="3666"/>
                    <a:pt x="6626" y="1819"/>
                    <a:pt x="5461" y="815"/>
                  </a:cubicBezTo>
                  <a:cubicBezTo>
                    <a:pt x="4954" y="364"/>
                    <a:pt x="4395" y="190"/>
                    <a:pt x="3842" y="190"/>
                  </a:cubicBezTo>
                  <a:cubicBezTo>
                    <a:pt x="3786" y="190"/>
                    <a:pt x="3731" y="192"/>
                    <a:pt x="3676" y="195"/>
                  </a:cubicBezTo>
                  <a:cubicBezTo>
                    <a:pt x="3503" y="61"/>
                    <a:pt x="3325" y="1"/>
                    <a:pt x="3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72"/>
          <p:cNvGrpSpPr/>
          <p:nvPr/>
        </p:nvGrpSpPr>
        <p:grpSpPr>
          <a:xfrm>
            <a:off x="1056138" y="1289538"/>
            <a:ext cx="816293" cy="3292116"/>
            <a:chOff x="1056138" y="1289538"/>
            <a:chExt cx="816293" cy="3292116"/>
          </a:xfrm>
        </p:grpSpPr>
        <p:sp>
          <p:nvSpPr>
            <p:cNvPr id="777" name="Google Shape;777;p72"/>
            <p:cNvSpPr/>
            <p:nvPr/>
          </p:nvSpPr>
          <p:spPr>
            <a:xfrm>
              <a:off x="1140833" y="2397667"/>
              <a:ext cx="528928" cy="1741164"/>
            </a:xfrm>
            <a:custGeom>
              <a:rect b="b" l="l" r="r" t="t"/>
              <a:pathLst>
                <a:path extrusionOk="0" h="27260" w="8281">
                  <a:moveTo>
                    <a:pt x="4686" y="1667"/>
                  </a:moveTo>
                  <a:cubicBezTo>
                    <a:pt x="4810" y="1692"/>
                    <a:pt x="4946" y="1729"/>
                    <a:pt x="5058" y="1779"/>
                  </a:cubicBezTo>
                  <a:cubicBezTo>
                    <a:pt x="4921" y="1779"/>
                    <a:pt x="4760" y="1816"/>
                    <a:pt x="4649" y="1915"/>
                  </a:cubicBezTo>
                  <a:cubicBezTo>
                    <a:pt x="4661" y="1841"/>
                    <a:pt x="4661" y="1741"/>
                    <a:pt x="4686" y="1667"/>
                  </a:cubicBezTo>
                  <a:close/>
                  <a:moveTo>
                    <a:pt x="3568" y="0"/>
                  </a:moveTo>
                  <a:cubicBezTo>
                    <a:pt x="3349" y="0"/>
                    <a:pt x="3123" y="119"/>
                    <a:pt x="3013" y="304"/>
                  </a:cubicBezTo>
                  <a:cubicBezTo>
                    <a:pt x="2331" y="1382"/>
                    <a:pt x="1" y="1977"/>
                    <a:pt x="112" y="3501"/>
                  </a:cubicBezTo>
                  <a:cubicBezTo>
                    <a:pt x="112" y="3601"/>
                    <a:pt x="150" y="3712"/>
                    <a:pt x="211" y="3799"/>
                  </a:cubicBezTo>
                  <a:cubicBezTo>
                    <a:pt x="13" y="4629"/>
                    <a:pt x="211" y="5472"/>
                    <a:pt x="472" y="6265"/>
                  </a:cubicBezTo>
                  <a:cubicBezTo>
                    <a:pt x="422" y="6364"/>
                    <a:pt x="373" y="6451"/>
                    <a:pt x="373" y="6588"/>
                  </a:cubicBezTo>
                  <a:lnTo>
                    <a:pt x="373" y="7740"/>
                  </a:lnTo>
                  <a:cubicBezTo>
                    <a:pt x="373" y="7802"/>
                    <a:pt x="397" y="7864"/>
                    <a:pt x="410" y="7926"/>
                  </a:cubicBezTo>
                  <a:cubicBezTo>
                    <a:pt x="459" y="9413"/>
                    <a:pt x="583" y="10901"/>
                    <a:pt x="645" y="12388"/>
                  </a:cubicBezTo>
                  <a:cubicBezTo>
                    <a:pt x="657" y="12773"/>
                    <a:pt x="961" y="12971"/>
                    <a:pt x="1251" y="12971"/>
                  </a:cubicBezTo>
                  <a:cubicBezTo>
                    <a:pt x="1260" y="12971"/>
                    <a:pt x="1269" y="12971"/>
                    <a:pt x="1277" y="12971"/>
                  </a:cubicBezTo>
                  <a:cubicBezTo>
                    <a:pt x="1339" y="13454"/>
                    <a:pt x="1389" y="13925"/>
                    <a:pt x="1426" y="14396"/>
                  </a:cubicBezTo>
                  <a:cubicBezTo>
                    <a:pt x="1426" y="14458"/>
                    <a:pt x="1451" y="14520"/>
                    <a:pt x="1463" y="14569"/>
                  </a:cubicBezTo>
                  <a:cubicBezTo>
                    <a:pt x="1476" y="14631"/>
                    <a:pt x="1476" y="14693"/>
                    <a:pt x="1488" y="14755"/>
                  </a:cubicBezTo>
                  <a:cubicBezTo>
                    <a:pt x="1550" y="15264"/>
                    <a:pt x="1649" y="15784"/>
                    <a:pt x="1786" y="16292"/>
                  </a:cubicBezTo>
                  <a:lnTo>
                    <a:pt x="1885" y="16751"/>
                  </a:lnTo>
                  <a:cubicBezTo>
                    <a:pt x="1897" y="16850"/>
                    <a:pt x="1947" y="16924"/>
                    <a:pt x="1984" y="16974"/>
                  </a:cubicBezTo>
                  <a:cubicBezTo>
                    <a:pt x="2021" y="17048"/>
                    <a:pt x="2033" y="17110"/>
                    <a:pt x="2071" y="17185"/>
                  </a:cubicBezTo>
                  <a:cubicBezTo>
                    <a:pt x="2095" y="17259"/>
                    <a:pt x="2133" y="17321"/>
                    <a:pt x="2170" y="17371"/>
                  </a:cubicBezTo>
                  <a:cubicBezTo>
                    <a:pt x="2170" y="18027"/>
                    <a:pt x="2145" y="18672"/>
                    <a:pt x="2108" y="19329"/>
                  </a:cubicBezTo>
                  <a:cubicBezTo>
                    <a:pt x="2095" y="19527"/>
                    <a:pt x="2083" y="19713"/>
                    <a:pt x="2083" y="19911"/>
                  </a:cubicBezTo>
                  <a:cubicBezTo>
                    <a:pt x="2033" y="20196"/>
                    <a:pt x="2009" y="20469"/>
                    <a:pt x="1959" y="20754"/>
                  </a:cubicBezTo>
                  <a:cubicBezTo>
                    <a:pt x="1798" y="20853"/>
                    <a:pt x="1699" y="21014"/>
                    <a:pt x="1699" y="21225"/>
                  </a:cubicBezTo>
                  <a:lnTo>
                    <a:pt x="1699" y="24039"/>
                  </a:lnTo>
                  <a:cubicBezTo>
                    <a:pt x="1699" y="24212"/>
                    <a:pt x="1761" y="24324"/>
                    <a:pt x="1835" y="24423"/>
                  </a:cubicBezTo>
                  <a:cubicBezTo>
                    <a:pt x="1835" y="25228"/>
                    <a:pt x="1897" y="26034"/>
                    <a:pt x="2157" y="26827"/>
                  </a:cubicBezTo>
                  <a:cubicBezTo>
                    <a:pt x="2256" y="27117"/>
                    <a:pt x="2502" y="27260"/>
                    <a:pt x="2747" y="27260"/>
                  </a:cubicBezTo>
                  <a:cubicBezTo>
                    <a:pt x="2994" y="27260"/>
                    <a:pt x="3241" y="27114"/>
                    <a:pt x="3335" y="26827"/>
                  </a:cubicBezTo>
                  <a:cubicBezTo>
                    <a:pt x="3442" y="26951"/>
                    <a:pt x="3593" y="27007"/>
                    <a:pt x="3747" y="27007"/>
                  </a:cubicBezTo>
                  <a:cubicBezTo>
                    <a:pt x="4058" y="27007"/>
                    <a:pt x="4384" y="26779"/>
                    <a:pt x="4401" y="26406"/>
                  </a:cubicBezTo>
                  <a:cubicBezTo>
                    <a:pt x="4426" y="26034"/>
                    <a:pt x="4438" y="25675"/>
                    <a:pt x="4438" y="25303"/>
                  </a:cubicBezTo>
                  <a:cubicBezTo>
                    <a:pt x="4649" y="23840"/>
                    <a:pt x="4773" y="22365"/>
                    <a:pt x="4773" y="20890"/>
                  </a:cubicBezTo>
                  <a:cubicBezTo>
                    <a:pt x="4835" y="20519"/>
                    <a:pt x="4897" y="20147"/>
                    <a:pt x="4946" y="19775"/>
                  </a:cubicBezTo>
                  <a:lnTo>
                    <a:pt x="4996" y="19639"/>
                  </a:lnTo>
                  <a:lnTo>
                    <a:pt x="5318" y="18052"/>
                  </a:lnTo>
                  <a:cubicBezTo>
                    <a:pt x="5342" y="18056"/>
                    <a:pt x="5367" y="18057"/>
                    <a:pt x="5393" y="18057"/>
                  </a:cubicBezTo>
                  <a:cubicBezTo>
                    <a:pt x="5649" y="18057"/>
                    <a:pt x="5936" y="17889"/>
                    <a:pt x="6049" y="17618"/>
                  </a:cubicBezTo>
                  <a:lnTo>
                    <a:pt x="6136" y="17395"/>
                  </a:lnTo>
                  <a:cubicBezTo>
                    <a:pt x="6221" y="17432"/>
                    <a:pt x="6317" y="17451"/>
                    <a:pt x="6412" y="17451"/>
                  </a:cubicBezTo>
                  <a:cubicBezTo>
                    <a:pt x="6635" y="17451"/>
                    <a:pt x="6858" y="17351"/>
                    <a:pt x="6954" y="17160"/>
                  </a:cubicBezTo>
                  <a:cubicBezTo>
                    <a:pt x="7822" y="15412"/>
                    <a:pt x="8057" y="13392"/>
                    <a:pt x="8169" y="11458"/>
                  </a:cubicBezTo>
                  <a:cubicBezTo>
                    <a:pt x="8280" y="9463"/>
                    <a:pt x="8181" y="7430"/>
                    <a:pt x="7908" y="5447"/>
                  </a:cubicBezTo>
                  <a:cubicBezTo>
                    <a:pt x="7896" y="5373"/>
                    <a:pt x="7871" y="5311"/>
                    <a:pt x="7834" y="5249"/>
                  </a:cubicBezTo>
                  <a:cubicBezTo>
                    <a:pt x="7760" y="4902"/>
                    <a:pt x="7710" y="4580"/>
                    <a:pt x="7623" y="4233"/>
                  </a:cubicBezTo>
                  <a:cubicBezTo>
                    <a:pt x="7623" y="3861"/>
                    <a:pt x="7598" y="3514"/>
                    <a:pt x="7561" y="3142"/>
                  </a:cubicBezTo>
                  <a:cubicBezTo>
                    <a:pt x="7537" y="2795"/>
                    <a:pt x="7264" y="2584"/>
                    <a:pt x="7004" y="2547"/>
                  </a:cubicBezTo>
                  <a:cubicBezTo>
                    <a:pt x="6991" y="2374"/>
                    <a:pt x="6966" y="2212"/>
                    <a:pt x="6917" y="2039"/>
                  </a:cubicBezTo>
                  <a:cubicBezTo>
                    <a:pt x="6756" y="1432"/>
                    <a:pt x="6285" y="998"/>
                    <a:pt x="5727" y="762"/>
                  </a:cubicBezTo>
                  <a:cubicBezTo>
                    <a:pt x="5256" y="564"/>
                    <a:pt x="4302" y="552"/>
                    <a:pt x="3967" y="180"/>
                  </a:cubicBezTo>
                  <a:cubicBezTo>
                    <a:pt x="3862" y="55"/>
                    <a:pt x="3716" y="0"/>
                    <a:pt x="3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72"/>
            <p:cNvSpPr/>
            <p:nvPr/>
          </p:nvSpPr>
          <p:spPr>
            <a:xfrm>
              <a:off x="1562776" y="1670475"/>
              <a:ext cx="309654" cy="571276"/>
            </a:xfrm>
            <a:custGeom>
              <a:rect b="b" l="l" r="r" t="t"/>
              <a:pathLst>
                <a:path extrusionOk="0" h="8944" w="4848">
                  <a:moveTo>
                    <a:pt x="63" y="1"/>
                  </a:moveTo>
                  <a:cubicBezTo>
                    <a:pt x="26" y="1"/>
                    <a:pt x="1" y="51"/>
                    <a:pt x="26" y="88"/>
                  </a:cubicBezTo>
                  <a:cubicBezTo>
                    <a:pt x="1414" y="1278"/>
                    <a:pt x="2133" y="2542"/>
                    <a:pt x="2876" y="4203"/>
                  </a:cubicBezTo>
                  <a:cubicBezTo>
                    <a:pt x="3236" y="4959"/>
                    <a:pt x="3558" y="5764"/>
                    <a:pt x="4017" y="6483"/>
                  </a:cubicBezTo>
                  <a:cubicBezTo>
                    <a:pt x="4215" y="6805"/>
                    <a:pt x="4463" y="6917"/>
                    <a:pt x="4165" y="7239"/>
                  </a:cubicBezTo>
                  <a:cubicBezTo>
                    <a:pt x="3732" y="7710"/>
                    <a:pt x="3298" y="8181"/>
                    <a:pt x="2914" y="8664"/>
                  </a:cubicBezTo>
                  <a:cubicBezTo>
                    <a:pt x="2798" y="8789"/>
                    <a:pt x="2906" y="8944"/>
                    <a:pt x="3030" y="8944"/>
                  </a:cubicBezTo>
                  <a:cubicBezTo>
                    <a:pt x="3066" y="8944"/>
                    <a:pt x="3103" y="8931"/>
                    <a:pt x="3137" y="8900"/>
                  </a:cubicBezTo>
                  <a:cubicBezTo>
                    <a:pt x="3719" y="8355"/>
                    <a:pt x="4227" y="7735"/>
                    <a:pt x="4773" y="7165"/>
                  </a:cubicBezTo>
                  <a:cubicBezTo>
                    <a:pt x="4847" y="7090"/>
                    <a:pt x="4835" y="6979"/>
                    <a:pt x="4773" y="6905"/>
                  </a:cubicBezTo>
                  <a:cubicBezTo>
                    <a:pt x="3657" y="5516"/>
                    <a:pt x="3137" y="3756"/>
                    <a:pt x="2281" y="2219"/>
                  </a:cubicBezTo>
                  <a:cubicBezTo>
                    <a:pt x="1798" y="1389"/>
                    <a:pt x="1116" y="150"/>
                    <a:pt x="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72"/>
            <p:cNvSpPr/>
            <p:nvPr/>
          </p:nvSpPr>
          <p:spPr>
            <a:xfrm>
              <a:off x="1476484" y="2409419"/>
              <a:ext cx="163194" cy="1336788"/>
            </a:xfrm>
            <a:custGeom>
              <a:rect b="b" l="l" r="r" t="t"/>
              <a:pathLst>
                <a:path extrusionOk="0" h="20929" w="2555">
                  <a:moveTo>
                    <a:pt x="56" y="0"/>
                  </a:moveTo>
                  <a:cubicBezTo>
                    <a:pt x="31" y="0"/>
                    <a:pt x="1" y="29"/>
                    <a:pt x="1" y="58"/>
                  </a:cubicBezTo>
                  <a:cubicBezTo>
                    <a:pt x="918" y="1669"/>
                    <a:pt x="1625" y="2846"/>
                    <a:pt x="1736" y="4755"/>
                  </a:cubicBezTo>
                  <a:cubicBezTo>
                    <a:pt x="1848" y="6527"/>
                    <a:pt x="1848" y="8312"/>
                    <a:pt x="1711" y="10097"/>
                  </a:cubicBezTo>
                  <a:cubicBezTo>
                    <a:pt x="1414" y="13691"/>
                    <a:pt x="472" y="17162"/>
                    <a:pt x="100" y="20719"/>
                  </a:cubicBezTo>
                  <a:cubicBezTo>
                    <a:pt x="86" y="20856"/>
                    <a:pt x="190" y="20928"/>
                    <a:pt x="298" y="20928"/>
                  </a:cubicBezTo>
                  <a:cubicBezTo>
                    <a:pt x="385" y="20928"/>
                    <a:pt x="476" y="20881"/>
                    <a:pt x="509" y="20781"/>
                  </a:cubicBezTo>
                  <a:cubicBezTo>
                    <a:pt x="1835" y="17025"/>
                    <a:pt x="2343" y="12601"/>
                    <a:pt x="2418" y="8622"/>
                  </a:cubicBezTo>
                  <a:cubicBezTo>
                    <a:pt x="2467" y="6775"/>
                    <a:pt x="2554" y="4718"/>
                    <a:pt x="1984" y="2958"/>
                  </a:cubicBezTo>
                  <a:cubicBezTo>
                    <a:pt x="1612" y="1781"/>
                    <a:pt x="918" y="913"/>
                    <a:pt x="75" y="8"/>
                  </a:cubicBezTo>
                  <a:cubicBezTo>
                    <a:pt x="70" y="3"/>
                    <a:pt x="63" y="0"/>
                    <a:pt x="5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72"/>
            <p:cNvSpPr/>
            <p:nvPr/>
          </p:nvSpPr>
          <p:spPr>
            <a:xfrm>
              <a:off x="1056138" y="1289538"/>
              <a:ext cx="622310" cy="3292116"/>
            </a:xfrm>
            <a:custGeom>
              <a:rect b="b" l="l" r="r" t="t"/>
              <a:pathLst>
                <a:path extrusionOk="0" h="51542" w="9743">
                  <a:moveTo>
                    <a:pt x="5318" y="5878"/>
                  </a:moveTo>
                  <a:cubicBezTo>
                    <a:pt x="5714" y="6002"/>
                    <a:pt x="6136" y="6039"/>
                    <a:pt x="6570" y="6039"/>
                  </a:cubicBezTo>
                  <a:cubicBezTo>
                    <a:pt x="6532" y="6064"/>
                    <a:pt x="6508" y="6089"/>
                    <a:pt x="6508" y="6151"/>
                  </a:cubicBezTo>
                  <a:cubicBezTo>
                    <a:pt x="6495" y="8307"/>
                    <a:pt x="6780" y="10489"/>
                    <a:pt x="6334" y="12621"/>
                  </a:cubicBezTo>
                  <a:cubicBezTo>
                    <a:pt x="5900" y="11356"/>
                    <a:pt x="5355" y="10154"/>
                    <a:pt x="4847" y="8927"/>
                  </a:cubicBezTo>
                  <a:cubicBezTo>
                    <a:pt x="4834" y="8853"/>
                    <a:pt x="4834" y="8791"/>
                    <a:pt x="4822" y="8704"/>
                  </a:cubicBezTo>
                  <a:cubicBezTo>
                    <a:pt x="4797" y="8605"/>
                    <a:pt x="4735" y="8543"/>
                    <a:pt x="4661" y="8493"/>
                  </a:cubicBezTo>
                  <a:cubicBezTo>
                    <a:pt x="4463" y="8010"/>
                    <a:pt x="4264" y="7514"/>
                    <a:pt x="4091" y="7031"/>
                  </a:cubicBezTo>
                  <a:cubicBezTo>
                    <a:pt x="4165" y="7031"/>
                    <a:pt x="4227" y="6956"/>
                    <a:pt x="4227" y="6882"/>
                  </a:cubicBezTo>
                  <a:cubicBezTo>
                    <a:pt x="4227" y="6758"/>
                    <a:pt x="4202" y="6622"/>
                    <a:pt x="4165" y="6473"/>
                  </a:cubicBezTo>
                  <a:cubicBezTo>
                    <a:pt x="4562" y="6337"/>
                    <a:pt x="4958" y="6151"/>
                    <a:pt x="5318" y="5878"/>
                  </a:cubicBezTo>
                  <a:close/>
                  <a:moveTo>
                    <a:pt x="7115" y="13240"/>
                  </a:moveTo>
                  <a:cubicBezTo>
                    <a:pt x="7115" y="13253"/>
                    <a:pt x="7115" y="13253"/>
                    <a:pt x="7127" y="13265"/>
                  </a:cubicBezTo>
                  <a:cubicBezTo>
                    <a:pt x="7152" y="13377"/>
                    <a:pt x="7189" y="13501"/>
                    <a:pt x="7202" y="13625"/>
                  </a:cubicBezTo>
                  <a:cubicBezTo>
                    <a:pt x="7140" y="13625"/>
                    <a:pt x="7078" y="13649"/>
                    <a:pt x="7028" y="13699"/>
                  </a:cubicBezTo>
                  <a:cubicBezTo>
                    <a:pt x="7003" y="13674"/>
                    <a:pt x="6966" y="13625"/>
                    <a:pt x="6941" y="13587"/>
                  </a:cubicBezTo>
                  <a:cubicBezTo>
                    <a:pt x="7016" y="13563"/>
                    <a:pt x="7065" y="13513"/>
                    <a:pt x="7078" y="13426"/>
                  </a:cubicBezTo>
                  <a:cubicBezTo>
                    <a:pt x="7090" y="13364"/>
                    <a:pt x="7090" y="13302"/>
                    <a:pt x="7115" y="13240"/>
                  </a:cubicBezTo>
                  <a:close/>
                  <a:moveTo>
                    <a:pt x="3706" y="6622"/>
                  </a:moveTo>
                  <a:cubicBezTo>
                    <a:pt x="3706" y="6634"/>
                    <a:pt x="3719" y="6647"/>
                    <a:pt x="3719" y="6671"/>
                  </a:cubicBezTo>
                  <a:cubicBezTo>
                    <a:pt x="3645" y="6696"/>
                    <a:pt x="3595" y="6758"/>
                    <a:pt x="3620" y="6870"/>
                  </a:cubicBezTo>
                  <a:cubicBezTo>
                    <a:pt x="3620" y="6882"/>
                    <a:pt x="3645" y="6894"/>
                    <a:pt x="3645" y="6919"/>
                  </a:cubicBezTo>
                  <a:cubicBezTo>
                    <a:pt x="3558" y="6944"/>
                    <a:pt x="3521" y="7018"/>
                    <a:pt x="3521" y="7130"/>
                  </a:cubicBezTo>
                  <a:cubicBezTo>
                    <a:pt x="3645" y="9373"/>
                    <a:pt x="3459" y="11604"/>
                    <a:pt x="2938" y="13773"/>
                  </a:cubicBezTo>
                  <a:cubicBezTo>
                    <a:pt x="2653" y="12125"/>
                    <a:pt x="2256" y="10452"/>
                    <a:pt x="1934" y="8816"/>
                  </a:cubicBezTo>
                  <a:cubicBezTo>
                    <a:pt x="1934" y="8809"/>
                    <a:pt x="1928" y="8806"/>
                    <a:pt x="1922" y="8806"/>
                  </a:cubicBezTo>
                  <a:cubicBezTo>
                    <a:pt x="1916" y="8806"/>
                    <a:pt x="1909" y="8809"/>
                    <a:pt x="1909" y="8816"/>
                  </a:cubicBezTo>
                  <a:cubicBezTo>
                    <a:pt x="1872" y="9956"/>
                    <a:pt x="1971" y="11158"/>
                    <a:pt x="2157" y="12373"/>
                  </a:cubicBezTo>
                  <a:cubicBezTo>
                    <a:pt x="1637" y="10799"/>
                    <a:pt x="819" y="9113"/>
                    <a:pt x="1005" y="7477"/>
                  </a:cubicBezTo>
                  <a:cubicBezTo>
                    <a:pt x="1005" y="7458"/>
                    <a:pt x="992" y="7449"/>
                    <a:pt x="978" y="7449"/>
                  </a:cubicBezTo>
                  <a:cubicBezTo>
                    <a:pt x="964" y="7449"/>
                    <a:pt x="949" y="7458"/>
                    <a:pt x="943" y="7477"/>
                  </a:cubicBezTo>
                  <a:cubicBezTo>
                    <a:pt x="757" y="8171"/>
                    <a:pt x="781" y="8865"/>
                    <a:pt x="905" y="9559"/>
                  </a:cubicBezTo>
                  <a:cubicBezTo>
                    <a:pt x="719" y="8927"/>
                    <a:pt x="521" y="8233"/>
                    <a:pt x="707" y="7651"/>
                  </a:cubicBezTo>
                  <a:cubicBezTo>
                    <a:pt x="881" y="7118"/>
                    <a:pt x="1438" y="7006"/>
                    <a:pt x="1934" y="6932"/>
                  </a:cubicBezTo>
                  <a:cubicBezTo>
                    <a:pt x="2541" y="6833"/>
                    <a:pt x="3124" y="6758"/>
                    <a:pt x="3706" y="6622"/>
                  </a:cubicBezTo>
                  <a:close/>
                  <a:moveTo>
                    <a:pt x="7251" y="15496"/>
                  </a:moveTo>
                  <a:cubicBezTo>
                    <a:pt x="7276" y="15508"/>
                    <a:pt x="7326" y="15508"/>
                    <a:pt x="7363" y="15533"/>
                  </a:cubicBezTo>
                  <a:cubicBezTo>
                    <a:pt x="7388" y="15546"/>
                    <a:pt x="7400" y="15546"/>
                    <a:pt x="7437" y="15546"/>
                  </a:cubicBezTo>
                  <a:lnTo>
                    <a:pt x="7524" y="15632"/>
                  </a:lnTo>
                  <a:cubicBezTo>
                    <a:pt x="7561" y="15670"/>
                    <a:pt x="7611" y="15682"/>
                    <a:pt x="7635" y="15694"/>
                  </a:cubicBezTo>
                  <a:lnTo>
                    <a:pt x="7611" y="15732"/>
                  </a:lnTo>
                  <a:cubicBezTo>
                    <a:pt x="7499" y="15657"/>
                    <a:pt x="7375" y="15570"/>
                    <a:pt x="7251" y="15496"/>
                  </a:cubicBezTo>
                  <a:close/>
                  <a:moveTo>
                    <a:pt x="3434" y="15595"/>
                  </a:moveTo>
                  <a:cubicBezTo>
                    <a:pt x="3434" y="15608"/>
                    <a:pt x="3434" y="15608"/>
                    <a:pt x="3459" y="15620"/>
                  </a:cubicBezTo>
                  <a:cubicBezTo>
                    <a:pt x="3397" y="15670"/>
                    <a:pt x="3335" y="15694"/>
                    <a:pt x="3273" y="15744"/>
                  </a:cubicBezTo>
                  <a:cubicBezTo>
                    <a:pt x="3248" y="15732"/>
                    <a:pt x="3248" y="15719"/>
                    <a:pt x="3248" y="15682"/>
                  </a:cubicBezTo>
                  <a:cubicBezTo>
                    <a:pt x="3273" y="15682"/>
                    <a:pt x="3285" y="15682"/>
                    <a:pt x="3297" y="15670"/>
                  </a:cubicBezTo>
                  <a:cubicBezTo>
                    <a:pt x="3347" y="15632"/>
                    <a:pt x="3397" y="15620"/>
                    <a:pt x="3434" y="15595"/>
                  </a:cubicBezTo>
                  <a:close/>
                  <a:moveTo>
                    <a:pt x="5604" y="15562"/>
                  </a:moveTo>
                  <a:cubicBezTo>
                    <a:pt x="6135" y="15562"/>
                    <a:pt x="6676" y="15658"/>
                    <a:pt x="7189" y="15806"/>
                  </a:cubicBezTo>
                  <a:cubicBezTo>
                    <a:pt x="7152" y="15831"/>
                    <a:pt x="7127" y="15868"/>
                    <a:pt x="7115" y="15893"/>
                  </a:cubicBezTo>
                  <a:cubicBezTo>
                    <a:pt x="6691" y="15855"/>
                    <a:pt x="6274" y="15831"/>
                    <a:pt x="5859" y="15831"/>
                  </a:cubicBezTo>
                  <a:cubicBezTo>
                    <a:pt x="5330" y="15831"/>
                    <a:pt x="4805" y="15870"/>
                    <a:pt x="4277" y="15967"/>
                  </a:cubicBezTo>
                  <a:cubicBezTo>
                    <a:pt x="4116" y="15967"/>
                    <a:pt x="3979" y="15979"/>
                    <a:pt x="3843" y="16029"/>
                  </a:cubicBezTo>
                  <a:cubicBezTo>
                    <a:pt x="4372" y="15694"/>
                    <a:pt x="4980" y="15562"/>
                    <a:pt x="5604" y="15562"/>
                  </a:cubicBezTo>
                  <a:close/>
                  <a:moveTo>
                    <a:pt x="3062" y="18272"/>
                  </a:moveTo>
                  <a:cubicBezTo>
                    <a:pt x="3285" y="19190"/>
                    <a:pt x="3868" y="20008"/>
                    <a:pt x="3186" y="20888"/>
                  </a:cubicBezTo>
                  <a:cubicBezTo>
                    <a:pt x="2541" y="21730"/>
                    <a:pt x="1649" y="22263"/>
                    <a:pt x="955" y="23044"/>
                  </a:cubicBezTo>
                  <a:cubicBezTo>
                    <a:pt x="930" y="23069"/>
                    <a:pt x="918" y="23106"/>
                    <a:pt x="918" y="23131"/>
                  </a:cubicBezTo>
                  <a:lnTo>
                    <a:pt x="868" y="22486"/>
                  </a:lnTo>
                  <a:cubicBezTo>
                    <a:pt x="806" y="21743"/>
                    <a:pt x="397" y="20317"/>
                    <a:pt x="1116" y="19846"/>
                  </a:cubicBezTo>
                  <a:cubicBezTo>
                    <a:pt x="1798" y="19413"/>
                    <a:pt x="2603" y="18954"/>
                    <a:pt x="3062" y="18272"/>
                  </a:cubicBezTo>
                  <a:close/>
                  <a:moveTo>
                    <a:pt x="2814" y="44375"/>
                  </a:moveTo>
                  <a:cubicBezTo>
                    <a:pt x="3054" y="44414"/>
                    <a:pt x="3294" y="44432"/>
                    <a:pt x="3532" y="44432"/>
                  </a:cubicBezTo>
                  <a:cubicBezTo>
                    <a:pt x="3749" y="44432"/>
                    <a:pt x="3965" y="44417"/>
                    <a:pt x="4177" y="44387"/>
                  </a:cubicBezTo>
                  <a:lnTo>
                    <a:pt x="4177" y="44387"/>
                  </a:lnTo>
                  <a:cubicBezTo>
                    <a:pt x="3979" y="45973"/>
                    <a:pt x="4239" y="47572"/>
                    <a:pt x="4351" y="49159"/>
                  </a:cubicBezTo>
                  <a:cubicBezTo>
                    <a:pt x="4270" y="49150"/>
                    <a:pt x="4179" y="49146"/>
                    <a:pt x="4080" y="49146"/>
                  </a:cubicBezTo>
                  <a:cubicBezTo>
                    <a:pt x="3741" y="49146"/>
                    <a:pt x="3318" y="49201"/>
                    <a:pt x="2963" y="49345"/>
                  </a:cubicBezTo>
                  <a:cubicBezTo>
                    <a:pt x="2988" y="47709"/>
                    <a:pt x="2926" y="46048"/>
                    <a:pt x="2789" y="44412"/>
                  </a:cubicBezTo>
                  <a:lnTo>
                    <a:pt x="2814" y="44375"/>
                  </a:lnTo>
                  <a:close/>
                  <a:moveTo>
                    <a:pt x="4376" y="49655"/>
                  </a:moveTo>
                  <a:cubicBezTo>
                    <a:pt x="4401" y="49865"/>
                    <a:pt x="4401" y="50076"/>
                    <a:pt x="4401" y="50274"/>
                  </a:cubicBezTo>
                  <a:cubicBezTo>
                    <a:pt x="4401" y="50830"/>
                    <a:pt x="4344" y="51103"/>
                    <a:pt x="4004" y="51103"/>
                  </a:cubicBezTo>
                  <a:cubicBezTo>
                    <a:pt x="3866" y="51103"/>
                    <a:pt x="3681" y="51058"/>
                    <a:pt x="3434" y="50968"/>
                  </a:cubicBezTo>
                  <a:cubicBezTo>
                    <a:pt x="2108" y="50510"/>
                    <a:pt x="2194" y="50200"/>
                    <a:pt x="2541" y="50026"/>
                  </a:cubicBezTo>
                  <a:lnTo>
                    <a:pt x="2541" y="50026"/>
                  </a:lnTo>
                  <a:lnTo>
                    <a:pt x="2541" y="50088"/>
                  </a:lnTo>
                  <a:cubicBezTo>
                    <a:pt x="2541" y="50219"/>
                    <a:pt x="2641" y="50284"/>
                    <a:pt x="2740" y="50284"/>
                  </a:cubicBezTo>
                  <a:cubicBezTo>
                    <a:pt x="2839" y="50284"/>
                    <a:pt x="2938" y="50219"/>
                    <a:pt x="2938" y="50088"/>
                  </a:cubicBezTo>
                  <a:lnTo>
                    <a:pt x="2938" y="49890"/>
                  </a:lnTo>
                  <a:cubicBezTo>
                    <a:pt x="3037" y="49865"/>
                    <a:pt x="3124" y="49840"/>
                    <a:pt x="3186" y="49840"/>
                  </a:cubicBezTo>
                  <a:cubicBezTo>
                    <a:pt x="3595" y="49779"/>
                    <a:pt x="3992" y="49779"/>
                    <a:pt x="4376" y="49655"/>
                  </a:cubicBezTo>
                  <a:close/>
                  <a:moveTo>
                    <a:pt x="3577" y="0"/>
                  </a:moveTo>
                  <a:cubicBezTo>
                    <a:pt x="2838" y="0"/>
                    <a:pt x="2763" y="1561"/>
                    <a:pt x="2814" y="2222"/>
                  </a:cubicBezTo>
                  <a:cubicBezTo>
                    <a:pt x="2888" y="3300"/>
                    <a:pt x="3074" y="4366"/>
                    <a:pt x="3322" y="5420"/>
                  </a:cubicBezTo>
                  <a:cubicBezTo>
                    <a:pt x="3384" y="5643"/>
                    <a:pt x="3434" y="5953"/>
                    <a:pt x="3508" y="6250"/>
                  </a:cubicBezTo>
                  <a:cubicBezTo>
                    <a:pt x="3186" y="6312"/>
                    <a:pt x="2864" y="6349"/>
                    <a:pt x="2517" y="6386"/>
                  </a:cubicBezTo>
                  <a:cubicBezTo>
                    <a:pt x="1984" y="6436"/>
                    <a:pt x="1364" y="6448"/>
                    <a:pt x="868" y="6709"/>
                  </a:cubicBezTo>
                  <a:cubicBezTo>
                    <a:pt x="125" y="7080"/>
                    <a:pt x="1" y="7836"/>
                    <a:pt x="100" y="8617"/>
                  </a:cubicBezTo>
                  <a:cubicBezTo>
                    <a:pt x="13" y="10774"/>
                    <a:pt x="410" y="12943"/>
                    <a:pt x="658" y="15075"/>
                  </a:cubicBezTo>
                  <a:cubicBezTo>
                    <a:pt x="689" y="15273"/>
                    <a:pt x="861" y="16845"/>
                    <a:pt x="1307" y="16845"/>
                  </a:cubicBezTo>
                  <a:cubicBezTo>
                    <a:pt x="1391" y="16845"/>
                    <a:pt x="1484" y="16790"/>
                    <a:pt x="1587" y="16661"/>
                  </a:cubicBezTo>
                  <a:cubicBezTo>
                    <a:pt x="1744" y="16528"/>
                    <a:pt x="1701" y="16314"/>
                    <a:pt x="1550" y="16314"/>
                  </a:cubicBezTo>
                  <a:cubicBezTo>
                    <a:pt x="1548" y="16314"/>
                    <a:pt x="1546" y="16314"/>
                    <a:pt x="1544" y="16314"/>
                  </a:cubicBezTo>
                  <a:lnTo>
                    <a:pt x="1544" y="16314"/>
                  </a:lnTo>
                  <a:cubicBezTo>
                    <a:pt x="1562" y="16313"/>
                    <a:pt x="1577" y="16312"/>
                    <a:pt x="1590" y="16312"/>
                  </a:cubicBezTo>
                  <a:cubicBezTo>
                    <a:pt x="1606" y="16312"/>
                    <a:pt x="1618" y="16313"/>
                    <a:pt x="1627" y="16313"/>
                  </a:cubicBezTo>
                  <a:cubicBezTo>
                    <a:pt x="1689" y="16313"/>
                    <a:pt x="1608" y="16294"/>
                    <a:pt x="1550" y="16004"/>
                  </a:cubicBezTo>
                  <a:lnTo>
                    <a:pt x="1401" y="15261"/>
                  </a:lnTo>
                  <a:cubicBezTo>
                    <a:pt x="1327" y="14653"/>
                    <a:pt x="1265" y="14058"/>
                    <a:pt x="1190" y="13451"/>
                  </a:cubicBezTo>
                  <a:cubicBezTo>
                    <a:pt x="1067" y="12474"/>
                    <a:pt x="931" y="11510"/>
                    <a:pt x="770" y="10521"/>
                  </a:cubicBezTo>
                  <a:lnTo>
                    <a:pt x="770" y="10521"/>
                  </a:lnTo>
                  <a:cubicBezTo>
                    <a:pt x="773" y="10531"/>
                    <a:pt x="781" y="10541"/>
                    <a:pt x="781" y="10551"/>
                  </a:cubicBezTo>
                  <a:cubicBezTo>
                    <a:pt x="812" y="10629"/>
                    <a:pt x="877" y="10661"/>
                    <a:pt x="947" y="10661"/>
                  </a:cubicBezTo>
                  <a:cubicBezTo>
                    <a:pt x="1020" y="10661"/>
                    <a:pt x="1096" y="10626"/>
                    <a:pt x="1141" y="10576"/>
                  </a:cubicBezTo>
                  <a:cubicBezTo>
                    <a:pt x="1314" y="11171"/>
                    <a:pt x="1513" y="11765"/>
                    <a:pt x="1674" y="12348"/>
                  </a:cubicBezTo>
                  <a:cubicBezTo>
                    <a:pt x="1959" y="13389"/>
                    <a:pt x="2232" y="14443"/>
                    <a:pt x="2455" y="15484"/>
                  </a:cubicBezTo>
                  <a:cubicBezTo>
                    <a:pt x="2430" y="15570"/>
                    <a:pt x="2455" y="15670"/>
                    <a:pt x="2504" y="15719"/>
                  </a:cubicBezTo>
                  <a:cubicBezTo>
                    <a:pt x="2554" y="15942"/>
                    <a:pt x="2603" y="16178"/>
                    <a:pt x="2665" y="16413"/>
                  </a:cubicBezTo>
                  <a:cubicBezTo>
                    <a:pt x="2517" y="16550"/>
                    <a:pt x="2579" y="16810"/>
                    <a:pt x="2752" y="16859"/>
                  </a:cubicBezTo>
                  <a:cubicBezTo>
                    <a:pt x="2814" y="17169"/>
                    <a:pt x="2876" y="17467"/>
                    <a:pt x="2926" y="17777"/>
                  </a:cubicBezTo>
                  <a:cubicBezTo>
                    <a:pt x="2182" y="18855"/>
                    <a:pt x="137" y="19078"/>
                    <a:pt x="199" y="20367"/>
                  </a:cubicBezTo>
                  <a:cubicBezTo>
                    <a:pt x="286" y="22387"/>
                    <a:pt x="434" y="24408"/>
                    <a:pt x="658" y="26415"/>
                  </a:cubicBezTo>
                  <a:cubicBezTo>
                    <a:pt x="1029" y="29861"/>
                    <a:pt x="1550" y="33344"/>
                    <a:pt x="2541" y="36678"/>
                  </a:cubicBezTo>
                  <a:lnTo>
                    <a:pt x="2517" y="36665"/>
                  </a:lnTo>
                  <a:cubicBezTo>
                    <a:pt x="2452" y="36609"/>
                    <a:pt x="2372" y="36582"/>
                    <a:pt x="2294" y="36582"/>
                  </a:cubicBezTo>
                  <a:cubicBezTo>
                    <a:pt x="2135" y="36582"/>
                    <a:pt x="1984" y="36693"/>
                    <a:pt x="1984" y="36876"/>
                  </a:cubicBezTo>
                  <a:cubicBezTo>
                    <a:pt x="1984" y="37508"/>
                    <a:pt x="1996" y="38116"/>
                    <a:pt x="2120" y="38723"/>
                  </a:cubicBezTo>
                  <a:lnTo>
                    <a:pt x="2108" y="38723"/>
                  </a:lnTo>
                  <a:cubicBezTo>
                    <a:pt x="2080" y="38714"/>
                    <a:pt x="2052" y="38709"/>
                    <a:pt x="2022" y="38709"/>
                  </a:cubicBezTo>
                  <a:cubicBezTo>
                    <a:pt x="1855" y="38709"/>
                    <a:pt x="1677" y="38853"/>
                    <a:pt x="1699" y="39033"/>
                  </a:cubicBezTo>
                  <a:cubicBezTo>
                    <a:pt x="1872" y="40594"/>
                    <a:pt x="1451" y="42106"/>
                    <a:pt x="1959" y="43569"/>
                  </a:cubicBezTo>
                  <a:cubicBezTo>
                    <a:pt x="1835" y="43532"/>
                    <a:pt x="1748" y="43519"/>
                    <a:pt x="1686" y="43507"/>
                  </a:cubicBezTo>
                  <a:cubicBezTo>
                    <a:pt x="1670" y="43504"/>
                    <a:pt x="1655" y="43502"/>
                    <a:pt x="1640" y="43502"/>
                  </a:cubicBezTo>
                  <a:cubicBezTo>
                    <a:pt x="1416" y="43502"/>
                    <a:pt x="1268" y="43825"/>
                    <a:pt x="1500" y="43941"/>
                  </a:cubicBezTo>
                  <a:cubicBezTo>
                    <a:pt x="1748" y="44065"/>
                    <a:pt x="1996" y="44152"/>
                    <a:pt x="2256" y="44238"/>
                  </a:cubicBezTo>
                  <a:cubicBezTo>
                    <a:pt x="2269" y="44251"/>
                    <a:pt x="2269" y="44288"/>
                    <a:pt x="2294" y="44300"/>
                  </a:cubicBezTo>
                  <a:cubicBezTo>
                    <a:pt x="2359" y="44412"/>
                    <a:pt x="2452" y="44447"/>
                    <a:pt x="2541" y="44447"/>
                  </a:cubicBezTo>
                  <a:cubicBezTo>
                    <a:pt x="2571" y="44447"/>
                    <a:pt x="2600" y="44443"/>
                    <a:pt x="2628" y="44437"/>
                  </a:cubicBezTo>
                  <a:lnTo>
                    <a:pt x="2628" y="44437"/>
                  </a:lnTo>
                  <a:cubicBezTo>
                    <a:pt x="2492" y="46122"/>
                    <a:pt x="2442" y="47845"/>
                    <a:pt x="2479" y="49543"/>
                  </a:cubicBezTo>
                  <a:cubicBezTo>
                    <a:pt x="2269" y="49704"/>
                    <a:pt x="2157" y="49902"/>
                    <a:pt x="2132" y="50150"/>
                  </a:cubicBezTo>
                  <a:cubicBezTo>
                    <a:pt x="2071" y="51207"/>
                    <a:pt x="3180" y="51542"/>
                    <a:pt x="4105" y="51542"/>
                  </a:cubicBezTo>
                  <a:cubicBezTo>
                    <a:pt x="4299" y="51542"/>
                    <a:pt x="4484" y="51527"/>
                    <a:pt x="4648" y="51501"/>
                  </a:cubicBezTo>
                  <a:cubicBezTo>
                    <a:pt x="4748" y="51489"/>
                    <a:pt x="4834" y="51365"/>
                    <a:pt x="4834" y="51253"/>
                  </a:cubicBezTo>
                  <a:cubicBezTo>
                    <a:pt x="4872" y="48961"/>
                    <a:pt x="4549" y="46618"/>
                    <a:pt x="4401" y="44325"/>
                  </a:cubicBezTo>
                  <a:cubicBezTo>
                    <a:pt x="4438" y="44325"/>
                    <a:pt x="4487" y="44313"/>
                    <a:pt x="4537" y="44300"/>
                  </a:cubicBezTo>
                  <a:lnTo>
                    <a:pt x="4537" y="44300"/>
                  </a:lnTo>
                  <a:cubicBezTo>
                    <a:pt x="4537" y="44313"/>
                    <a:pt x="4525" y="44325"/>
                    <a:pt x="4525" y="44337"/>
                  </a:cubicBezTo>
                  <a:cubicBezTo>
                    <a:pt x="4475" y="44461"/>
                    <a:pt x="4599" y="44585"/>
                    <a:pt x="4723" y="44585"/>
                  </a:cubicBezTo>
                  <a:lnTo>
                    <a:pt x="4859" y="44585"/>
                  </a:lnTo>
                  <a:cubicBezTo>
                    <a:pt x="4983" y="44585"/>
                    <a:pt x="5070" y="44499"/>
                    <a:pt x="5070" y="44387"/>
                  </a:cubicBezTo>
                  <a:cubicBezTo>
                    <a:pt x="5070" y="44313"/>
                    <a:pt x="5082" y="44238"/>
                    <a:pt x="5082" y="44152"/>
                  </a:cubicBezTo>
                  <a:cubicBezTo>
                    <a:pt x="5144" y="44127"/>
                    <a:pt x="5194" y="44065"/>
                    <a:pt x="5169" y="43990"/>
                  </a:cubicBezTo>
                  <a:cubicBezTo>
                    <a:pt x="5157" y="43842"/>
                    <a:pt x="5157" y="43718"/>
                    <a:pt x="5144" y="43581"/>
                  </a:cubicBezTo>
                  <a:cubicBezTo>
                    <a:pt x="5144" y="43569"/>
                    <a:pt x="5144" y="43532"/>
                    <a:pt x="5132" y="43519"/>
                  </a:cubicBezTo>
                  <a:cubicBezTo>
                    <a:pt x="5405" y="40272"/>
                    <a:pt x="5541" y="37012"/>
                    <a:pt x="6086" y="33778"/>
                  </a:cubicBezTo>
                  <a:cubicBezTo>
                    <a:pt x="6086" y="33750"/>
                    <a:pt x="6071" y="33734"/>
                    <a:pt x="6055" y="33734"/>
                  </a:cubicBezTo>
                  <a:cubicBezTo>
                    <a:pt x="6042" y="33734"/>
                    <a:pt x="6030" y="33743"/>
                    <a:pt x="6024" y="33765"/>
                  </a:cubicBezTo>
                  <a:cubicBezTo>
                    <a:pt x="5417" y="35909"/>
                    <a:pt x="5144" y="38116"/>
                    <a:pt x="4958" y="40347"/>
                  </a:cubicBezTo>
                  <a:cubicBezTo>
                    <a:pt x="4859" y="41487"/>
                    <a:pt x="4735" y="42652"/>
                    <a:pt x="4673" y="43805"/>
                  </a:cubicBezTo>
                  <a:cubicBezTo>
                    <a:pt x="4599" y="43842"/>
                    <a:pt x="4512" y="43879"/>
                    <a:pt x="4376" y="43891"/>
                  </a:cubicBezTo>
                  <a:cubicBezTo>
                    <a:pt x="4376" y="43829"/>
                    <a:pt x="4363" y="43767"/>
                    <a:pt x="4363" y="43705"/>
                  </a:cubicBezTo>
                  <a:cubicBezTo>
                    <a:pt x="4363" y="43671"/>
                    <a:pt x="4337" y="43652"/>
                    <a:pt x="4309" y="43652"/>
                  </a:cubicBezTo>
                  <a:cubicBezTo>
                    <a:pt x="4287" y="43652"/>
                    <a:pt x="4263" y="43665"/>
                    <a:pt x="4252" y="43693"/>
                  </a:cubicBezTo>
                  <a:cubicBezTo>
                    <a:pt x="4239" y="43767"/>
                    <a:pt x="4227" y="43829"/>
                    <a:pt x="4215" y="43904"/>
                  </a:cubicBezTo>
                  <a:cubicBezTo>
                    <a:pt x="4170" y="43906"/>
                    <a:pt x="4125" y="43907"/>
                    <a:pt x="4077" y="43907"/>
                  </a:cubicBezTo>
                  <a:cubicBezTo>
                    <a:pt x="3674" y="43907"/>
                    <a:pt x="3171" y="43818"/>
                    <a:pt x="2727" y="43718"/>
                  </a:cubicBezTo>
                  <a:cubicBezTo>
                    <a:pt x="2132" y="42292"/>
                    <a:pt x="2442" y="40904"/>
                    <a:pt x="2368" y="39429"/>
                  </a:cubicBezTo>
                  <a:cubicBezTo>
                    <a:pt x="2405" y="39429"/>
                    <a:pt x="2430" y="39442"/>
                    <a:pt x="2467" y="39442"/>
                  </a:cubicBezTo>
                  <a:cubicBezTo>
                    <a:pt x="2492" y="39447"/>
                    <a:pt x="2516" y="39450"/>
                    <a:pt x="2541" y="39450"/>
                  </a:cubicBezTo>
                  <a:cubicBezTo>
                    <a:pt x="2738" y="39450"/>
                    <a:pt x="2917" y="39278"/>
                    <a:pt x="2851" y="39058"/>
                  </a:cubicBezTo>
                  <a:cubicBezTo>
                    <a:pt x="2690" y="38599"/>
                    <a:pt x="2628" y="38128"/>
                    <a:pt x="2603" y="37669"/>
                  </a:cubicBezTo>
                  <a:lnTo>
                    <a:pt x="2603" y="37669"/>
                  </a:lnTo>
                  <a:cubicBezTo>
                    <a:pt x="2752" y="37830"/>
                    <a:pt x="2901" y="38041"/>
                    <a:pt x="3037" y="38252"/>
                  </a:cubicBezTo>
                  <a:cubicBezTo>
                    <a:pt x="3106" y="38372"/>
                    <a:pt x="3219" y="38424"/>
                    <a:pt x="3332" y="38424"/>
                  </a:cubicBezTo>
                  <a:cubicBezTo>
                    <a:pt x="3547" y="38424"/>
                    <a:pt x="3763" y="38239"/>
                    <a:pt x="3682" y="37979"/>
                  </a:cubicBezTo>
                  <a:cubicBezTo>
                    <a:pt x="2356" y="33914"/>
                    <a:pt x="1550" y="29749"/>
                    <a:pt x="1079" y="25498"/>
                  </a:cubicBezTo>
                  <a:cubicBezTo>
                    <a:pt x="1005" y="24755"/>
                    <a:pt x="930" y="23999"/>
                    <a:pt x="856" y="23255"/>
                  </a:cubicBezTo>
                  <a:lnTo>
                    <a:pt x="856" y="23255"/>
                  </a:lnTo>
                  <a:cubicBezTo>
                    <a:pt x="883" y="23335"/>
                    <a:pt x="967" y="23396"/>
                    <a:pt x="1064" y="23396"/>
                  </a:cubicBezTo>
                  <a:cubicBezTo>
                    <a:pt x="1101" y="23396"/>
                    <a:pt x="1140" y="23387"/>
                    <a:pt x="1178" y="23366"/>
                  </a:cubicBezTo>
                  <a:cubicBezTo>
                    <a:pt x="2095" y="22809"/>
                    <a:pt x="3198" y="21830"/>
                    <a:pt x="3719" y="20875"/>
                  </a:cubicBezTo>
                  <a:cubicBezTo>
                    <a:pt x="4351" y="19661"/>
                    <a:pt x="3421" y="18954"/>
                    <a:pt x="3248" y="17814"/>
                  </a:cubicBezTo>
                  <a:lnTo>
                    <a:pt x="3248" y="17789"/>
                  </a:lnTo>
                  <a:lnTo>
                    <a:pt x="3248" y="17727"/>
                  </a:lnTo>
                  <a:cubicBezTo>
                    <a:pt x="3285" y="17628"/>
                    <a:pt x="3310" y="17529"/>
                    <a:pt x="3347" y="17417"/>
                  </a:cubicBezTo>
                  <a:lnTo>
                    <a:pt x="3347" y="17405"/>
                  </a:lnTo>
                  <a:cubicBezTo>
                    <a:pt x="3372" y="17405"/>
                    <a:pt x="3409" y="17380"/>
                    <a:pt x="3434" y="17380"/>
                  </a:cubicBezTo>
                  <a:cubicBezTo>
                    <a:pt x="3738" y="17269"/>
                    <a:pt x="4066" y="17240"/>
                    <a:pt x="4386" y="17240"/>
                  </a:cubicBezTo>
                  <a:cubicBezTo>
                    <a:pt x="4457" y="17240"/>
                    <a:pt x="4529" y="17241"/>
                    <a:pt x="4599" y="17244"/>
                  </a:cubicBezTo>
                  <a:cubicBezTo>
                    <a:pt x="4936" y="17267"/>
                    <a:pt x="5366" y="17365"/>
                    <a:pt x="5760" y="17365"/>
                  </a:cubicBezTo>
                  <a:cubicBezTo>
                    <a:pt x="5989" y="17365"/>
                    <a:pt x="6206" y="17332"/>
                    <a:pt x="6384" y="17231"/>
                  </a:cubicBezTo>
                  <a:cubicBezTo>
                    <a:pt x="6508" y="17157"/>
                    <a:pt x="6446" y="16971"/>
                    <a:pt x="6297" y="16971"/>
                  </a:cubicBezTo>
                  <a:cubicBezTo>
                    <a:pt x="5851" y="16946"/>
                    <a:pt x="5405" y="16859"/>
                    <a:pt x="4946" y="16810"/>
                  </a:cubicBezTo>
                  <a:cubicBezTo>
                    <a:pt x="5479" y="16686"/>
                    <a:pt x="5987" y="16612"/>
                    <a:pt x="6532" y="16599"/>
                  </a:cubicBezTo>
                  <a:lnTo>
                    <a:pt x="6532" y="16599"/>
                  </a:lnTo>
                  <a:cubicBezTo>
                    <a:pt x="6508" y="16636"/>
                    <a:pt x="6458" y="16674"/>
                    <a:pt x="6421" y="16723"/>
                  </a:cubicBezTo>
                  <a:cubicBezTo>
                    <a:pt x="6308" y="16847"/>
                    <a:pt x="6390" y="17052"/>
                    <a:pt x="6554" y="17052"/>
                  </a:cubicBezTo>
                  <a:cubicBezTo>
                    <a:pt x="6571" y="17052"/>
                    <a:pt x="6588" y="17050"/>
                    <a:pt x="6607" y="17045"/>
                  </a:cubicBezTo>
                  <a:cubicBezTo>
                    <a:pt x="7809" y="16760"/>
                    <a:pt x="8639" y="15744"/>
                    <a:pt x="8875" y="14616"/>
                  </a:cubicBezTo>
                  <a:cubicBezTo>
                    <a:pt x="8999" y="14591"/>
                    <a:pt x="9086" y="14517"/>
                    <a:pt x="9073" y="14368"/>
                  </a:cubicBezTo>
                  <a:cubicBezTo>
                    <a:pt x="9061" y="14219"/>
                    <a:pt x="9048" y="14108"/>
                    <a:pt x="9011" y="13959"/>
                  </a:cubicBezTo>
                  <a:cubicBezTo>
                    <a:pt x="9061" y="13910"/>
                    <a:pt x="9086" y="13860"/>
                    <a:pt x="9073" y="13773"/>
                  </a:cubicBezTo>
                  <a:cubicBezTo>
                    <a:pt x="8986" y="13054"/>
                    <a:pt x="8763" y="12385"/>
                    <a:pt x="8454" y="11716"/>
                  </a:cubicBezTo>
                  <a:cubicBezTo>
                    <a:pt x="8441" y="11666"/>
                    <a:pt x="8392" y="11641"/>
                    <a:pt x="8367" y="11629"/>
                  </a:cubicBezTo>
                  <a:cubicBezTo>
                    <a:pt x="8206" y="11183"/>
                    <a:pt x="8069" y="10749"/>
                    <a:pt x="7933" y="10315"/>
                  </a:cubicBezTo>
                  <a:cubicBezTo>
                    <a:pt x="7834" y="9993"/>
                    <a:pt x="7747" y="9683"/>
                    <a:pt x="7660" y="9361"/>
                  </a:cubicBezTo>
                  <a:lnTo>
                    <a:pt x="7660" y="9349"/>
                  </a:lnTo>
                  <a:cubicBezTo>
                    <a:pt x="7660" y="9287"/>
                    <a:pt x="7648" y="9237"/>
                    <a:pt x="7635" y="9200"/>
                  </a:cubicBezTo>
                  <a:cubicBezTo>
                    <a:pt x="7400" y="8146"/>
                    <a:pt x="7276" y="7068"/>
                    <a:pt x="7152" y="5977"/>
                  </a:cubicBezTo>
                  <a:cubicBezTo>
                    <a:pt x="7326" y="5965"/>
                    <a:pt x="7499" y="5940"/>
                    <a:pt x="7660" y="5903"/>
                  </a:cubicBezTo>
                  <a:cubicBezTo>
                    <a:pt x="8268" y="5779"/>
                    <a:pt x="9358" y="5630"/>
                    <a:pt x="9681" y="5023"/>
                  </a:cubicBezTo>
                  <a:cubicBezTo>
                    <a:pt x="9743" y="4899"/>
                    <a:pt x="9668" y="4738"/>
                    <a:pt x="9507" y="4738"/>
                  </a:cubicBezTo>
                  <a:cubicBezTo>
                    <a:pt x="9499" y="4738"/>
                    <a:pt x="9491" y="4738"/>
                    <a:pt x="9483" y="4738"/>
                  </a:cubicBezTo>
                  <a:cubicBezTo>
                    <a:pt x="8845" y="4738"/>
                    <a:pt x="8148" y="5223"/>
                    <a:pt x="7512" y="5382"/>
                  </a:cubicBezTo>
                  <a:cubicBezTo>
                    <a:pt x="6805" y="5544"/>
                    <a:pt x="6037" y="5655"/>
                    <a:pt x="5293" y="5667"/>
                  </a:cubicBezTo>
                  <a:cubicBezTo>
                    <a:pt x="5269" y="5643"/>
                    <a:pt x="5229" y="5624"/>
                    <a:pt x="5194" y="5624"/>
                  </a:cubicBezTo>
                  <a:cubicBezTo>
                    <a:pt x="5175" y="5624"/>
                    <a:pt x="5157" y="5630"/>
                    <a:pt x="5144" y="5643"/>
                  </a:cubicBezTo>
                  <a:cubicBezTo>
                    <a:pt x="5132" y="5655"/>
                    <a:pt x="5095" y="5655"/>
                    <a:pt x="5082" y="5667"/>
                  </a:cubicBezTo>
                  <a:cubicBezTo>
                    <a:pt x="5045" y="5667"/>
                    <a:pt x="5033" y="5692"/>
                    <a:pt x="5020" y="5705"/>
                  </a:cubicBezTo>
                  <a:cubicBezTo>
                    <a:pt x="4673" y="5878"/>
                    <a:pt x="4314" y="6015"/>
                    <a:pt x="3967" y="6101"/>
                  </a:cubicBezTo>
                  <a:cubicBezTo>
                    <a:pt x="3905" y="5965"/>
                    <a:pt x="3855" y="5829"/>
                    <a:pt x="3818" y="5705"/>
                  </a:cubicBezTo>
                  <a:cubicBezTo>
                    <a:pt x="3620" y="5023"/>
                    <a:pt x="3471" y="4304"/>
                    <a:pt x="3347" y="3610"/>
                  </a:cubicBezTo>
                  <a:cubicBezTo>
                    <a:pt x="3297" y="3362"/>
                    <a:pt x="3198" y="2842"/>
                    <a:pt x="3136" y="2259"/>
                  </a:cubicBezTo>
                  <a:lnTo>
                    <a:pt x="3136" y="2259"/>
                  </a:lnTo>
                  <a:cubicBezTo>
                    <a:pt x="3186" y="2482"/>
                    <a:pt x="3285" y="2718"/>
                    <a:pt x="3347" y="2928"/>
                  </a:cubicBezTo>
                  <a:cubicBezTo>
                    <a:pt x="3347" y="2941"/>
                    <a:pt x="3322" y="2966"/>
                    <a:pt x="3322" y="2978"/>
                  </a:cubicBezTo>
                  <a:cubicBezTo>
                    <a:pt x="3310" y="3027"/>
                    <a:pt x="3359" y="3065"/>
                    <a:pt x="3409" y="3089"/>
                  </a:cubicBezTo>
                  <a:cubicBezTo>
                    <a:pt x="3533" y="3486"/>
                    <a:pt x="3669" y="3870"/>
                    <a:pt x="3818" y="4267"/>
                  </a:cubicBezTo>
                  <a:cubicBezTo>
                    <a:pt x="3984" y="4647"/>
                    <a:pt x="4299" y="5449"/>
                    <a:pt x="4827" y="5449"/>
                  </a:cubicBezTo>
                  <a:cubicBezTo>
                    <a:pt x="4850" y="5449"/>
                    <a:pt x="4873" y="5447"/>
                    <a:pt x="4896" y="5444"/>
                  </a:cubicBezTo>
                  <a:cubicBezTo>
                    <a:pt x="5566" y="5345"/>
                    <a:pt x="5776" y="4292"/>
                    <a:pt x="5764" y="3746"/>
                  </a:cubicBezTo>
                  <a:cubicBezTo>
                    <a:pt x="5752" y="3300"/>
                    <a:pt x="5702" y="2842"/>
                    <a:pt x="5578" y="2408"/>
                  </a:cubicBezTo>
                  <a:cubicBezTo>
                    <a:pt x="5528" y="2234"/>
                    <a:pt x="5516" y="2073"/>
                    <a:pt x="5355" y="1986"/>
                  </a:cubicBezTo>
                  <a:lnTo>
                    <a:pt x="5343" y="1986"/>
                  </a:lnTo>
                  <a:cubicBezTo>
                    <a:pt x="5119" y="2309"/>
                    <a:pt x="5367" y="3040"/>
                    <a:pt x="5392" y="3412"/>
                  </a:cubicBezTo>
                  <a:cubicBezTo>
                    <a:pt x="5405" y="3796"/>
                    <a:pt x="5405" y="4180"/>
                    <a:pt x="5219" y="4540"/>
                  </a:cubicBezTo>
                  <a:cubicBezTo>
                    <a:pt x="5175" y="4638"/>
                    <a:pt x="5006" y="5007"/>
                    <a:pt x="4847" y="5007"/>
                  </a:cubicBezTo>
                  <a:cubicBezTo>
                    <a:pt x="4826" y="5007"/>
                    <a:pt x="4805" y="5000"/>
                    <a:pt x="4785" y="4986"/>
                  </a:cubicBezTo>
                  <a:cubicBezTo>
                    <a:pt x="4363" y="4701"/>
                    <a:pt x="4202" y="3920"/>
                    <a:pt x="4054" y="3474"/>
                  </a:cubicBezTo>
                  <a:cubicBezTo>
                    <a:pt x="3942" y="3151"/>
                    <a:pt x="3892" y="2730"/>
                    <a:pt x="3756" y="2358"/>
                  </a:cubicBezTo>
                  <a:cubicBezTo>
                    <a:pt x="3868" y="1999"/>
                    <a:pt x="3917" y="1627"/>
                    <a:pt x="3917" y="1255"/>
                  </a:cubicBezTo>
                  <a:cubicBezTo>
                    <a:pt x="3917" y="1268"/>
                    <a:pt x="3930" y="1292"/>
                    <a:pt x="3942" y="1317"/>
                  </a:cubicBezTo>
                  <a:cubicBezTo>
                    <a:pt x="4103" y="1540"/>
                    <a:pt x="4438" y="1615"/>
                    <a:pt x="4686" y="1701"/>
                  </a:cubicBezTo>
                  <a:cubicBezTo>
                    <a:pt x="4934" y="1800"/>
                    <a:pt x="5181" y="1887"/>
                    <a:pt x="5417" y="1986"/>
                  </a:cubicBezTo>
                  <a:cubicBezTo>
                    <a:pt x="5442" y="1995"/>
                    <a:pt x="5466" y="1999"/>
                    <a:pt x="5488" y="1999"/>
                  </a:cubicBezTo>
                  <a:cubicBezTo>
                    <a:pt x="5693" y="1999"/>
                    <a:pt x="5802" y="1677"/>
                    <a:pt x="5590" y="1565"/>
                  </a:cubicBezTo>
                  <a:cubicBezTo>
                    <a:pt x="5343" y="1441"/>
                    <a:pt x="5082" y="1329"/>
                    <a:pt x="4810" y="1230"/>
                  </a:cubicBezTo>
                  <a:cubicBezTo>
                    <a:pt x="4610" y="1142"/>
                    <a:pt x="4362" y="1014"/>
                    <a:pt x="4134" y="1014"/>
                  </a:cubicBezTo>
                  <a:cubicBezTo>
                    <a:pt x="4107" y="1014"/>
                    <a:pt x="4080" y="1016"/>
                    <a:pt x="4054" y="1020"/>
                  </a:cubicBezTo>
                  <a:cubicBezTo>
                    <a:pt x="3979" y="1044"/>
                    <a:pt x="3930" y="1106"/>
                    <a:pt x="3917" y="1181"/>
                  </a:cubicBezTo>
                  <a:lnTo>
                    <a:pt x="3917" y="1131"/>
                  </a:lnTo>
                  <a:cubicBezTo>
                    <a:pt x="3917" y="1106"/>
                    <a:pt x="3899" y="1094"/>
                    <a:pt x="3880" y="1094"/>
                  </a:cubicBezTo>
                  <a:cubicBezTo>
                    <a:pt x="3861" y="1094"/>
                    <a:pt x="3843" y="1106"/>
                    <a:pt x="3843" y="1131"/>
                  </a:cubicBezTo>
                  <a:cubicBezTo>
                    <a:pt x="3806" y="1478"/>
                    <a:pt x="3744" y="1763"/>
                    <a:pt x="3657" y="2073"/>
                  </a:cubicBezTo>
                  <a:cubicBezTo>
                    <a:pt x="3607" y="1999"/>
                    <a:pt x="3558" y="1912"/>
                    <a:pt x="3508" y="1850"/>
                  </a:cubicBezTo>
                  <a:cubicBezTo>
                    <a:pt x="3469" y="1795"/>
                    <a:pt x="3418" y="1773"/>
                    <a:pt x="3365" y="1773"/>
                  </a:cubicBezTo>
                  <a:cubicBezTo>
                    <a:pt x="3251" y="1773"/>
                    <a:pt x="3132" y="1880"/>
                    <a:pt x="3124" y="1999"/>
                  </a:cubicBezTo>
                  <a:cubicBezTo>
                    <a:pt x="3071" y="1123"/>
                    <a:pt x="3164" y="228"/>
                    <a:pt x="3803" y="228"/>
                  </a:cubicBezTo>
                  <a:cubicBezTo>
                    <a:pt x="3905" y="228"/>
                    <a:pt x="4021" y="251"/>
                    <a:pt x="4153" y="301"/>
                  </a:cubicBezTo>
                  <a:lnTo>
                    <a:pt x="4165" y="301"/>
                  </a:lnTo>
                  <a:cubicBezTo>
                    <a:pt x="4748" y="388"/>
                    <a:pt x="5454" y="400"/>
                    <a:pt x="5764" y="1020"/>
                  </a:cubicBezTo>
                  <a:cubicBezTo>
                    <a:pt x="5925" y="1379"/>
                    <a:pt x="6037" y="1763"/>
                    <a:pt x="6099" y="2160"/>
                  </a:cubicBezTo>
                  <a:cubicBezTo>
                    <a:pt x="6223" y="2966"/>
                    <a:pt x="6111" y="3647"/>
                    <a:pt x="6037" y="4428"/>
                  </a:cubicBezTo>
                  <a:cubicBezTo>
                    <a:pt x="6027" y="4513"/>
                    <a:pt x="6104" y="4569"/>
                    <a:pt x="6174" y="4569"/>
                  </a:cubicBezTo>
                  <a:cubicBezTo>
                    <a:pt x="6196" y="4569"/>
                    <a:pt x="6217" y="4564"/>
                    <a:pt x="6235" y="4552"/>
                  </a:cubicBezTo>
                  <a:cubicBezTo>
                    <a:pt x="6966" y="4044"/>
                    <a:pt x="6632" y="2358"/>
                    <a:pt x="6446" y="1664"/>
                  </a:cubicBezTo>
                  <a:cubicBezTo>
                    <a:pt x="6285" y="1119"/>
                    <a:pt x="6099" y="685"/>
                    <a:pt x="5665" y="301"/>
                  </a:cubicBezTo>
                  <a:cubicBezTo>
                    <a:pt x="5503" y="149"/>
                    <a:pt x="5290" y="99"/>
                    <a:pt x="5065" y="99"/>
                  </a:cubicBezTo>
                  <a:cubicBezTo>
                    <a:pt x="4756" y="99"/>
                    <a:pt x="4423" y="194"/>
                    <a:pt x="4165" y="251"/>
                  </a:cubicBezTo>
                  <a:cubicBezTo>
                    <a:pt x="3933" y="75"/>
                    <a:pt x="3739" y="0"/>
                    <a:pt x="3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81" name="Google Shape;781;p72"/>
          <p:cNvCxnSpPr/>
          <p:nvPr/>
        </p:nvCxnSpPr>
        <p:spPr>
          <a:xfrm>
            <a:off x="6500973" y="2287125"/>
            <a:ext cx="653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72"/>
          <p:cNvCxnSpPr/>
          <p:nvPr/>
        </p:nvCxnSpPr>
        <p:spPr>
          <a:xfrm>
            <a:off x="6500973" y="3443275"/>
            <a:ext cx="653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73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StyleSync Competitors</a:t>
            </a:r>
            <a:endParaRPr i="1"/>
          </a:p>
        </p:txBody>
      </p:sp>
      <p:graphicFrame>
        <p:nvGraphicFramePr>
          <p:cNvPr id="788" name="Google Shape;788;p73"/>
          <p:cNvGraphicFramePr/>
          <p:nvPr/>
        </p:nvGraphicFramePr>
        <p:xfrm>
          <a:off x="713250" y="118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{5B6D2CCA-0F15-4B71-A310-8E96D339F8E0}</a:tableStyleId>
              </a:tblPr>
              <a:tblGrid>
                <a:gridCol w="1543500"/>
                <a:gridCol w="1543500"/>
                <a:gridCol w="1543500"/>
                <a:gridCol w="1543500"/>
                <a:gridCol w="15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Prata"/>
                          <a:ea typeface="Prata"/>
                          <a:cs typeface="Prata"/>
                          <a:sym typeface="Prata"/>
                        </a:rPr>
                        <a:t>Cladwell</a:t>
                      </a:r>
                      <a:endParaRPr sz="2000">
                        <a:solidFill>
                          <a:schemeClr val="lt1"/>
                        </a:solidFill>
                        <a:latin typeface="Prata"/>
                        <a:ea typeface="Prata"/>
                        <a:cs typeface="Prata"/>
                        <a:sym typeface="Prat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Prata"/>
                          <a:ea typeface="Prata"/>
                          <a:cs typeface="Prata"/>
                          <a:sym typeface="Prata"/>
                        </a:rPr>
                        <a:t>Stylebook</a:t>
                      </a:r>
                      <a:endParaRPr sz="2000">
                        <a:solidFill>
                          <a:schemeClr val="lt1"/>
                        </a:solidFill>
                        <a:latin typeface="Prata"/>
                        <a:ea typeface="Prata"/>
                        <a:cs typeface="Prata"/>
                        <a:sym typeface="Prat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Prata"/>
                          <a:ea typeface="Prata"/>
                          <a:cs typeface="Prata"/>
                          <a:sym typeface="Prata"/>
                        </a:rPr>
                        <a:t>Closet+</a:t>
                      </a:r>
                      <a:endParaRPr sz="2000">
                        <a:solidFill>
                          <a:schemeClr val="lt1"/>
                        </a:solidFill>
                        <a:latin typeface="Prata"/>
                        <a:ea typeface="Prata"/>
                        <a:cs typeface="Prata"/>
                        <a:sym typeface="Prat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Prata"/>
                          <a:ea typeface="Prata"/>
                          <a:cs typeface="Prata"/>
                          <a:sym typeface="Prata"/>
                        </a:rPr>
                        <a:t>Pureple</a:t>
                      </a:r>
                      <a:endParaRPr sz="2000">
                        <a:solidFill>
                          <a:schemeClr val="lt1"/>
                        </a:solidFill>
                        <a:latin typeface="Prata"/>
                        <a:ea typeface="Prata"/>
                        <a:cs typeface="Prata"/>
                        <a:sym typeface="Prat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Prata"/>
                          <a:ea typeface="Prata"/>
                          <a:cs typeface="Prata"/>
                          <a:sym typeface="Prata"/>
                        </a:rPr>
                        <a:t>Chicisimo</a:t>
                      </a:r>
                      <a:endParaRPr sz="2000">
                        <a:solidFill>
                          <a:schemeClr val="lt1"/>
                        </a:solidFill>
                        <a:latin typeface="Prata"/>
                        <a:ea typeface="Prata"/>
                        <a:cs typeface="Prata"/>
                        <a:sym typeface="Prat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Minimalist Wardrobe of user’s clothing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Digitize user’s wardrobe by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inserting photos of users clothes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Organizes user’s clothes, shoes, and accessories with photos and tags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Creates outfits from user’s clothes and discover new ways to wear them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Outfit ideas based on user’s personal style, the weather, and the occasion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Personalized shopping recommendations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Mix and match items to create outfits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Outfit planning, packing lists, and style inspirations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Packing lists, style stats, and a virtual closet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Ability to save favourite outfits and shop for similar items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Limited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customization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options for user interface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Limited sync options, no user login to share outfits with friends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Pay wall to utilize entire app, no user login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User interface, difficult to navigate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Limited range of brands to shop from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Limited brand selection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Not user friendly, difficult to navigate the app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 sync capabilities, one device one usage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Lack of features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Outfit recommendations are limited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74"/>
          <p:cNvSpPr txBox="1"/>
          <p:nvPr>
            <p:ph type="title"/>
          </p:nvPr>
        </p:nvSpPr>
        <p:spPr>
          <a:xfrm>
            <a:off x="2494950" y="661575"/>
            <a:ext cx="4154100" cy="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Log In Capability</a:t>
            </a:r>
            <a:endParaRPr sz="2300"/>
          </a:p>
        </p:txBody>
      </p:sp>
      <p:sp>
        <p:nvSpPr>
          <p:cNvPr id="794" name="Google Shape;794;p74"/>
          <p:cNvSpPr txBox="1"/>
          <p:nvPr>
            <p:ph idx="1" type="subTitle"/>
          </p:nvPr>
        </p:nvSpPr>
        <p:spPr>
          <a:xfrm>
            <a:off x="2494950" y="1415775"/>
            <a:ext cx="4154100" cy="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Sync of application</a:t>
            </a:r>
            <a:endParaRPr sz="1400"/>
          </a:p>
        </p:txBody>
      </p:sp>
      <p:sp>
        <p:nvSpPr>
          <p:cNvPr id="795" name="Google Shape;795;p74"/>
          <p:cNvSpPr txBox="1"/>
          <p:nvPr>
            <p:ph idx="2" type="title"/>
          </p:nvPr>
        </p:nvSpPr>
        <p:spPr>
          <a:xfrm>
            <a:off x="2494950" y="1998548"/>
            <a:ext cx="4154100" cy="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Open</a:t>
            </a:r>
            <a:r>
              <a:rPr lang="en" sz="2300"/>
              <a:t> Wardrobe</a:t>
            </a:r>
            <a:endParaRPr sz="2300"/>
          </a:p>
        </p:txBody>
      </p:sp>
      <p:sp>
        <p:nvSpPr>
          <p:cNvPr id="796" name="Google Shape;796;p74"/>
          <p:cNvSpPr txBox="1"/>
          <p:nvPr>
            <p:ph idx="3" type="subTitle"/>
          </p:nvPr>
        </p:nvSpPr>
        <p:spPr>
          <a:xfrm>
            <a:off x="2494950" y="2752800"/>
            <a:ext cx="4154100" cy="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Share favorite outfits</a:t>
            </a:r>
            <a:endParaRPr sz="1400"/>
          </a:p>
        </p:txBody>
      </p:sp>
      <p:sp>
        <p:nvSpPr>
          <p:cNvPr id="797" name="Google Shape;797;p74"/>
          <p:cNvSpPr txBox="1"/>
          <p:nvPr>
            <p:ph idx="4" type="title"/>
          </p:nvPr>
        </p:nvSpPr>
        <p:spPr>
          <a:xfrm>
            <a:off x="2494950" y="3335572"/>
            <a:ext cx="4154100" cy="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Minimalistic User Interface</a:t>
            </a:r>
            <a:endParaRPr sz="2300"/>
          </a:p>
        </p:txBody>
      </p:sp>
      <p:sp>
        <p:nvSpPr>
          <p:cNvPr id="798" name="Google Shape;798;p74"/>
          <p:cNvSpPr txBox="1"/>
          <p:nvPr>
            <p:ph idx="5" type="subTitle"/>
          </p:nvPr>
        </p:nvSpPr>
        <p:spPr>
          <a:xfrm>
            <a:off x="2494950" y="4089825"/>
            <a:ext cx="4154100" cy="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Easy access and use</a:t>
            </a:r>
            <a:endParaRPr/>
          </a:p>
        </p:txBody>
      </p:sp>
      <p:grpSp>
        <p:nvGrpSpPr>
          <p:cNvPr id="799" name="Google Shape;799;p74"/>
          <p:cNvGrpSpPr/>
          <p:nvPr/>
        </p:nvGrpSpPr>
        <p:grpSpPr>
          <a:xfrm flipH="1">
            <a:off x="1120433" y="696339"/>
            <a:ext cx="1404856" cy="3903550"/>
            <a:chOff x="7025933" y="695876"/>
            <a:chExt cx="1404856" cy="3903550"/>
          </a:xfrm>
        </p:grpSpPr>
        <p:sp>
          <p:nvSpPr>
            <p:cNvPr id="800" name="Google Shape;800;p74"/>
            <p:cNvSpPr/>
            <p:nvPr/>
          </p:nvSpPr>
          <p:spPr>
            <a:xfrm>
              <a:off x="7025933" y="1351238"/>
              <a:ext cx="1274400" cy="1571417"/>
            </a:xfrm>
            <a:custGeom>
              <a:rect b="b" l="l" r="r" t="t"/>
              <a:pathLst>
                <a:path extrusionOk="0" h="20369" w="16519">
                  <a:moveTo>
                    <a:pt x="8677" y="1"/>
                  </a:moveTo>
                  <a:cubicBezTo>
                    <a:pt x="8189" y="1"/>
                    <a:pt x="7759" y="614"/>
                    <a:pt x="8214" y="1030"/>
                  </a:cubicBezTo>
                  <a:cubicBezTo>
                    <a:pt x="8314" y="1117"/>
                    <a:pt x="8388" y="1204"/>
                    <a:pt x="8475" y="1278"/>
                  </a:cubicBezTo>
                  <a:lnTo>
                    <a:pt x="8475" y="1291"/>
                  </a:lnTo>
                  <a:cubicBezTo>
                    <a:pt x="8499" y="2753"/>
                    <a:pt x="8586" y="4191"/>
                    <a:pt x="8636" y="5653"/>
                  </a:cubicBezTo>
                  <a:cubicBezTo>
                    <a:pt x="3790" y="6967"/>
                    <a:pt x="703" y="11107"/>
                    <a:pt x="47" y="16040"/>
                  </a:cubicBezTo>
                  <a:cubicBezTo>
                    <a:pt x="1" y="16413"/>
                    <a:pt x="349" y="16646"/>
                    <a:pt x="684" y="16646"/>
                  </a:cubicBezTo>
                  <a:cubicBezTo>
                    <a:pt x="894" y="16646"/>
                    <a:pt x="1099" y="16555"/>
                    <a:pt x="1199" y="16350"/>
                  </a:cubicBezTo>
                  <a:cubicBezTo>
                    <a:pt x="1398" y="15916"/>
                    <a:pt x="1621" y="15494"/>
                    <a:pt x="1831" y="15048"/>
                  </a:cubicBezTo>
                  <a:cubicBezTo>
                    <a:pt x="2030" y="15048"/>
                    <a:pt x="2216" y="14962"/>
                    <a:pt x="2340" y="14776"/>
                  </a:cubicBezTo>
                  <a:cubicBezTo>
                    <a:pt x="2364" y="14738"/>
                    <a:pt x="2377" y="14726"/>
                    <a:pt x="2389" y="14701"/>
                  </a:cubicBezTo>
                  <a:cubicBezTo>
                    <a:pt x="2439" y="14714"/>
                    <a:pt x="2501" y="14714"/>
                    <a:pt x="2550" y="14714"/>
                  </a:cubicBezTo>
                  <a:cubicBezTo>
                    <a:pt x="2550" y="14726"/>
                    <a:pt x="2550" y="14726"/>
                    <a:pt x="2525" y="14738"/>
                  </a:cubicBezTo>
                  <a:cubicBezTo>
                    <a:pt x="2377" y="15110"/>
                    <a:pt x="2649" y="15408"/>
                    <a:pt x="2996" y="15482"/>
                  </a:cubicBezTo>
                  <a:cubicBezTo>
                    <a:pt x="2959" y="15594"/>
                    <a:pt x="2910" y="15693"/>
                    <a:pt x="2885" y="15792"/>
                  </a:cubicBezTo>
                  <a:cubicBezTo>
                    <a:pt x="2732" y="16258"/>
                    <a:pt x="3090" y="16536"/>
                    <a:pt x="3462" y="16536"/>
                  </a:cubicBezTo>
                  <a:cubicBezTo>
                    <a:pt x="3663" y="16536"/>
                    <a:pt x="3869" y="16454"/>
                    <a:pt x="4000" y="16275"/>
                  </a:cubicBezTo>
                  <a:cubicBezTo>
                    <a:pt x="4459" y="15643"/>
                    <a:pt x="4967" y="14986"/>
                    <a:pt x="5450" y="14329"/>
                  </a:cubicBezTo>
                  <a:lnTo>
                    <a:pt x="5450" y="14329"/>
                  </a:lnTo>
                  <a:cubicBezTo>
                    <a:pt x="5351" y="14590"/>
                    <a:pt x="5252" y="14838"/>
                    <a:pt x="5141" y="15098"/>
                  </a:cubicBezTo>
                  <a:cubicBezTo>
                    <a:pt x="4975" y="15528"/>
                    <a:pt x="5389" y="15870"/>
                    <a:pt x="5779" y="15870"/>
                  </a:cubicBezTo>
                  <a:cubicBezTo>
                    <a:pt x="5827" y="15870"/>
                    <a:pt x="5875" y="15865"/>
                    <a:pt x="5921" y="15854"/>
                  </a:cubicBezTo>
                  <a:lnTo>
                    <a:pt x="5921" y="15854"/>
                  </a:lnTo>
                  <a:cubicBezTo>
                    <a:pt x="5898" y="16228"/>
                    <a:pt x="6228" y="16485"/>
                    <a:pt x="6556" y="16485"/>
                  </a:cubicBezTo>
                  <a:cubicBezTo>
                    <a:pt x="6749" y="16485"/>
                    <a:pt x="6942" y="16395"/>
                    <a:pt x="7062" y="16189"/>
                  </a:cubicBezTo>
                  <a:lnTo>
                    <a:pt x="7196" y="15977"/>
                  </a:lnTo>
                  <a:lnTo>
                    <a:pt x="7196" y="15977"/>
                  </a:lnTo>
                  <a:cubicBezTo>
                    <a:pt x="7185" y="16003"/>
                    <a:pt x="7182" y="16037"/>
                    <a:pt x="7173" y="16065"/>
                  </a:cubicBezTo>
                  <a:cubicBezTo>
                    <a:pt x="7099" y="16350"/>
                    <a:pt x="7223" y="16585"/>
                    <a:pt x="7409" y="16709"/>
                  </a:cubicBezTo>
                  <a:cubicBezTo>
                    <a:pt x="7409" y="16771"/>
                    <a:pt x="7421" y="16845"/>
                    <a:pt x="7434" y="16907"/>
                  </a:cubicBezTo>
                  <a:cubicBezTo>
                    <a:pt x="7484" y="17213"/>
                    <a:pt x="7723" y="17352"/>
                    <a:pt x="7977" y="17352"/>
                  </a:cubicBezTo>
                  <a:cubicBezTo>
                    <a:pt x="8156" y="17352"/>
                    <a:pt x="8342" y="17283"/>
                    <a:pt x="8475" y="17155"/>
                  </a:cubicBezTo>
                  <a:cubicBezTo>
                    <a:pt x="8582" y="17226"/>
                    <a:pt x="8714" y="17261"/>
                    <a:pt x="8846" y="17261"/>
                  </a:cubicBezTo>
                  <a:cubicBezTo>
                    <a:pt x="9108" y="17261"/>
                    <a:pt x="9367" y="17118"/>
                    <a:pt x="9417" y="16821"/>
                  </a:cubicBezTo>
                  <a:cubicBezTo>
                    <a:pt x="9516" y="16288"/>
                    <a:pt x="9590" y="15755"/>
                    <a:pt x="9677" y="15209"/>
                  </a:cubicBezTo>
                  <a:cubicBezTo>
                    <a:pt x="9764" y="14763"/>
                    <a:pt x="9888" y="14305"/>
                    <a:pt x="9999" y="13858"/>
                  </a:cubicBezTo>
                  <a:lnTo>
                    <a:pt x="9999" y="13858"/>
                  </a:lnTo>
                  <a:cubicBezTo>
                    <a:pt x="9875" y="15147"/>
                    <a:pt x="9801" y="16424"/>
                    <a:pt x="9776" y="17725"/>
                  </a:cubicBezTo>
                  <a:cubicBezTo>
                    <a:pt x="9776" y="18120"/>
                    <a:pt x="10068" y="18316"/>
                    <a:pt x="10367" y="18316"/>
                  </a:cubicBezTo>
                  <a:cubicBezTo>
                    <a:pt x="10669" y="18316"/>
                    <a:pt x="10978" y="18117"/>
                    <a:pt x="11003" y="17725"/>
                  </a:cubicBezTo>
                  <a:cubicBezTo>
                    <a:pt x="11003" y="17626"/>
                    <a:pt x="11016" y="17540"/>
                    <a:pt x="11016" y="17440"/>
                  </a:cubicBezTo>
                  <a:cubicBezTo>
                    <a:pt x="11102" y="17440"/>
                    <a:pt x="11164" y="17440"/>
                    <a:pt x="11239" y="17428"/>
                  </a:cubicBezTo>
                  <a:cubicBezTo>
                    <a:pt x="11276" y="17738"/>
                    <a:pt x="11313" y="18023"/>
                    <a:pt x="11363" y="18333"/>
                  </a:cubicBezTo>
                  <a:cubicBezTo>
                    <a:pt x="11419" y="18721"/>
                    <a:pt x="11742" y="18923"/>
                    <a:pt x="12041" y="18923"/>
                  </a:cubicBezTo>
                  <a:cubicBezTo>
                    <a:pt x="12333" y="18923"/>
                    <a:pt x="12602" y="18731"/>
                    <a:pt x="12577" y="18333"/>
                  </a:cubicBezTo>
                  <a:cubicBezTo>
                    <a:pt x="12577" y="18209"/>
                    <a:pt x="12565" y="18085"/>
                    <a:pt x="12565" y="17961"/>
                  </a:cubicBezTo>
                  <a:cubicBezTo>
                    <a:pt x="12862" y="17949"/>
                    <a:pt x="13135" y="17750"/>
                    <a:pt x="13110" y="17378"/>
                  </a:cubicBezTo>
                  <a:cubicBezTo>
                    <a:pt x="13061" y="16498"/>
                    <a:pt x="12887" y="15656"/>
                    <a:pt x="12664" y="14825"/>
                  </a:cubicBezTo>
                  <a:lnTo>
                    <a:pt x="12664" y="14825"/>
                  </a:lnTo>
                  <a:cubicBezTo>
                    <a:pt x="12788" y="15023"/>
                    <a:pt x="12887" y="15209"/>
                    <a:pt x="13011" y="15408"/>
                  </a:cubicBezTo>
                  <a:cubicBezTo>
                    <a:pt x="13146" y="15616"/>
                    <a:pt x="13343" y="15702"/>
                    <a:pt x="13527" y="15702"/>
                  </a:cubicBezTo>
                  <a:cubicBezTo>
                    <a:pt x="13562" y="15702"/>
                    <a:pt x="13597" y="15699"/>
                    <a:pt x="13631" y="15693"/>
                  </a:cubicBezTo>
                  <a:cubicBezTo>
                    <a:pt x="13792" y="16412"/>
                    <a:pt x="13903" y="17143"/>
                    <a:pt x="13903" y="17899"/>
                  </a:cubicBezTo>
                  <a:cubicBezTo>
                    <a:pt x="13903" y="18060"/>
                    <a:pt x="13941" y="18184"/>
                    <a:pt x="14015" y="18271"/>
                  </a:cubicBezTo>
                  <a:cubicBezTo>
                    <a:pt x="13990" y="18358"/>
                    <a:pt x="13990" y="18432"/>
                    <a:pt x="13978" y="18506"/>
                  </a:cubicBezTo>
                  <a:cubicBezTo>
                    <a:pt x="13939" y="18901"/>
                    <a:pt x="14252" y="19101"/>
                    <a:pt x="14568" y="19101"/>
                  </a:cubicBezTo>
                  <a:cubicBezTo>
                    <a:pt x="14659" y="19101"/>
                    <a:pt x="14750" y="19085"/>
                    <a:pt x="14833" y="19052"/>
                  </a:cubicBezTo>
                  <a:lnTo>
                    <a:pt x="14833" y="19052"/>
                  </a:lnTo>
                  <a:cubicBezTo>
                    <a:pt x="14815" y="19105"/>
                    <a:pt x="14810" y="19145"/>
                    <a:pt x="14827" y="19150"/>
                  </a:cubicBezTo>
                  <a:lnTo>
                    <a:pt x="14827" y="19150"/>
                  </a:lnTo>
                  <a:cubicBezTo>
                    <a:pt x="14196" y="19414"/>
                    <a:pt x="14391" y="20369"/>
                    <a:pt x="14976" y="20369"/>
                  </a:cubicBezTo>
                  <a:cubicBezTo>
                    <a:pt x="15043" y="20369"/>
                    <a:pt x="15116" y="20356"/>
                    <a:pt x="15192" y="20328"/>
                  </a:cubicBezTo>
                  <a:cubicBezTo>
                    <a:pt x="16519" y="19870"/>
                    <a:pt x="16345" y="17701"/>
                    <a:pt x="16333" y="16610"/>
                  </a:cubicBezTo>
                  <a:cubicBezTo>
                    <a:pt x="16320" y="15185"/>
                    <a:pt x="15936" y="13883"/>
                    <a:pt x="15502" y="12594"/>
                  </a:cubicBezTo>
                  <a:cubicBezTo>
                    <a:pt x="15391" y="12049"/>
                    <a:pt x="15217" y="11504"/>
                    <a:pt x="14944" y="11033"/>
                  </a:cubicBezTo>
                  <a:cubicBezTo>
                    <a:pt x="14858" y="10785"/>
                    <a:pt x="14783" y="10512"/>
                    <a:pt x="14672" y="10264"/>
                  </a:cubicBezTo>
                  <a:cubicBezTo>
                    <a:pt x="14635" y="10165"/>
                    <a:pt x="14573" y="10078"/>
                    <a:pt x="14511" y="10016"/>
                  </a:cubicBezTo>
                  <a:cubicBezTo>
                    <a:pt x="14325" y="9520"/>
                    <a:pt x="14052" y="9049"/>
                    <a:pt x="13730" y="8616"/>
                  </a:cubicBezTo>
                  <a:cubicBezTo>
                    <a:pt x="13655" y="8467"/>
                    <a:pt x="13556" y="8318"/>
                    <a:pt x="13470" y="8182"/>
                  </a:cubicBezTo>
                  <a:cubicBezTo>
                    <a:pt x="13370" y="8058"/>
                    <a:pt x="13246" y="7971"/>
                    <a:pt x="13123" y="7934"/>
                  </a:cubicBezTo>
                  <a:cubicBezTo>
                    <a:pt x="12999" y="7810"/>
                    <a:pt x="12862" y="7698"/>
                    <a:pt x="12701" y="7599"/>
                  </a:cubicBezTo>
                  <a:cubicBezTo>
                    <a:pt x="13110" y="5889"/>
                    <a:pt x="13284" y="4117"/>
                    <a:pt x="13284" y="2357"/>
                  </a:cubicBezTo>
                  <a:cubicBezTo>
                    <a:pt x="13284" y="2195"/>
                    <a:pt x="13234" y="2072"/>
                    <a:pt x="13160" y="1960"/>
                  </a:cubicBezTo>
                  <a:cubicBezTo>
                    <a:pt x="13160" y="1935"/>
                    <a:pt x="13172" y="1910"/>
                    <a:pt x="13172" y="1898"/>
                  </a:cubicBezTo>
                  <a:cubicBezTo>
                    <a:pt x="13234" y="1650"/>
                    <a:pt x="13160" y="1452"/>
                    <a:pt x="13023" y="1315"/>
                  </a:cubicBezTo>
                  <a:cubicBezTo>
                    <a:pt x="13061" y="1192"/>
                    <a:pt x="13123" y="1068"/>
                    <a:pt x="13172" y="919"/>
                  </a:cubicBezTo>
                  <a:cubicBezTo>
                    <a:pt x="13337" y="470"/>
                    <a:pt x="12968" y="175"/>
                    <a:pt x="12593" y="175"/>
                  </a:cubicBezTo>
                  <a:cubicBezTo>
                    <a:pt x="12347" y="175"/>
                    <a:pt x="12098" y="302"/>
                    <a:pt x="11995" y="597"/>
                  </a:cubicBezTo>
                  <a:cubicBezTo>
                    <a:pt x="11747" y="1253"/>
                    <a:pt x="11449" y="1886"/>
                    <a:pt x="11139" y="2505"/>
                  </a:cubicBezTo>
                  <a:cubicBezTo>
                    <a:pt x="10545" y="1650"/>
                    <a:pt x="9838" y="869"/>
                    <a:pt x="9082" y="163"/>
                  </a:cubicBezTo>
                  <a:cubicBezTo>
                    <a:pt x="8955" y="49"/>
                    <a:pt x="8814" y="1"/>
                    <a:pt x="8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74"/>
            <p:cNvSpPr/>
            <p:nvPr/>
          </p:nvSpPr>
          <p:spPr>
            <a:xfrm>
              <a:off x="7536258" y="1280032"/>
              <a:ext cx="480089" cy="511256"/>
            </a:xfrm>
            <a:custGeom>
              <a:rect b="b" l="l" r="r" t="t"/>
              <a:pathLst>
                <a:path extrusionOk="0" h="6627" w="6223">
                  <a:moveTo>
                    <a:pt x="3277" y="1"/>
                  </a:moveTo>
                  <a:cubicBezTo>
                    <a:pt x="2842" y="1"/>
                    <a:pt x="2407" y="86"/>
                    <a:pt x="1971" y="317"/>
                  </a:cubicBezTo>
                  <a:cubicBezTo>
                    <a:pt x="1919" y="338"/>
                    <a:pt x="1946" y="412"/>
                    <a:pt x="2001" y="412"/>
                  </a:cubicBezTo>
                  <a:cubicBezTo>
                    <a:pt x="2011" y="412"/>
                    <a:pt x="2022" y="410"/>
                    <a:pt x="2033" y="404"/>
                  </a:cubicBezTo>
                  <a:cubicBezTo>
                    <a:pt x="2410" y="245"/>
                    <a:pt x="2771" y="198"/>
                    <a:pt x="3122" y="198"/>
                  </a:cubicBezTo>
                  <a:cubicBezTo>
                    <a:pt x="3210" y="198"/>
                    <a:pt x="3297" y="201"/>
                    <a:pt x="3384" y="206"/>
                  </a:cubicBezTo>
                  <a:cubicBezTo>
                    <a:pt x="2479" y="255"/>
                    <a:pt x="1637" y="528"/>
                    <a:pt x="1042" y="1284"/>
                  </a:cubicBezTo>
                  <a:cubicBezTo>
                    <a:pt x="1" y="2623"/>
                    <a:pt x="298" y="4854"/>
                    <a:pt x="434" y="6403"/>
                  </a:cubicBezTo>
                  <a:cubicBezTo>
                    <a:pt x="454" y="6552"/>
                    <a:pt x="565" y="6626"/>
                    <a:pt x="666" y="6626"/>
                  </a:cubicBezTo>
                  <a:cubicBezTo>
                    <a:pt x="759" y="6626"/>
                    <a:pt x="843" y="6564"/>
                    <a:pt x="843" y="6440"/>
                  </a:cubicBezTo>
                  <a:cubicBezTo>
                    <a:pt x="831" y="5114"/>
                    <a:pt x="682" y="3775"/>
                    <a:pt x="992" y="2474"/>
                  </a:cubicBezTo>
                  <a:cubicBezTo>
                    <a:pt x="1336" y="1045"/>
                    <a:pt x="2501" y="659"/>
                    <a:pt x="3757" y="659"/>
                  </a:cubicBezTo>
                  <a:cubicBezTo>
                    <a:pt x="4494" y="659"/>
                    <a:pt x="5262" y="792"/>
                    <a:pt x="5913" y="925"/>
                  </a:cubicBezTo>
                  <a:cubicBezTo>
                    <a:pt x="5924" y="927"/>
                    <a:pt x="5935" y="927"/>
                    <a:pt x="5946" y="927"/>
                  </a:cubicBezTo>
                  <a:cubicBezTo>
                    <a:pt x="6145" y="927"/>
                    <a:pt x="6223" y="612"/>
                    <a:pt x="5999" y="565"/>
                  </a:cubicBezTo>
                  <a:cubicBezTo>
                    <a:pt x="5888" y="528"/>
                    <a:pt x="5801" y="516"/>
                    <a:pt x="5690" y="491"/>
                  </a:cubicBezTo>
                  <a:cubicBezTo>
                    <a:pt x="4878" y="290"/>
                    <a:pt x="4077" y="1"/>
                    <a:pt x="3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74"/>
            <p:cNvSpPr/>
            <p:nvPr/>
          </p:nvSpPr>
          <p:spPr>
            <a:xfrm>
              <a:off x="7043831" y="1306570"/>
              <a:ext cx="1386958" cy="3104261"/>
            </a:xfrm>
            <a:custGeom>
              <a:rect b="b" l="l" r="r" t="t"/>
              <a:pathLst>
                <a:path extrusionOk="0" h="40238" w="17978">
                  <a:moveTo>
                    <a:pt x="9581" y="6555"/>
                  </a:moveTo>
                  <a:lnTo>
                    <a:pt x="9581" y="6555"/>
                  </a:lnTo>
                  <a:cubicBezTo>
                    <a:pt x="9544" y="6604"/>
                    <a:pt x="9532" y="6654"/>
                    <a:pt x="9519" y="6691"/>
                  </a:cubicBezTo>
                  <a:cubicBezTo>
                    <a:pt x="9519" y="6679"/>
                    <a:pt x="9507" y="6679"/>
                    <a:pt x="9482" y="6679"/>
                  </a:cubicBezTo>
                  <a:cubicBezTo>
                    <a:pt x="9445" y="6716"/>
                    <a:pt x="9408" y="6741"/>
                    <a:pt x="9358" y="6778"/>
                  </a:cubicBezTo>
                  <a:cubicBezTo>
                    <a:pt x="9445" y="6691"/>
                    <a:pt x="9507" y="6617"/>
                    <a:pt x="9581" y="6555"/>
                  </a:cubicBezTo>
                  <a:close/>
                  <a:moveTo>
                    <a:pt x="9507" y="6741"/>
                  </a:moveTo>
                  <a:cubicBezTo>
                    <a:pt x="9420" y="6914"/>
                    <a:pt x="9333" y="7100"/>
                    <a:pt x="9259" y="7274"/>
                  </a:cubicBezTo>
                  <a:cubicBezTo>
                    <a:pt x="9197" y="7311"/>
                    <a:pt x="9160" y="7373"/>
                    <a:pt x="9147" y="7459"/>
                  </a:cubicBezTo>
                  <a:lnTo>
                    <a:pt x="9147" y="7521"/>
                  </a:lnTo>
                  <a:cubicBezTo>
                    <a:pt x="9036" y="7782"/>
                    <a:pt x="8912" y="8054"/>
                    <a:pt x="8825" y="8339"/>
                  </a:cubicBezTo>
                  <a:cubicBezTo>
                    <a:pt x="8912" y="7670"/>
                    <a:pt x="9110" y="7088"/>
                    <a:pt x="9507" y="6741"/>
                  </a:cubicBezTo>
                  <a:close/>
                  <a:moveTo>
                    <a:pt x="9532" y="8141"/>
                  </a:moveTo>
                  <a:lnTo>
                    <a:pt x="9532" y="8141"/>
                  </a:lnTo>
                  <a:cubicBezTo>
                    <a:pt x="9904" y="9009"/>
                    <a:pt x="9854" y="10137"/>
                    <a:pt x="9829" y="11017"/>
                  </a:cubicBezTo>
                  <a:cubicBezTo>
                    <a:pt x="9606" y="10037"/>
                    <a:pt x="9507" y="9046"/>
                    <a:pt x="9532" y="8141"/>
                  </a:cubicBezTo>
                  <a:close/>
                  <a:moveTo>
                    <a:pt x="9147" y="8389"/>
                  </a:moveTo>
                  <a:cubicBezTo>
                    <a:pt x="9172" y="9579"/>
                    <a:pt x="9358" y="10942"/>
                    <a:pt x="9755" y="12231"/>
                  </a:cubicBezTo>
                  <a:cubicBezTo>
                    <a:pt x="9668" y="12938"/>
                    <a:pt x="9532" y="13681"/>
                    <a:pt x="9234" y="14301"/>
                  </a:cubicBezTo>
                  <a:cubicBezTo>
                    <a:pt x="8714" y="13260"/>
                    <a:pt x="8763" y="11797"/>
                    <a:pt x="8738" y="10707"/>
                  </a:cubicBezTo>
                  <a:cubicBezTo>
                    <a:pt x="8738" y="10385"/>
                    <a:pt x="8726" y="9951"/>
                    <a:pt x="8726" y="9480"/>
                  </a:cubicBezTo>
                  <a:cubicBezTo>
                    <a:pt x="8850" y="9108"/>
                    <a:pt x="8986" y="8736"/>
                    <a:pt x="9147" y="8389"/>
                  </a:cubicBezTo>
                  <a:close/>
                  <a:moveTo>
                    <a:pt x="7908" y="19953"/>
                  </a:moveTo>
                  <a:lnTo>
                    <a:pt x="7908" y="19953"/>
                  </a:lnTo>
                  <a:cubicBezTo>
                    <a:pt x="8540" y="20126"/>
                    <a:pt x="9160" y="20263"/>
                    <a:pt x="9792" y="20399"/>
                  </a:cubicBezTo>
                  <a:cubicBezTo>
                    <a:pt x="10895" y="24229"/>
                    <a:pt x="12667" y="27736"/>
                    <a:pt x="12308" y="31839"/>
                  </a:cubicBezTo>
                  <a:cubicBezTo>
                    <a:pt x="12172" y="33450"/>
                    <a:pt x="11887" y="35061"/>
                    <a:pt x="11713" y="36673"/>
                  </a:cubicBezTo>
                  <a:lnTo>
                    <a:pt x="11713" y="36561"/>
                  </a:lnTo>
                  <a:cubicBezTo>
                    <a:pt x="11626" y="35037"/>
                    <a:pt x="11366" y="33500"/>
                    <a:pt x="11093" y="31975"/>
                  </a:cubicBezTo>
                  <a:cubicBezTo>
                    <a:pt x="10387" y="27873"/>
                    <a:pt x="9172" y="23919"/>
                    <a:pt x="7908" y="19953"/>
                  </a:cubicBezTo>
                  <a:close/>
                  <a:moveTo>
                    <a:pt x="13409" y="1"/>
                  </a:moveTo>
                  <a:cubicBezTo>
                    <a:pt x="13401" y="1"/>
                    <a:pt x="13393" y="4"/>
                    <a:pt x="13386" y="11"/>
                  </a:cubicBezTo>
                  <a:cubicBezTo>
                    <a:pt x="13324" y="122"/>
                    <a:pt x="13250" y="234"/>
                    <a:pt x="13188" y="320"/>
                  </a:cubicBezTo>
                  <a:cubicBezTo>
                    <a:pt x="13126" y="320"/>
                    <a:pt x="13064" y="345"/>
                    <a:pt x="13014" y="370"/>
                  </a:cubicBezTo>
                  <a:cubicBezTo>
                    <a:pt x="12953" y="432"/>
                    <a:pt x="12953" y="543"/>
                    <a:pt x="12990" y="618"/>
                  </a:cubicBezTo>
                  <a:cubicBezTo>
                    <a:pt x="11862" y="2403"/>
                    <a:pt x="10709" y="4187"/>
                    <a:pt x="9767" y="6071"/>
                  </a:cubicBezTo>
                  <a:cubicBezTo>
                    <a:pt x="9741" y="6063"/>
                    <a:pt x="9721" y="6054"/>
                    <a:pt x="9694" y="6054"/>
                  </a:cubicBezTo>
                  <a:cubicBezTo>
                    <a:pt x="9683" y="6054"/>
                    <a:pt x="9670" y="6055"/>
                    <a:pt x="9656" y="6059"/>
                  </a:cubicBezTo>
                  <a:cubicBezTo>
                    <a:pt x="9519" y="6121"/>
                    <a:pt x="9383" y="6183"/>
                    <a:pt x="9234" y="6257"/>
                  </a:cubicBezTo>
                  <a:lnTo>
                    <a:pt x="9197" y="6257"/>
                  </a:lnTo>
                  <a:cubicBezTo>
                    <a:pt x="9160" y="6257"/>
                    <a:pt x="9135" y="6294"/>
                    <a:pt x="9135" y="6319"/>
                  </a:cubicBezTo>
                  <a:cubicBezTo>
                    <a:pt x="7053" y="7608"/>
                    <a:pt x="6669" y="11091"/>
                    <a:pt x="4314" y="11934"/>
                  </a:cubicBezTo>
                  <a:cubicBezTo>
                    <a:pt x="4822" y="9777"/>
                    <a:pt x="5999" y="7286"/>
                    <a:pt x="8106" y="6418"/>
                  </a:cubicBezTo>
                  <a:cubicBezTo>
                    <a:pt x="8197" y="6373"/>
                    <a:pt x="8173" y="6254"/>
                    <a:pt x="8083" y="6254"/>
                  </a:cubicBezTo>
                  <a:cubicBezTo>
                    <a:pt x="8075" y="6254"/>
                    <a:pt x="8066" y="6255"/>
                    <a:pt x="8057" y="6257"/>
                  </a:cubicBezTo>
                  <a:cubicBezTo>
                    <a:pt x="5615" y="6691"/>
                    <a:pt x="4239" y="10087"/>
                    <a:pt x="3781" y="12206"/>
                  </a:cubicBezTo>
                  <a:cubicBezTo>
                    <a:pt x="3758" y="12366"/>
                    <a:pt x="3872" y="12494"/>
                    <a:pt x="4025" y="12494"/>
                  </a:cubicBezTo>
                  <a:cubicBezTo>
                    <a:pt x="4039" y="12494"/>
                    <a:pt x="4052" y="12493"/>
                    <a:pt x="4066" y="12492"/>
                  </a:cubicBezTo>
                  <a:cubicBezTo>
                    <a:pt x="5305" y="12231"/>
                    <a:pt x="6098" y="11178"/>
                    <a:pt x="6780" y="10186"/>
                  </a:cubicBezTo>
                  <a:cubicBezTo>
                    <a:pt x="7499" y="9145"/>
                    <a:pt x="8144" y="8104"/>
                    <a:pt x="8949" y="7174"/>
                  </a:cubicBezTo>
                  <a:lnTo>
                    <a:pt x="8949" y="7174"/>
                  </a:lnTo>
                  <a:cubicBezTo>
                    <a:pt x="8577" y="7745"/>
                    <a:pt x="8466" y="8587"/>
                    <a:pt x="8416" y="9331"/>
                  </a:cubicBezTo>
                  <a:cubicBezTo>
                    <a:pt x="8292" y="9715"/>
                    <a:pt x="8181" y="10112"/>
                    <a:pt x="8082" y="10521"/>
                  </a:cubicBezTo>
                  <a:cubicBezTo>
                    <a:pt x="8059" y="10610"/>
                    <a:pt x="8131" y="10668"/>
                    <a:pt x="8199" y="10668"/>
                  </a:cubicBezTo>
                  <a:cubicBezTo>
                    <a:pt x="8245" y="10668"/>
                    <a:pt x="8290" y="10642"/>
                    <a:pt x="8305" y="10583"/>
                  </a:cubicBezTo>
                  <a:cubicBezTo>
                    <a:pt x="8329" y="10533"/>
                    <a:pt x="8342" y="10471"/>
                    <a:pt x="8354" y="10422"/>
                  </a:cubicBezTo>
                  <a:lnTo>
                    <a:pt x="8354" y="10422"/>
                  </a:lnTo>
                  <a:cubicBezTo>
                    <a:pt x="8292" y="11797"/>
                    <a:pt x="8230" y="13706"/>
                    <a:pt x="8986" y="14859"/>
                  </a:cubicBezTo>
                  <a:cubicBezTo>
                    <a:pt x="9036" y="14927"/>
                    <a:pt x="9107" y="14961"/>
                    <a:pt x="9175" y="14961"/>
                  </a:cubicBezTo>
                  <a:cubicBezTo>
                    <a:pt x="9244" y="14961"/>
                    <a:pt x="9309" y="14927"/>
                    <a:pt x="9346" y="14859"/>
                  </a:cubicBezTo>
                  <a:cubicBezTo>
                    <a:pt x="9668" y="14363"/>
                    <a:pt x="9854" y="13756"/>
                    <a:pt x="9978" y="13148"/>
                  </a:cubicBezTo>
                  <a:cubicBezTo>
                    <a:pt x="10474" y="14388"/>
                    <a:pt x="11193" y="15479"/>
                    <a:pt x="12172" y="16148"/>
                  </a:cubicBezTo>
                  <a:cubicBezTo>
                    <a:pt x="12199" y="16169"/>
                    <a:pt x="12229" y="16178"/>
                    <a:pt x="12258" y="16178"/>
                  </a:cubicBezTo>
                  <a:cubicBezTo>
                    <a:pt x="12333" y="16178"/>
                    <a:pt x="12405" y="16117"/>
                    <a:pt x="12432" y="16036"/>
                  </a:cubicBezTo>
                  <a:cubicBezTo>
                    <a:pt x="13535" y="13248"/>
                    <a:pt x="12506" y="9641"/>
                    <a:pt x="11019" y="7150"/>
                  </a:cubicBezTo>
                  <a:cubicBezTo>
                    <a:pt x="10993" y="7098"/>
                    <a:pt x="10948" y="7076"/>
                    <a:pt x="10901" y="7076"/>
                  </a:cubicBezTo>
                  <a:cubicBezTo>
                    <a:pt x="10815" y="7076"/>
                    <a:pt x="10726" y="7152"/>
                    <a:pt x="10759" y="7249"/>
                  </a:cubicBezTo>
                  <a:cubicBezTo>
                    <a:pt x="11193" y="8786"/>
                    <a:pt x="11949" y="10186"/>
                    <a:pt x="12320" y="11748"/>
                  </a:cubicBezTo>
                  <a:cubicBezTo>
                    <a:pt x="12556" y="12752"/>
                    <a:pt x="12605" y="13768"/>
                    <a:pt x="12432" y="14797"/>
                  </a:cubicBezTo>
                  <a:cubicBezTo>
                    <a:pt x="12350" y="15302"/>
                    <a:pt x="12234" y="15507"/>
                    <a:pt x="12078" y="15507"/>
                  </a:cubicBezTo>
                  <a:cubicBezTo>
                    <a:pt x="11905" y="15507"/>
                    <a:pt x="11683" y="15255"/>
                    <a:pt x="11403" y="14884"/>
                  </a:cubicBezTo>
                  <a:cubicBezTo>
                    <a:pt x="10870" y="14177"/>
                    <a:pt x="10436" y="13272"/>
                    <a:pt x="10102" y="12318"/>
                  </a:cubicBezTo>
                  <a:cubicBezTo>
                    <a:pt x="10151" y="11835"/>
                    <a:pt x="10189" y="11351"/>
                    <a:pt x="10201" y="10905"/>
                  </a:cubicBezTo>
                  <a:cubicBezTo>
                    <a:pt x="10251" y="9802"/>
                    <a:pt x="10251" y="8277"/>
                    <a:pt x="9507" y="7373"/>
                  </a:cubicBezTo>
                  <a:cubicBezTo>
                    <a:pt x="9606" y="7125"/>
                    <a:pt x="9730" y="6877"/>
                    <a:pt x="9842" y="6617"/>
                  </a:cubicBezTo>
                  <a:cubicBezTo>
                    <a:pt x="11502" y="7174"/>
                    <a:pt x="13002" y="8191"/>
                    <a:pt x="14105" y="9529"/>
                  </a:cubicBezTo>
                  <a:lnTo>
                    <a:pt x="14105" y="9678"/>
                  </a:lnTo>
                  <a:cubicBezTo>
                    <a:pt x="14105" y="9836"/>
                    <a:pt x="14212" y="9922"/>
                    <a:pt x="14335" y="9922"/>
                  </a:cubicBezTo>
                  <a:cubicBezTo>
                    <a:pt x="14357" y="9922"/>
                    <a:pt x="14380" y="9919"/>
                    <a:pt x="14403" y="9914"/>
                  </a:cubicBezTo>
                  <a:cubicBezTo>
                    <a:pt x="14849" y="10533"/>
                    <a:pt x="15221" y="11203"/>
                    <a:pt x="15493" y="11934"/>
                  </a:cubicBezTo>
                  <a:cubicBezTo>
                    <a:pt x="16026" y="13372"/>
                    <a:pt x="16212" y="14933"/>
                    <a:pt x="16200" y="16482"/>
                  </a:cubicBezTo>
                  <a:cubicBezTo>
                    <a:pt x="16175" y="18044"/>
                    <a:pt x="15679" y="19383"/>
                    <a:pt x="15221" y="20820"/>
                  </a:cubicBezTo>
                  <a:cubicBezTo>
                    <a:pt x="15165" y="20822"/>
                    <a:pt x="15109" y="20822"/>
                    <a:pt x="15053" y="20822"/>
                  </a:cubicBezTo>
                  <a:cubicBezTo>
                    <a:pt x="13176" y="20822"/>
                    <a:pt x="11309" y="20227"/>
                    <a:pt x="9408" y="19866"/>
                  </a:cubicBezTo>
                  <a:cubicBezTo>
                    <a:pt x="8825" y="19755"/>
                    <a:pt x="8243" y="19618"/>
                    <a:pt x="7660" y="19482"/>
                  </a:cubicBezTo>
                  <a:cubicBezTo>
                    <a:pt x="7660" y="19445"/>
                    <a:pt x="7648" y="19432"/>
                    <a:pt x="7648" y="19395"/>
                  </a:cubicBezTo>
                  <a:cubicBezTo>
                    <a:pt x="7632" y="19359"/>
                    <a:pt x="7602" y="19342"/>
                    <a:pt x="7571" y="19342"/>
                  </a:cubicBezTo>
                  <a:cubicBezTo>
                    <a:pt x="7529" y="19342"/>
                    <a:pt x="7487" y="19375"/>
                    <a:pt x="7487" y="19432"/>
                  </a:cubicBezTo>
                  <a:cubicBezTo>
                    <a:pt x="6842" y="19259"/>
                    <a:pt x="6198" y="19073"/>
                    <a:pt x="5553" y="18899"/>
                  </a:cubicBezTo>
                  <a:cubicBezTo>
                    <a:pt x="5541" y="18825"/>
                    <a:pt x="5516" y="18751"/>
                    <a:pt x="5491" y="18689"/>
                  </a:cubicBezTo>
                  <a:cubicBezTo>
                    <a:pt x="5485" y="18671"/>
                    <a:pt x="5469" y="18662"/>
                    <a:pt x="5454" y="18662"/>
                  </a:cubicBezTo>
                  <a:cubicBezTo>
                    <a:pt x="5437" y="18662"/>
                    <a:pt x="5423" y="18674"/>
                    <a:pt x="5429" y="18701"/>
                  </a:cubicBezTo>
                  <a:cubicBezTo>
                    <a:pt x="5429" y="18763"/>
                    <a:pt x="5442" y="18825"/>
                    <a:pt x="5454" y="18887"/>
                  </a:cubicBezTo>
                  <a:cubicBezTo>
                    <a:pt x="4004" y="18466"/>
                    <a:pt x="2529" y="18069"/>
                    <a:pt x="1029" y="17871"/>
                  </a:cubicBezTo>
                  <a:cubicBezTo>
                    <a:pt x="1860" y="13781"/>
                    <a:pt x="2157" y="9157"/>
                    <a:pt x="6235" y="6902"/>
                  </a:cubicBezTo>
                  <a:cubicBezTo>
                    <a:pt x="6299" y="6870"/>
                    <a:pt x="6262" y="6783"/>
                    <a:pt x="6203" y="6783"/>
                  </a:cubicBezTo>
                  <a:cubicBezTo>
                    <a:pt x="6193" y="6783"/>
                    <a:pt x="6183" y="6785"/>
                    <a:pt x="6173" y="6790"/>
                  </a:cubicBezTo>
                  <a:cubicBezTo>
                    <a:pt x="2281" y="8662"/>
                    <a:pt x="1228" y="13694"/>
                    <a:pt x="682" y="17809"/>
                  </a:cubicBezTo>
                  <a:cubicBezTo>
                    <a:pt x="496" y="17784"/>
                    <a:pt x="298" y="17759"/>
                    <a:pt x="112" y="17759"/>
                  </a:cubicBezTo>
                  <a:cubicBezTo>
                    <a:pt x="38" y="17759"/>
                    <a:pt x="0" y="17883"/>
                    <a:pt x="100" y="17908"/>
                  </a:cubicBezTo>
                  <a:cubicBezTo>
                    <a:pt x="286" y="17945"/>
                    <a:pt x="484" y="17995"/>
                    <a:pt x="670" y="18032"/>
                  </a:cubicBezTo>
                  <a:cubicBezTo>
                    <a:pt x="645" y="18304"/>
                    <a:pt x="608" y="18577"/>
                    <a:pt x="583" y="18825"/>
                  </a:cubicBezTo>
                  <a:cubicBezTo>
                    <a:pt x="569" y="18929"/>
                    <a:pt x="656" y="18987"/>
                    <a:pt x="744" y="18987"/>
                  </a:cubicBezTo>
                  <a:cubicBezTo>
                    <a:pt x="814" y="18987"/>
                    <a:pt x="883" y="18951"/>
                    <a:pt x="905" y="18875"/>
                  </a:cubicBezTo>
                  <a:cubicBezTo>
                    <a:pt x="967" y="18627"/>
                    <a:pt x="1017" y="18379"/>
                    <a:pt x="1079" y="18131"/>
                  </a:cubicBezTo>
                  <a:cubicBezTo>
                    <a:pt x="2603" y="18490"/>
                    <a:pt x="4115" y="18924"/>
                    <a:pt x="5615" y="19358"/>
                  </a:cubicBezTo>
                  <a:cubicBezTo>
                    <a:pt x="6247" y="23609"/>
                    <a:pt x="8230" y="27563"/>
                    <a:pt x="8862" y="31851"/>
                  </a:cubicBezTo>
                  <a:cubicBezTo>
                    <a:pt x="8879" y="31931"/>
                    <a:pt x="8951" y="31969"/>
                    <a:pt x="9021" y="31969"/>
                  </a:cubicBezTo>
                  <a:cubicBezTo>
                    <a:pt x="9104" y="31969"/>
                    <a:pt x="9186" y="31915"/>
                    <a:pt x="9172" y="31814"/>
                  </a:cubicBezTo>
                  <a:cubicBezTo>
                    <a:pt x="8738" y="27526"/>
                    <a:pt x="6867" y="23535"/>
                    <a:pt x="5764" y="19395"/>
                  </a:cubicBezTo>
                  <a:lnTo>
                    <a:pt x="5764" y="19395"/>
                  </a:lnTo>
                  <a:cubicBezTo>
                    <a:pt x="6408" y="19581"/>
                    <a:pt x="7028" y="19755"/>
                    <a:pt x="7660" y="19928"/>
                  </a:cubicBezTo>
                  <a:cubicBezTo>
                    <a:pt x="8082" y="22233"/>
                    <a:pt x="8900" y="24477"/>
                    <a:pt x="9482" y="26757"/>
                  </a:cubicBezTo>
                  <a:cubicBezTo>
                    <a:pt x="9842" y="28133"/>
                    <a:pt x="10102" y="29546"/>
                    <a:pt x="10350" y="30959"/>
                  </a:cubicBezTo>
                  <a:cubicBezTo>
                    <a:pt x="10598" y="32372"/>
                    <a:pt x="10833" y="33797"/>
                    <a:pt x="11007" y="35223"/>
                  </a:cubicBezTo>
                  <a:cubicBezTo>
                    <a:pt x="11081" y="35917"/>
                    <a:pt x="11465" y="37478"/>
                    <a:pt x="11069" y="38135"/>
                  </a:cubicBezTo>
                  <a:cubicBezTo>
                    <a:pt x="10968" y="38280"/>
                    <a:pt x="11098" y="38465"/>
                    <a:pt x="11261" y="38465"/>
                  </a:cubicBezTo>
                  <a:cubicBezTo>
                    <a:pt x="11279" y="38465"/>
                    <a:pt x="11298" y="38462"/>
                    <a:pt x="11316" y="38457"/>
                  </a:cubicBezTo>
                  <a:cubicBezTo>
                    <a:pt x="11428" y="38420"/>
                    <a:pt x="11502" y="38383"/>
                    <a:pt x="11564" y="38296"/>
                  </a:cubicBezTo>
                  <a:lnTo>
                    <a:pt x="11564" y="38296"/>
                  </a:lnTo>
                  <a:cubicBezTo>
                    <a:pt x="11515" y="39015"/>
                    <a:pt x="11564" y="39746"/>
                    <a:pt x="11936" y="40155"/>
                  </a:cubicBezTo>
                  <a:cubicBezTo>
                    <a:pt x="11990" y="40213"/>
                    <a:pt x="12050" y="40237"/>
                    <a:pt x="12109" y="40237"/>
                  </a:cubicBezTo>
                  <a:cubicBezTo>
                    <a:pt x="12241" y="40237"/>
                    <a:pt x="12365" y="40115"/>
                    <a:pt x="12382" y="39970"/>
                  </a:cubicBezTo>
                  <a:cubicBezTo>
                    <a:pt x="12444" y="39511"/>
                    <a:pt x="12308" y="39003"/>
                    <a:pt x="12308" y="38532"/>
                  </a:cubicBezTo>
                  <a:cubicBezTo>
                    <a:pt x="12308" y="37739"/>
                    <a:pt x="12395" y="36958"/>
                    <a:pt x="12482" y="36165"/>
                  </a:cubicBezTo>
                  <a:cubicBezTo>
                    <a:pt x="12667" y="34541"/>
                    <a:pt x="12928" y="32930"/>
                    <a:pt x="13039" y="31281"/>
                  </a:cubicBezTo>
                  <a:cubicBezTo>
                    <a:pt x="13300" y="27290"/>
                    <a:pt x="11205" y="24043"/>
                    <a:pt x="9891" y="20449"/>
                  </a:cubicBezTo>
                  <a:lnTo>
                    <a:pt x="9891" y="20449"/>
                  </a:lnTo>
                  <a:cubicBezTo>
                    <a:pt x="9941" y="20473"/>
                    <a:pt x="9978" y="20473"/>
                    <a:pt x="10040" y="20486"/>
                  </a:cubicBezTo>
                  <a:cubicBezTo>
                    <a:pt x="11556" y="20797"/>
                    <a:pt x="13610" y="21521"/>
                    <a:pt x="15444" y="21521"/>
                  </a:cubicBezTo>
                  <a:cubicBezTo>
                    <a:pt x="16309" y="21521"/>
                    <a:pt x="17124" y="21360"/>
                    <a:pt x="17811" y="20920"/>
                  </a:cubicBezTo>
                  <a:cubicBezTo>
                    <a:pt x="17977" y="20753"/>
                    <a:pt x="17876" y="20409"/>
                    <a:pt x="17658" y="20409"/>
                  </a:cubicBezTo>
                  <a:cubicBezTo>
                    <a:pt x="17632" y="20409"/>
                    <a:pt x="17604" y="20413"/>
                    <a:pt x="17576" y="20424"/>
                  </a:cubicBezTo>
                  <a:cubicBezTo>
                    <a:pt x="16968" y="20635"/>
                    <a:pt x="16386" y="20746"/>
                    <a:pt x="15778" y="20796"/>
                  </a:cubicBezTo>
                  <a:cubicBezTo>
                    <a:pt x="17390" y="18168"/>
                    <a:pt x="16894" y="14140"/>
                    <a:pt x="15890" y="11450"/>
                  </a:cubicBezTo>
                  <a:cubicBezTo>
                    <a:pt x="15617" y="10732"/>
                    <a:pt x="15208" y="10025"/>
                    <a:pt x="14688" y="9368"/>
                  </a:cubicBezTo>
                  <a:cubicBezTo>
                    <a:pt x="14737" y="7683"/>
                    <a:pt x="14861" y="5997"/>
                    <a:pt x="14799" y="4311"/>
                  </a:cubicBezTo>
                  <a:cubicBezTo>
                    <a:pt x="14750" y="3022"/>
                    <a:pt x="14663" y="1163"/>
                    <a:pt x="13473" y="370"/>
                  </a:cubicBezTo>
                  <a:cubicBezTo>
                    <a:pt x="13469" y="369"/>
                    <a:pt x="13465" y="368"/>
                    <a:pt x="13461" y="368"/>
                  </a:cubicBezTo>
                  <a:cubicBezTo>
                    <a:pt x="13431" y="368"/>
                    <a:pt x="13414" y="409"/>
                    <a:pt x="13436" y="420"/>
                  </a:cubicBezTo>
                  <a:cubicBezTo>
                    <a:pt x="14651" y="1473"/>
                    <a:pt x="14489" y="3754"/>
                    <a:pt x="14465" y="5191"/>
                  </a:cubicBezTo>
                  <a:cubicBezTo>
                    <a:pt x="14427" y="6394"/>
                    <a:pt x="14279" y="7596"/>
                    <a:pt x="14217" y="8798"/>
                  </a:cubicBezTo>
                  <a:cubicBezTo>
                    <a:pt x="13076" y="7571"/>
                    <a:pt x="11589" y="6604"/>
                    <a:pt x="10065" y="6332"/>
                  </a:cubicBezTo>
                  <a:cubicBezTo>
                    <a:pt x="10969" y="4410"/>
                    <a:pt x="12048" y="2576"/>
                    <a:pt x="13114" y="692"/>
                  </a:cubicBezTo>
                  <a:cubicBezTo>
                    <a:pt x="13132" y="710"/>
                    <a:pt x="13157" y="722"/>
                    <a:pt x="13178" y="722"/>
                  </a:cubicBezTo>
                  <a:cubicBezTo>
                    <a:pt x="13186" y="722"/>
                    <a:pt x="13194" y="720"/>
                    <a:pt x="13200" y="717"/>
                  </a:cubicBezTo>
                  <a:lnTo>
                    <a:pt x="13238" y="717"/>
                  </a:lnTo>
                  <a:lnTo>
                    <a:pt x="13250" y="729"/>
                  </a:lnTo>
                  <a:cubicBezTo>
                    <a:pt x="13262" y="742"/>
                    <a:pt x="13300" y="754"/>
                    <a:pt x="13312" y="754"/>
                  </a:cubicBezTo>
                  <a:cubicBezTo>
                    <a:pt x="13436" y="2948"/>
                    <a:pt x="13473" y="5129"/>
                    <a:pt x="13547" y="7323"/>
                  </a:cubicBezTo>
                  <a:cubicBezTo>
                    <a:pt x="13547" y="7416"/>
                    <a:pt x="13616" y="7463"/>
                    <a:pt x="13684" y="7463"/>
                  </a:cubicBezTo>
                  <a:cubicBezTo>
                    <a:pt x="13752" y="7463"/>
                    <a:pt x="13820" y="7416"/>
                    <a:pt x="13820" y="7323"/>
                  </a:cubicBezTo>
                  <a:cubicBezTo>
                    <a:pt x="13882" y="5142"/>
                    <a:pt x="13684" y="2911"/>
                    <a:pt x="13362" y="742"/>
                  </a:cubicBezTo>
                  <a:cubicBezTo>
                    <a:pt x="13411" y="717"/>
                    <a:pt x="13436" y="630"/>
                    <a:pt x="13386" y="568"/>
                  </a:cubicBezTo>
                  <a:lnTo>
                    <a:pt x="13374" y="556"/>
                  </a:lnTo>
                  <a:lnTo>
                    <a:pt x="13374" y="531"/>
                  </a:lnTo>
                  <a:cubicBezTo>
                    <a:pt x="13386" y="444"/>
                    <a:pt x="13349" y="382"/>
                    <a:pt x="13262" y="358"/>
                  </a:cubicBezTo>
                  <a:cubicBezTo>
                    <a:pt x="13324" y="246"/>
                    <a:pt x="13386" y="159"/>
                    <a:pt x="13436" y="48"/>
                  </a:cubicBezTo>
                  <a:cubicBezTo>
                    <a:pt x="13445" y="21"/>
                    <a:pt x="13428" y="1"/>
                    <a:pt x="13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74"/>
            <p:cNvSpPr/>
            <p:nvPr/>
          </p:nvSpPr>
          <p:spPr>
            <a:xfrm>
              <a:off x="7762838" y="695876"/>
              <a:ext cx="412508" cy="513648"/>
            </a:xfrm>
            <a:custGeom>
              <a:rect b="b" l="l" r="r" t="t"/>
              <a:pathLst>
                <a:path extrusionOk="0" h="6658" w="5347">
                  <a:moveTo>
                    <a:pt x="2058" y="465"/>
                  </a:moveTo>
                  <a:cubicBezTo>
                    <a:pt x="2133" y="626"/>
                    <a:pt x="2207" y="775"/>
                    <a:pt x="2269" y="936"/>
                  </a:cubicBezTo>
                  <a:cubicBezTo>
                    <a:pt x="2034" y="775"/>
                    <a:pt x="1773" y="664"/>
                    <a:pt x="1513" y="577"/>
                  </a:cubicBezTo>
                  <a:cubicBezTo>
                    <a:pt x="1637" y="564"/>
                    <a:pt x="1749" y="527"/>
                    <a:pt x="1835" y="502"/>
                  </a:cubicBezTo>
                  <a:cubicBezTo>
                    <a:pt x="1922" y="478"/>
                    <a:pt x="1996" y="465"/>
                    <a:pt x="2058" y="465"/>
                  </a:cubicBezTo>
                  <a:close/>
                  <a:moveTo>
                    <a:pt x="1067" y="713"/>
                  </a:moveTo>
                  <a:cubicBezTo>
                    <a:pt x="1488" y="825"/>
                    <a:pt x="1860" y="1011"/>
                    <a:pt x="2195" y="1258"/>
                  </a:cubicBezTo>
                  <a:cubicBezTo>
                    <a:pt x="2158" y="1308"/>
                    <a:pt x="2158" y="1345"/>
                    <a:pt x="2158" y="1395"/>
                  </a:cubicBezTo>
                  <a:cubicBezTo>
                    <a:pt x="2009" y="1320"/>
                    <a:pt x="1835" y="1246"/>
                    <a:pt x="1649" y="1196"/>
                  </a:cubicBezTo>
                  <a:cubicBezTo>
                    <a:pt x="1625" y="1184"/>
                    <a:pt x="1587" y="1184"/>
                    <a:pt x="1563" y="1184"/>
                  </a:cubicBezTo>
                  <a:lnTo>
                    <a:pt x="1563" y="1147"/>
                  </a:lnTo>
                  <a:cubicBezTo>
                    <a:pt x="1543" y="999"/>
                    <a:pt x="1436" y="921"/>
                    <a:pt x="1318" y="921"/>
                  </a:cubicBezTo>
                  <a:cubicBezTo>
                    <a:pt x="1289" y="921"/>
                    <a:pt x="1258" y="926"/>
                    <a:pt x="1228" y="936"/>
                  </a:cubicBezTo>
                  <a:cubicBezTo>
                    <a:pt x="1183" y="918"/>
                    <a:pt x="1151" y="907"/>
                    <a:pt x="1112" y="907"/>
                  </a:cubicBezTo>
                  <a:cubicBezTo>
                    <a:pt x="1098" y="907"/>
                    <a:pt x="1083" y="908"/>
                    <a:pt x="1067" y="911"/>
                  </a:cubicBezTo>
                  <a:cubicBezTo>
                    <a:pt x="1067" y="837"/>
                    <a:pt x="1017" y="763"/>
                    <a:pt x="955" y="725"/>
                  </a:cubicBezTo>
                  <a:cubicBezTo>
                    <a:pt x="993" y="725"/>
                    <a:pt x="1017" y="713"/>
                    <a:pt x="1067" y="713"/>
                  </a:cubicBezTo>
                  <a:close/>
                  <a:moveTo>
                    <a:pt x="2244" y="440"/>
                  </a:moveTo>
                  <a:lnTo>
                    <a:pt x="2244" y="440"/>
                  </a:lnTo>
                  <a:cubicBezTo>
                    <a:pt x="2938" y="453"/>
                    <a:pt x="3434" y="911"/>
                    <a:pt x="3818" y="1519"/>
                  </a:cubicBezTo>
                  <a:cubicBezTo>
                    <a:pt x="3918" y="1655"/>
                    <a:pt x="3992" y="1816"/>
                    <a:pt x="4066" y="1953"/>
                  </a:cubicBezTo>
                  <a:cubicBezTo>
                    <a:pt x="4048" y="1946"/>
                    <a:pt x="4026" y="1943"/>
                    <a:pt x="4003" y="1943"/>
                  </a:cubicBezTo>
                  <a:cubicBezTo>
                    <a:pt x="3980" y="1943"/>
                    <a:pt x="3955" y="1946"/>
                    <a:pt x="3930" y="1953"/>
                  </a:cubicBezTo>
                  <a:cubicBezTo>
                    <a:pt x="3732" y="1643"/>
                    <a:pt x="3484" y="1370"/>
                    <a:pt x="3199" y="1085"/>
                  </a:cubicBezTo>
                  <a:cubicBezTo>
                    <a:pt x="3174" y="1060"/>
                    <a:pt x="3124" y="1035"/>
                    <a:pt x="3075" y="1023"/>
                  </a:cubicBezTo>
                  <a:cubicBezTo>
                    <a:pt x="2988" y="936"/>
                    <a:pt x="2876" y="849"/>
                    <a:pt x="2765" y="775"/>
                  </a:cubicBezTo>
                  <a:cubicBezTo>
                    <a:pt x="2734" y="753"/>
                    <a:pt x="2697" y="743"/>
                    <a:pt x="2660" y="743"/>
                  </a:cubicBezTo>
                  <a:cubicBezTo>
                    <a:pt x="2595" y="743"/>
                    <a:pt x="2527" y="773"/>
                    <a:pt x="2480" y="812"/>
                  </a:cubicBezTo>
                  <a:lnTo>
                    <a:pt x="2244" y="440"/>
                  </a:lnTo>
                  <a:close/>
                  <a:moveTo>
                    <a:pt x="3571" y="2547"/>
                  </a:moveTo>
                  <a:cubicBezTo>
                    <a:pt x="3620" y="2585"/>
                    <a:pt x="3670" y="2622"/>
                    <a:pt x="3719" y="2671"/>
                  </a:cubicBezTo>
                  <a:cubicBezTo>
                    <a:pt x="3732" y="2684"/>
                    <a:pt x="3756" y="2696"/>
                    <a:pt x="3781" y="2696"/>
                  </a:cubicBezTo>
                  <a:cubicBezTo>
                    <a:pt x="3794" y="2746"/>
                    <a:pt x="3818" y="2808"/>
                    <a:pt x="3843" y="2857"/>
                  </a:cubicBezTo>
                  <a:lnTo>
                    <a:pt x="3756" y="2857"/>
                  </a:lnTo>
                  <a:cubicBezTo>
                    <a:pt x="3756" y="2833"/>
                    <a:pt x="3744" y="2820"/>
                    <a:pt x="3744" y="2808"/>
                  </a:cubicBezTo>
                  <a:cubicBezTo>
                    <a:pt x="3719" y="2733"/>
                    <a:pt x="3670" y="2684"/>
                    <a:pt x="3608" y="2671"/>
                  </a:cubicBezTo>
                  <a:cubicBezTo>
                    <a:pt x="3595" y="2622"/>
                    <a:pt x="3595" y="2585"/>
                    <a:pt x="3571" y="2547"/>
                  </a:cubicBezTo>
                  <a:close/>
                  <a:moveTo>
                    <a:pt x="2046" y="3118"/>
                  </a:moveTo>
                  <a:lnTo>
                    <a:pt x="2046" y="3118"/>
                  </a:lnTo>
                  <a:cubicBezTo>
                    <a:pt x="2182" y="3167"/>
                    <a:pt x="2319" y="3192"/>
                    <a:pt x="2480" y="3229"/>
                  </a:cubicBezTo>
                  <a:lnTo>
                    <a:pt x="2579" y="3229"/>
                  </a:lnTo>
                  <a:lnTo>
                    <a:pt x="2579" y="3316"/>
                  </a:lnTo>
                  <a:cubicBezTo>
                    <a:pt x="2418" y="3254"/>
                    <a:pt x="2232" y="3192"/>
                    <a:pt x="2046" y="3118"/>
                  </a:cubicBezTo>
                  <a:close/>
                  <a:moveTo>
                    <a:pt x="2976" y="3018"/>
                  </a:moveTo>
                  <a:cubicBezTo>
                    <a:pt x="3000" y="3142"/>
                    <a:pt x="3013" y="3266"/>
                    <a:pt x="3050" y="3378"/>
                  </a:cubicBezTo>
                  <a:lnTo>
                    <a:pt x="2988" y="3378"/>
                  </a:lnTo>
                  <a:cubicBezTo>
                    <a:pt x="2988" y="3254"/>
                    <a:pt x="2976" y="3130"/>
                    <a:pt x="2976" y="3018"/>
                  </a:cubicBezTo>
                  <a:close/>
                  <a:moveTo>
                    <a:pt x="1888" y="1"/>
                  </a:moveTo>
                  <a:cubicBezTo>
                    <a:pt x="1853" y="1"/>
                    <a:pt x="1817" y="44"/>
                    <a:pt x="1835" y="81"/>
                  </a:cubicBezTo>
                  <a:cubicBezTo>
                    <a:pt x="1860" y="106"/>
                    <a:pt x="1885" y="155"/>
                    <a:pt x="1897" y="180"/>
                  </a:cubicBezTo>
                  <a:cubicBezTo>
                    <a:pt x="1625" y="242"/>
                    <a:pt x="1340" y="354"/>
                    <a:pt x="1067" y="465"/>
                  </a:cubicBezTo>
                  <a:cubicBezTo>
                    <a:pt x="938" y="445"/>
                    <a:pt x="808" y="435"/>
                    <a:pt x="680" y="435"/>
                  </a:cubicBezTo>
                  <a:cubicBezTo>
                    <a:pt x="501" y="435"/>
                    <a:pt x="323" y="454"/>
                    <a:pt x="150" y="490"/>
                  </a:cubicBezTo>
                  <a:cubicBezTo>
                    <a:pt x="100" y="515"/>
                    <a:pt x="125" y="577"/>
                    <a:pt x="162" y="577"/>
                  </a:cubicBezTo>
                  <a:lnTo>
                    <a:pt x="224" y="577"/>
                  </a:lnTo>
                  <a:cubicBezTo>
                    <a:pt x="212" y="589"/>
                    <a:pt x="212" y="614"/>
                    <a:pt x="212" y="639"/>
                  </a:cubicBezTo>
                  <a:cubicBezTo>
                    <a:pt x="174" y="837"/>
                    <a:pt x="162" y="1048"/>
                    <a:pt x="162" y="1234"/>
                  </a:cubicBezTo>
                  <a:cubicBezTo>
                    <a:pt x="75" y="1234"/>
                    <a:pt x="1" y="1308"/>
                    <a:pt x="26" y="1407"/>
                  </a:cubicBezTo>
                  <a:cubicBezTo>
                    <a:pt x="75" y="1593"/>
                    <a:pt x="137" y="1742"/>
                    <a:pt x="199" y="1878"/>
                  </a:cubicBezTo>
                  <a:cubicBezTo>
                    <a:pt x="224" y="2064"/>
                    <a:pt x="261" y="2262"/>
                    <a:pt x="311" y="2461"/>
                  </a:cubicBezTo>
                  <a:cubicBezTo>
                    <a:pt x="335" y="2580"/>
                    <a:pt x="430" y="2638"/>
                    <a:pt x="528" y="2638"/>
                  </a:cubicBezTo>
                  <a:cubicBezTo>
                    <a:pt x="583" y="2638"/>
                    <a:pt x="638" y="2620"/>
                    <a:pt x="683" y="2585"/>
                  </a:cubicBezTo>
                  <a:cubicBezTo>
                    <a:pt x="931" y="2870"/>
                    <a:pt x="1240" y="3118"/>
                    <a:pt x="1550" y="3316"/>
                  </a:cubicBezTo>
                  <a:cubicBezTo>
                    <a:pt x="1823" y="3502"/>
                    <a:pt x="2207" y="3700"/>
                    <a:pt x="2604" y="3762"/>
                  </a:cubicBezTo>
                  <a:cubicBezTo>
                    <a:pt x="2641" y="4754"/>
                    <a:pt x="2579" y="6018"/>
                    <a:pt x="1761" y="6067"/>
                  </a:cubicBezTo>
                  <a:cubicBezTo>
                    <a:pt x="1740" y="6069"/>
                    <a:pt x="1720" y="6070"/>
                    <a:pt x="1700" y="6070"/>
                  </a:cubicBezTo>
                  <a:cubicBezTo>
                    <a:pt x="699" y="6070"/>
                    <a:pt x="806" y="3675"/>
                    <a:pt x="782" y="3018"/>
                  </a:cubicBezTo>
                  <a:cubicBezTo>
                    <a:pt x="782" y="2938"/>
                    <a:pt x="717" y="2898"/>
                    <a:pt x="650" y="2898"/>
                  </a:cubicBezTo>
                  <a:cubicBezTo>
                    <a:pt x="584" y="2898"/>
                    <a:pt x="515" y="2938"/>
                    <a:pt x="509" y="3018"/>
                  </a:cubicBezTo>
                  <a:cubicBezTo>
                    <a:pt x="472" y="3898"/>
                    <a:pt x="249" y="6402"/>
                    <a:pt x="1637" y="6464"/>
                  </a:cubicBezTo>
                  <a:cubicBezTo>
                    <a:pt x="1662" y="6465"/>
                    <a:pt x="1686" y="6466"/>
                    <a:pt x="1710" y="6466"/>
                  </a:cubicBezTo>
                  <a:cubicBezTo>
                    <a:pt x="2929" y="6466"/>
                    <a:pt x="3000" y="4929"/>
                    <a:pt x="2976" y="3762"/>
                  </a:cubicBezTo>
                  <a:cubicBezTo>
                    <a:pt x="3000" y="3762"/>
                    <a:pt x="3038" y="3750"/>
                    <a:pt x="3075" y="3737"/>
                  </a:cubicBezTo>
                  <a:cubicBezTo>
                    <a:pt x="3199" y="4456"/>
                    <a:pt x="3261" y="5225"/>
                    <a:pt x="3310" y="5993"/>
                  </a:cubicBezTo>
                  <a:cubicBezTo>
                    <a:pt x="3310" y="6043"/>
                    <a:pt x="3323" y="6067"/>
                    <a:pt x="3360" y="6105"/>
                  </a:cubicBezTo>
                  <a:cubicBezTo>
                    <a:pt x="3298" y="6216"/>
                    <a:pt x="3236" y="6340"/>
                    <a:pt x="3199" y="6439"/>
                  </a:cubicBezTo>
                  <a:cubicBezTo>
                    <a:pt x="3172" y="6565"/>
                    <a:pt x="3274" y="6658"/>
                    <a:pt x="3375" y="6658"/>
                  </a:cubicBezTo>
                  <a:cubicBezTo>
                    <a:pt x="3414" y="6658"/>
                    <a:pt x="3453" y="6644"/>
                    <a:pt x="3484" y="6613"/>
                  </a:cubicBezTo>
                  <a:cubicBezTo>
                    <a:pt x="3781" y="6315"/>
                    <a:pt x="4004" y="5943"/>
                    <a:pt x="4252" y="5609"/>
                  </a:cubicBezTo>
                  <a:cubicBezTo>
                    <a:pt x="4266" y="5612"/>
                    <a:pt x="4281" y="5613"/>
                    <a:pt x="4297" y="5613"/>
                  </a:cubicBezTo>
                  <a:cubicBezTo>
                    <a:pt x="4352" y="5613"/>
                    <a:pt x="4415" y="5595"/>
                    <a:pt x="4463" y="5547"/>
                  </a:cubicBezTo>
                  <a:cubicBezTo>
                    <a:pt x="4612" y="5373"/>
                    <a:pt x="4723" y="5138"/>
                    <a:pt x="4835" y="4927"/>
                  </a:cubicBezTo>
                  <a:cubicBezTo>
                    <a:pt x="4860" y="4890"/>
                    <a:pt x="4897" y="4853"/>
                    <a:pt x="4922" y="4816"/>
                  </a:cubicBezTo>
                  <a:cubicBezTo>
                    <a:pt x="4937" y="4817"/>
                    <a:pt x="4951" y="4818"/>
                    <a:pt x="4966" y="4818"/>
                  </a:cubicBezTo>
                  <a:cubicBezTo>
                    <a:pt x="5046" y="4818"/>
                    <a:pt x="5113" y="4786"/>
                    <a:pt x="5145" y="4692"/>
                  </a:cubicBezTo>
                  <a:cubicBezTo>
                    <a:pt x="5157" y="4630"/>
                    <a:pt x="5157" y="4580"/>
                    <a:pt x="5157" y="4518"/>
                  </a:cubicBezTo>
                  <a:cubicBezTo>
                    <a:pt x="5207" y="4456"/>
                    <a:pt x="5244" y="4394"/>
                    <a:pt x="5293" y="4320"/>
                  </a:cubicBezTo>
                  <a:cubicBezTo>
                    <a:pt x="5346" y="4246"/>
                    <a:pt x="5273" y="4163"/>
                    <a:pt x="5204" y="4163"/>
                  </a:cubicBezTo>
                  <a:cubicBezTo>
                    <a:pt x="5192" y="4163"/>
                    <a:pt x="5180" y="4166"/>
                    <a:pt x="5169" y="4171"/>
                  </a:cubicBezTo>
                  <a:cubicBezTo>
                    <a:pt x="5169" y="4060"/>
                    <a:pt x="5157" y="3960"/>
                    <a:pt x="5157" y="3861"/>
                  </a:cubicBezTo>
                  <a:cubicBezTo>
                    <a:pt x="5207" y="3762"/>
                    <a:pt x="5169" y="3675"/>
                    <a:pt x="5120" y="3589"/>
                  </a:cubicBezTo>
                  <a:cubicBezTo>
                    <a:pt x="4971" y="2634"/>
                    <a:pt x="4488" y="1655"/>
                    <a:pt x="3967" y="949"/>
                  </a:cubicBezTo>
                  <a:cubicBezTo>
                    <a:pt x="3492" y="327"/>
                    <a:pt x="3001" y="109"/>
                    <a:pt x="2471" y="109"/>
                  </a:cubicBezTo>
                  <a:cubicBezTo>
                    <a:pt x="2324" y="109"/>
                    <a:pt x="2174" y="126"/>
                    <a:pt x="2021" y="155"/>
                  </a:cubicBezTo>
                  <a:cubicBezTo>
                    <a:pt x="1996" y="106"/>
                    <a:pt x="1959" y="56"/>
                    <a:pt x="1922" y="19"/>
                  </a:cubicBezTo>
                  <a:cubicBezTo>
                    <a:pt x="1912" y="6"/>
                    <a:pt x="1900" y="1"/>
                    <a:pt x="1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74"/>
            <p:cNvSpPr/>
            <p:nvPr/>
          </p:nvSpPr>
          <p:spPr>
            <a:xfrm>
              <a:off x="7708373" y="4410570"/>
              <a:ext cx="435112" cy="188857"/>
            </a:xfrm>
            <a:custGeom>
              <a:rect b="b" l="l" r="r" t="t"/>
              <a:pathLst>
                <a:path extrusionOk="0" h="2448" w="5640">
                  <a:moveTo>
                    <a:pt x="3537" y="1"/>
                  </a:moveTo>
                  <a:cubicBezTo>
                    <a:pt x="2270" y="1"/>
                    <a:pt x="649" y="857"/>
                    <a:pt x="100" y="1879"/>
                  </a:cubicBezTo>
                  <a:cubicBezTo>
                    <a:pt x="1" y="2065"/>
                    <a:pt x="75" y="2313"/>
                    <a:pt x="298" y="2375"/>
                  </a:cubicBezTo>
                  <a:cubicBezTo>
                    <a:pt x="523" y="2425"/>
                    <a:pt x="739" y="2448"/>
                    <a:pt x="951" y="2448"/>
                  </a:cubicBezTo>
                  <a:cubicBezTo>
                    <a:pt x="1521" y="2448"/>
                    <a:pt x="2055" y="2281"/>
                    <a:pt x="2616" y="2027"/>
                  </a:cubicBezTo>
                  <a:cubicBezTo>
                    <a:pt x="3136" y="1817"/>
                    <a:pt x="3607" y="1519"/>
                    <a:pt x="4103" y="1271"/>
                  </a:cubicBezTo>
                  <a:cubicBezTo>
                    <a:pt x="4537" y="1061"/>
                    <a:pt x="5033" y="1011"/>
                    <a:pt x="5454" y="776"/>
                  </a:cubicBezTo>
                  <a:cubicBezTo>
                    <a:pt x="5640" y="652"/>
                    <a:pt x="5566" y="391"/>
                    <a:pt x="5380" y="329"/>
                  </a:cubicBezTo>
                  <a:cubicBezTo>
                    <a:pt x="5258" y="282"/>
                    <a:pt x="5132" y="262"/>
                    <a:pt x="5003" y="262"/>
                  </a:cubicBezTo>
                  <a:cubicBezTo>
                    <a:pt x="4491" y="262"/>
                    <a:pt x="3944" y="585"/>
                    <a:pt x="3508" y="813"/>
                  </a:cubicBezTo>
                  <a:cubicBezTo>
                    <a:pt x="2702" y="1209"/>
                    <a:pt x="1884" y="1755"/>
                    <a:pt x="967" y="1767"/>
                  </a:cubicBezTo>
                  <a:cubicBezTo>
                    <a:pt x="1736" y="887"/>
                    <a:pt x="3025" y="825"/>
                    <a:pt x="4029" y="329"/>
                  </a:cubicBezTo>
                  <a:cubicBezTo>
                    <a:pt x="4153" y="267"/>
                    <a:pt x="4128" y="82"/>
                    <a:pt x="4004" y="44"/>
                  </a:cubicBezTo>
                  <a:cubicBezTo>
                    <a:pt x="3856" y="15"/>
                    <a:pt x="3699" y="1"/>
                    <a:pt x="353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74"/>
          <p:cNvGrpSpPr/>
          <p:nvPr/>
        </p:nvGrpSpPr>
        <p:grpSpPr>
          <a:xfrm>
            <a:off x="6702075" y="711075"/>
            <a:ext cx="1669302" cy="3874065"/>
            <a:chOff x="1350125" y="725350"/>
            <a:chExt cx="1669302" cy="3874065"/>
          </a:xfrm>
        </p:grpSpPr>
        <p:sp>
          <p:nvSpPr>
            <p:cNvPr id="806" name="Google Shape;806;p74"/>
            <p:cNvSpPr/>
            <p:nvPr/>
          </p:nvSpPr>
          <p:spPr>
            <a:xfrm>
              <a:off x="2189326" y="1597333"/>
              <a:ext cx="2812" cy="2812"/>
            </a:xfrm>
            <a:custGeom>
              <a:rect b="b" l="l" r="r" t="t"/>
              <a:pathLst>
                <a:path extrusionOk="0" h="38" w="38">
                  <a:moveTo>
                    <a:pt x="1" y="1"/>
                  </a:moveTo>
                  <a:cubicBezTo>
                    <a:pt x="1" y="1"/>
                    <a:pt x="1" y="13"/>
                    <a:pt x="38" y="3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74"/>
            <p:cNvSpPr/>
            <p:nvPr/>
          </p:nvSpPr>
          <p:spPr>
            <a:xfrm>
              <a:off x="1851825" y="780996"/>
              <a:ext cx="524198" cy="1379535"/>
            </a:xfrm>
            <a:custGeom>
              <a:rect b="b" l="l" r="r" t="t"/>
              <a:pathLst>
                <a:path extrusionOk="0" h="18643" w="7084">
                  <a:moveTo>
                    <a:pt x="2465" y="0"/>
                  </a:moveTo>
                  <a:cubicBezTo>
                    <a:pt x="2151" y="0"/>
                    <a:pt x="1857" y="59"/>
                    <a:pt x="1562" y="138"/>
                  </a:cubicBezTo>
                  <a:cubicBezTo>
                    <a:pt x="1314" y="225"/>
                    <a:pt x="967" y="473"/>
                    <a:pt x="819" y="535"/>
                  </a:cubicBezTo>
                  <a:cubicBezTo>
                    <a:pt x="1" y="857"/>
                    <a:pt x="224" y="2084"/>
                    <a:pt x="955" y="2084"/>
                  </a:cubicBezTo>
                  <a:cubicBezTo>
                    <a:pt x="1054" y="2109"/>
                    <a:pt x="1141" y="2121"/>
                    <a:pt x="1252" y="2121"/>
                  </a:cubicBezTo>
                  <a:cubicBezTo>
                    <a:pt x="1327" y="2121"/>
                    <a:pt x="1389" y="2121"/>
                    <a:pt x="1463" y="2146"/>
                  </a:cubicBezTo>
                  <a:cubicBezTo>
                    <a:pt x="1550" y="2245"/>
                    <a:pt x="1674" y="2344"/>
                    <a:pt x="1822" y="2406"/>
                  </a:cubicBezTo>
                  <a:cubicBezTo>
                    <a:pt x="1934" y="2456"/>
                    <a:pt x="2058" y="2493"/>
                    <a:pt x="2170" y="2530"/>
                  </a:cubicBezTo>
                  <a:cubicBezTo>
                    <a:pt x="2479" y="2642"/>
                    <a:pt x="2802" y="2741"/>
                    <a:pt x="3111" y="2865"/>
                  </a:cubicBezTo>
                  <a:cubicBezTo>
                    <a:pt x="2950" y="3671"/>
                    <a:pt x="2690" y="4451"/>
                    <a:pt x="2826" y="5270"/>
                  </a:cubicBezTo>
                  <a:cubicBezTo>
                    <a:pt x="2926" y="5827"/>
                    <a:pt x="3310" y="6397"/>
                    <a:pt x="3620" y="6868"/>
                  </a:cubicBezTo>
                  <a:cubicBezTo>
                    <a:pt x="3818" y="7141"/>
                    <a:pt x="4053" y="7451"/>
                    <a:pt x="4351" y="7674"/>
                  </a:cubicBezTo>
                  <a:cubicBezTo>
                    <a:pt x="4029" y="7761"/>
                    <a:pt x="3793" y="8058"/>
                    <a:pt x="3793" y="8418"/>
                  </a:cubicBezTo>
                  <a:lnTo>
                    <a:pt x="3793" y="8653"/>
                  </a:lnTo>
                  <a:cubicBezTo>
                    <a:pt x="3793" y="9062"/>
                    <a:pt x="4128" y="9409"/>
                    <a:pt x="4549" y="9422"/>
                  </a:cubicBezTo>
                  <a:cubicBezTo>
                    <a:pt x="4475" y="9471"/>
                    <a:pt x="4400" y="9521"/>
                    <a:pt x="4339" y="9583"/>
                  </a:cubicBezTo>
                  <a:cubicBezTo>
                    <a:pt x="4004" y="9831"/>
                    <a:pt x="4066" y="10326"/>
                    <a:pt x="4289" y="10611"/>
                  </a:cubicBezTo>
                  <a:cubicBezTo>
                    <a:pt x="4314" y="10760"/>
                    <a:pt x="4376" y="10884"/>
                    <a:pt x="4487" y="10983"/>
                  </a:cubicBezTo>
                  <a:lnTo>
                    <a:pt x="4549" y="11045"/>
                  </a:lnTo>
                  <a:cubicBezTo>
                    <a:pt x="4549" y="11045"/>
                    <a:pt x="4562" y="11045"/>
                    <a:pt x="4599" y="11070"/>
                  </a:cubicBezTo>
                  <a:cubicBezTo>
                    <a:pt x="4611" y="11082"/>
                    <a:pt x="4611" y="11095"/>
                    <a:pt x="4624" y="11107"/>
                  </a:cubicBezTo>
                  <a:cubicBezTo>
                    <a:pt x="4611" y="11095"/>
                    <a:pt x="4599" y="11095"/>
                    <a:pt x="4586" y="11082"/>
                  </a:cubicBezTo>
                  <a:lnTo>
                    <a:pt x="4586" y="11082"/>
                  </a:lnTo>
                  <a:lnTo>
                    <a:pt x="4723" y="11219"/>
                  </a:lnTo>
                  <a:cubicBezTo>
                    <a:pt x="4785" y="11281"/>
                    <a:pt x="4847" y="11318"/>
                    <a:pt x="4909" y="11343"/>
                  </a:cubicBezTo>
                  <a:cubicBezTo>
                    <a:pt x="4896" y="11405"/>
                    <a:pt x="4896" y="11454"/>
                    <a:pt x="4896" y="11516"/>
                  </a:cubicBezTo>
                  <a:cubicBezTo>
                    <a:pt x="4896" y="11653"/>
                    <a:pt x="4896" y="11814"/>
                    <a:pt x="4871" y="11950"/>
                  </a:cubicBezTo>
                  <a:lnTo>
                    <a:pt x="4871" y="11962"/>
                  </a:lnTo>
                  <a:cubicBezTo>
                    <a:pt x="4871" y="11975"/>
                    <a:pt x="4871" y="12000"/>
                    <a:pt x="4859" y="12012"/>
                  </a:cubicBezTo>
                  <a:cubicBezTo>
                    <a:pt x="4859" y="12024"/>
                    <a:pt x="4847" y="12062"/>
                    <a:pt x="4834" y="12086"/>
                  </a:cubicBezTo>
                  <a:cubicBezTo>
                    <a:pt x="4773" y="12071"/>
                    <a:pt x="4709" y="12063"/>
                    <a:pt x="4644" y="12063"/>
                  </a:cubicBezTo>
                  <a:cubicBezTo>
                    <a:pt x="4446" y="12063"/>
                    <a:pt x="4243" y="12135"/>
                    <a:pt x="4103" y="12285"/>
                  </a:cubicBezTo>
                  <a:cubicBezTo>
                    <a:pt x="3806" y="12582"/>
                    <a:pt x="3806" y="13078"/>
                    <a:pt x="4103" y="13388"/>
                  </a:cubicBezTo>
                  <a:lnTo>
                    <a:pt x="4177" y="13462"/>
                  </a:lnTo>
                  <a:cubicBezTo>
                    <a:pt x="4215" y="13499"/>
                    <a:pt x="4239" y="13512"/>
                    <a:pt x="4277" y="13549"/>
                  </a:cubicBezTo>
                  <a:cubicBezTo>
                    <a:pt x="4252" y="13586"/>
                    <a:pt x="4252" y="13636"/>
                    <a:pt x="4252" y="13698"/>
                  </a:cubicBezTo>
                  <a:cubicBezTo>
                    <a:pt x="4252" y="14119"/>
                    <a:pt x="4363" y="14553"/>
                    <a:pt x="4648" y="14863"/>
                  </a:cubicBezTo>
                  <a:cubicBezTo>
                    <a:pt x="4673" y="14887"/>
                    <a:pt x="4710" y="14925"/>
                    <a:pt x="4748" y="14949"/>
                  </a:cubicBezTo>
                  <a:cubicBezTo>
                    <a:pt x="4772" y="14974"/>
                    <a:pt x="4785" y="14999"/>
                    <a:pt x="4797" y="15011"/>
                  </a:cubicBezTo>
                  <a:cubicBezTo>
                    <a:pt x="4809" y="15036"/>
                    <a:pt x="4809" y="15049"/>
                    <a:pt x="4834" y="15049"/>
                  </a:cubicBezTo>
                  <a:cubicBezTo>
                    <a:pt x="4847" y="15073"/>
                    <a:pt x="4871" y="15111"/>
                    <a:pt x="4896" y="15135"/>
                  </a:cubicBezTo>
                  <a:cubicBezTo>
                    <a:pt x="4896" y="15160"/>
                    <a:pt x="4909" y="15172"/>
                    <a:pt x="4921" y="15197"/>
                  </a:cubicBezTo>
                  <a:cubicBezTo>
                    <a:pt x="4859" y="15309"/>
                    <a:pt x="4809" y="15420"/>
                    <a:pt x="4809" y="15544"/>
                  </a:cubicBezTo>
                  <a:cubicBezTo>
                    <a:pt x="4562" y="15557"/>
                    <a:pt x="4400" y="15681"/>
                    <a:pt x="4277" y="15854"/>
                  </a:cubicBezTo>
                  <a:cubicBezTo>
                    <a:pt x="4115" y="16003"/>
                    <a:pt x="4053" y="16251"/>
                    <a:pt x="4029" y="16474"/>
                  </a:cubicBezTo>
                  <a:cubicBezTo>
                    <a:pt x="4004" y="16672"/>
                    <a:pt x="4115" y="16895"/>
                    <a:pt x="4252" y="17019"/>
                  </a:cubicBezTo>
                  <a:cubicBezTo>
                    <a:pt x="4339" y="17094"/>
                    <a:pt x="4438" y="17156"/>
                    <a:pt x="4549" y="17205"/>
                  </a:cubicBezTo>
                  <a:cubicBezTo>
                    <a:pt x="4376" y="17341"/>
                    <a:pt x="4277" y="17552"/>
                    <a:pt x="4277" y="17788"/>
                  </a:cubicBezTo>
                  <a:cubicBezTo>
                    <a:pt x="4277" y="18110"/>
                    <a:pt x="4475" y="18395"/>
                    <a:pt x="4772" y="18507"/>
                  </a:cubicBezTo>
                  <a:cubicBezTo>
                    <a:pt x="4896" y="18593"/>
                    <a:pt x="5045" y="18643"/>
                    <a:pt x="5206" y="18643"/>
                  </a:cubicBezTo>
                  <a:cubicBezTo>
                    <a:pt x="5404" y="18643"/>
                    <a:pt x="5603" y="18569"/>
                    <a:pt x="5739" y="18407"/>
                  </a:cubicBezTo>
                  <a:cubicBezTo>
                    <a:pt x="5888" y="18271"/>
                    <a:pt x="5987" y="18048"/>
                    <a:pt x="5975" y="17862"/>
                  </a:cubicBezTo>
                  <a:cubicBezTo>
                    <a:pt x="5962" y="17713"/>
                    <a:pt x="5950" y="17577"/>
                    <a:pt x="5863" y="17428"/>
                  </a:cubicBezTo>
                  <a:cubicBezTo>
                    <a:pt x="5789" y="17304"/>
                    <a:pt x="5702" y="17205"/>
                    <a:pt x="5578" y="17143"/>
                  </a:cubicBezTo>
                  <a:cubicBezTo>
                    <a:pt x="5491" y="17094"/>
                    <a:pt x="5417" y="17056"/>
                    <a:pt x="5342" y="17044"/>
                  </a:cubicBezTo>
                  <a:cubicBezTo>
                    <a:pt x="5355" y="17032"/>
                    <a:pt x="5367" y="17032"/>
                    <a:pt x="5367" y="17019"/>
                  </a:cubicBezTo>
                  <a:cubicBezTo>
                    <a:pt x="5404" y="16982"/>
                    <a:pt x="5417" y="16957"/>
                    <a:pt x="5454" y="16932"/>
                  </a:cubicBezTo>
                  <a:cubicBezTo>
                    <a:pt x="5479" y="16920"/>
                    <a:pt x="5516" y="16895"/>
                    <a:pt x="5528" y="16858"/>
                  </a:cubicBezTo>
                  <a:cubicBezTo>
                    <a:pt x="5615" y="16771"/>
                    <a:pt x="5677" y="16660"/>
                    <a:pt x="5714" y="16536"/>
                  </a:cubicBezTo>
                  <a:lnTo>
                    <a:pt x="5739" y="16536"/>
                  </a:lnTo>
                  <a:cubicBezTo>
                    <a:pt x="5975" y="16536"/>
                    <a:pt x="6160" y="16437"/>
                    <a:pt x="6284" y="16300"/>
                  </a:cubicBezTo>
                  <a:cubicBezTo>
                    <a:pt x="6284" y="16288"/>
                    <a:pt x="6297" y="16288"/>
                    <a:pt x="6297" y="16276"/>
                  </a:cubicBezTo>
                  <a:cubicBezTo>
                    <a:pt x="6483" y="16065"/>
                    <a:pt x="6545" y="15780"/>
                    <a:pt x="6470" y="15532"/>
                  </a:cubicBezTo>
                  <a:cubicBezTo>
                    <a:pt x="6507" y="15445"/>
                    <a:pt x="6507" y="15371"/>
                    <a:pt x="6507" y="15296"/>
                  </a:cubicBezTo>
                  <a:cubicBezTo>
                    <a:pt x="6483" y="14763"/>
                    <a:pt x="6235" y="14268"/>
                    <a:pt x="5888" y="13896"/>
                  </a:cubicBezTo>
                  <a:lnTo>
                    <a:pt x="5863" y="13896"/>
                  </a:lnTo>
                  <a:cubicBezTo>
                    <a:pt x="5863" y="13896"/>
                    <a:pt x="5863" y="13883"/>
                    <a:pt x="5851" y="13883"/>
                  </a:cubicBezTo>
                  <a:cubicBezTo>
                    <a:pt x="6049" y="13772"/>
                    <a:pt x="6198" y="13586"/>
                    <a:pt x="6235" y="13363"/>
                  </a:cubicBezTo>
                  <a:cubicBezTo>
                    <a:pt x="6272" y="13301"/>
                    <a:pt x="6297" y="13251"/>
                    <a:pt x="6297" y="13189"/>
                  </a:cubicBezTo>
                  <a:cubicBezTo>
                    <a:pt x="6346" y="12954"/>
                    <a:pt x="6384" y="12718"/>
                    <a:pt x="6284" y="12508"/>
                  </a:cubicBezTo>
                  <a:cubicBezTo>
                    <a:pt x="6384" y="12185"/>
                    <a:pt x="6396" y="11851"/>
                    <a:pt x="6396" y="11516"/>
                  </a:cubicBezTo>
                  <a:cubicBezTo>
                    <a:pt x="6396" y="11380"/>
                    <a:pt x="6346" y="11256"/>
                    <a:pt x="6284" y="11144"/>
                  </a:cubicBezTo>
                  <a:cubicBezTo>
                    <a:pt x="6483" y="10958"/>
                    <a:pt x="6569" y="10711"/>
                    <a:pt x="6520" y="10388"/>
                  </a:cubicBezTo>
                  <a:cubicBezTo>
                    <a:pt x="6483" y="10178"/>
                    <a:pt x="6421" y="9992"/>
                    <a:pt x="6334" y="9831"/>
                  </a:cubicBezTo>
                  <a:cubicBezTo>
                    <a:pt x="6359" y="9781"/>
                    <a:pt x="6408" y="9719"/>
                    <a:pt x="6446" y="9669"/>
                  </a:cubicBezTo>
                  <a:cubicBezTo>
                    <a:pt x="6731" y="9298"/>
                    <a:pt x="6545" y="8789"/>
                    <a:pt x="6210" y="8591"/>
                  </a:cubicBezTo>
                  <a:cubicBezTo>
                    <a:pt x="6081" y="8516"/>
                    <a:pt x="5947" y="8480"/>
                    <a:pt x="5818" y="8480"/>
                  </a:cubicBezTo>
                  <a:cubicBezTo>
                    <a:pt x="5649" y="8480"/>
                    <a:pt x="5488" y="8541"/>
                    <a:pt x="5355" y="8653"/>
                  </a:cubicBezTo>
                  <a:lnTo>
                    <a:pt x="5355" y="8628"/>
                  </a:lnTo>
                  <a:lnTo>
                    <a:pt x="5355" y="8405"/>
                  </a:lnTo>
                  <a:cubicBezTo>
                    <a:pt x="5355" y="8219"/>
                    <a:pt x="5293" y="8046"/>
                    <a:pt x="5181" y="7922"/>
                  </a:cubicBezTo>
                  <a:cubicBezTo>
                    <a:pt x="5677" y="7885"/>
                    <a:pt x="5962" y="7538"/>
                    <a:pt x="6098" y="7104"/>
                  </a:cubicBezTo>
                  <a:cubicBezTo>
                    <a:pt x="6284" y="7017"/>
                    <a:pt x="6446" y="6868"/>
                    <a:pt x="6507" y="6608"/>
                  </a:cubicBezTo>
                  <a:cubicBezTo>
                    <a:pt x="7083" y="4110"/>
                    <a:pt x="6122" y="50"/>
                    <a:pt x="3001" y="50"/>
                  </a:cubicBezTo>
                  <a:cubicBezTo>
                    <a:pt x="2964" y="50"/>
                    <a:pt x="2926" y="50"/>
                    <a:pt x="2888" y="52"/>
                  </a:cubicBezTo>
                  <a:lnTo>
                    <a:pt x="2851" y="52"/>
                  </a:lnTo>
                  <a:cubicBezTo>
                    <a:pt x="2752" y="39"/>
                    <a:pt x="2640" y="14"/>
                    <a:pt x="2554" y="2"/>
                  </a:cubicBezTo>
                  <a:cubicBezTo>
                    <a:pt x="2524" y="1"/>
                    <a:pt x="2494" y="0"/>
                    <a:pt x="2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74"/>
            <p:cNvSpPr/>
            <p:nvPr/>
          </p:nvSpPr>
          <p:spPr>
            <a:xfrm>
              <a:off x="2148035" y="2159416"/>
              <a:ext cx="160797" cy="222658"/>
            </a:xfrm>
            <a:custGeom>
              <a:rect b="b" l="l" r="r" t="t"/>
              <a:pathLst>
                <a:path extrusionOk="0" h="3009" w="2173">
                  <a:moveTo>
                    <a:pt x="878" y="1"/>
                  </a:moveTo>
                  <a:cubicBezTo>
                    <a:pt x="810" y="1"/>
                    <a:pt x="741" y="9"/>
                    <a:pt x="670" y="27"/>
                  </a:cubicBezTo>
                  <a:cubicBezTo>
                    <a:pt x="286" y="139"/>
                    <a:pt x="1" y="585"/>
                    <a:pt x="125" y="994"/>
                  </a:cubicBezTo>
                  <a:cubicBezTo>
                    <a:pt x="286" y="1465"/>
                    <a:pt x="373" y="1961"/>
                    <a:pt x="521" y="2457"/>
                  </a:cubicBezTo>
                  <a:cubicBezTo>
                    <a:pt x="625" y="2842"/>
                    <a:pt x="926" y="3009"/>
                    <a:pt x="1233" y="3009"/>
                  </a:cubicBezTo>
                  <a:cubicBezTo>
                    <a:pt x="1696" y="3009"/>
                    <a:pt x="2173" y="2629"/>
                    <a:pt x="2009" y="2048"/>
                  </a:cubicBezTo>
                  <a:cubicBezTo>
                    <a:pt x="1885" y="1552"/>
                    <a:pt x="1786" y="1056"/>
                    <a:pt x="1637" y="573"/>
                  </a:cubicBezTo>
                  <a:cubicBezTo>
                    <a:pt x="1533" y="230"/>
                    <a:pt x="1229" y="1"/>
                    <a:pt x="878" y="1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74"/>
            <p:cNvSpPr/>
            <p:nvPr/>
          </p:nvSpPr>
          <p:spPr>
            <a:xfrm>
              <a:off x="1517950" y="1772041"/>
              <a:ext cx="642076" cy="1285041"/>
            </a:xfrm>
            <a:custGeom>
              <a:rect b="b" l="l" r="r" t="t"/>
              <a:pathLst>
                <a:path extrusionOk="0" h="17366" w="8677">
                  <a:moveTo>
                    <a:pt x="4401" y="2424"/>
                  </a:moveTo>
                  <a:cubicBezTo>
                    <a:pt x="4413" y="2511"/>
                    <a:pt x="4413" y="2585"/>
                    <a:pt x="4401" y="2647"/>
                  </a:cubicBezTo>
                  <a:cubicBezTo>
                    <a:pt x="4364" y="2635"/>
                    <a:pt x="4327" y="2610"/>
                    <a:pt x="4289" y="2598"/>
                  </a:cubicBezTo>
                  <a:cubicBezTo>
                    <a:pt x="4327" y="2536"/>
                    <a:pt x="4364" y="2486"/>
                    <a:pt x="4401" y="2424"/>
                  </a:cubicBezTo>
                  <a:close/>
                  <a:moveTo>
                    <a:pt x="7029" y="7877"/>
                  </a:moveTo>
                  <a:cubicBezTo>
                    <a:pt x="7066" y="7890"/>
                    <a:pt x="7078" y="7915"/>
                    <a:pt x="7115" y="7927"/>
                  </a:cubicBezTo>
                  <a:cubicBezTo>
                    <a:pt x="7128" y="8039"/>
                    <a:pt x="7115" y="8125"/>
                    <a:pt x="7091" y="8224"/>
                  </a:cubicBezTo>
                  <a:cubicBezTo>
                    <a:pt x="7078" y="8212"/>
                    <a:pt x="7053" y="8187"/>
                    <a:pt x="7016" y="8175"/>
                  </a:cubicBezTo>
                  <a:cubicBezTo>
                    <a:pt x="7029" y="8088"/>
                    <a:pt x="7029" y="7989"/>
                    <a:pt x="7029" y="7877"/>
                  </a:cubicBezTo>
                  <a:close/>
                  <a:moveTo>
                    <a:pt x="3851" y="1"/>
                  </a:moveTo>
                  <a:cubicBezTo>
                    <a:pt x="3670" y="1"/>
                    <a:pt x="3491" y="90"/>
                    <a:pt x="3372" y="305"/>
                  </a:cubicBezTo>
                  <a:cubicBezTo>
                    <a:pt x="3124" y="738"/>
                    <a:pt x="2938" y="1185"/>
                    <a:pt x="2765" y="1643"/>
                  </a:cubicBezTo>
                  <a:cubicBezTo>
                    <a:pt x="931" y="5932"/>
                    <a:pt x="1" y="10592"/>
                    <a:pt x="224" y="15277"/>
                  </a:cubicBezTo>
                  <a:cubicBezTo>
                    <a:pt x="246" y="15661"/>
                    <a:pt x="540" y="15870"/>
                    <a:pt x="839" y="15870"/>
                  </a:cubicBezTo>
                  <a:cubicBezTo>
                    <a:pt x="878" y="15870"/>
                    <a:pt x="917" y="15866"/>
                    <a:pt x="955" y="15859"/>
                  </a:cubicBezTo>
                  <a:cubicBezTo>
                    <a:pt x="1017" y="16219"/>
                    <a:pt x="1092" y="16578"/>
                    <a:pt x="1216" y="16925"/>
                  </a:cubicBezTo>
                  <a:cubicBezTo>
                    <a:pt x="1322" y="17219"/>
                    <a:pt x="1550" y="17365"/>
                    <a:pt x="1808" y="17365"/>
                  </a:cubicBezTo>
                  <a:cubicBezTo>
                    <a:pt x="1909" y="17365"/>
                    <a:pt x="2015" y="17343"/>
                    <a:pt x="2120" y="17297"/>
                  </a:cubicBezTo>
                  <a:cubicBezTo>
                    <a:pt x="2554" y="17111"/>
                    <a:pt x="3000" y="17024"/>
                    <a:pt x="3471" y="16938"/>
                  </a:cubicBezTo>
                  <a:cubicBezTo>
                    <a:pt x="4054" y="17049"/>
                    <a:pt x="4624" y="17173"/>
                    <a:pt x="5231" y="17210"/>
                  </a:cubicBezTo>
                  <a:cubicBezTo>
                    <a:pt x="5238" y="17211"/>
                    <a:pt x="5245" y="17211"/>
                    <a:pt x="5252" y="17211"/>
                  </a:cubicBezTo>
                  <a:cubicBezTo>
                    <a:pt x="5506" y="17211"/>
                    <a:pt x="5766" y="16993"/>
                    <a:pt x="5826" y="16764"/>
                  </a:cubicBezTo>
                  <a:cubicBezTo>
                    <a:pt x="6520" y="13703"/>
                    <a:pt x="8218" y="10840"/>
                    <a:pt x="8392" y="7679"/>
                  </a:cubicBezTo>
                  <a:cubicBezTo>
                    <a:pt x="8565" y="7568"/>
                    <a:pt x="8677" y="7320"/>
                    <a:pt x="8615" y="7059"/>
                  </a:cubicBezTo>
                  <a:cubicBezTo>
                    <a:pt x="8417" y="6316"/>
                    <a:pt x="8206" y="5585"/>
                    <a:pt x="7958" y="4866"/>
                  </a:cubicBezTo>
                  <a:lnTo>
                    <a:pt x="7958" y="4841"/>
                  </a:lnTo>
                  <a:cubicBezTo>
                    <a:pt x="7772" y="4320"/>
                    <a:pt x="7574" y="3787"/>
                    <a:pt x="7314" y="3279"/>
                  </a:cubicBezTo>
                  <a:cubicBezTo>
                    <a:pt x="7152" y="2833"/>
                    <a:pt x="6954" y="2399"/>
                    <a:pt x="6706" y="1978"/>
                  </a:cubicBezTo>
                  <a:cubicBezTo>
                    <a:pt x="6578" y="1781"/>
                    <a:pt x="6373" y="1686"/>
                    <a:pt x="6157" y="1686"/>
                  </a:cubicBezTo>
                  <a:cubicBezTo>
                    <a:pt x="6101" y="1686"/>
                    <a:pt x="6044" y="1692"/>
                    <a:pt x="5987" y="1705"/>
                  </a:cubicBezTo>
                  <a:cubicBezTo>
                    <a:pt x="5925" y="1556"/>
                    <a:pt x="5888" y="1420"/>
                    <a:pt x="5826" y="1271"/>
                  </a:cubicBezTo>
                  <a:cubicBezTo>
                    <a:pt x="5752" y="1061"/>
                    <a:pt x="5541" y="974"/>
                    <a:pt x="5331" y="974"/>
                  </a:cubicBezTo>
                  <a:cubicBezTo>
                    <a:pt x="5231" y="924"/>
                    <a:pt x="5145" y="900"/>
                    <a:pt x="5033" y="875"/>
                  </a:cubicBezTo>
                  <a:cubicBezTo>
                    <a:pt x="4980" y="872"/>
                    <a:pt x="4929" y="870"/>
                    <a:pt x="4879" y="870"/>
                  </a:cubicBezTo>
                  <a:cubicBezTo>
                    <a:pt x="4717" y="870"/>
                    <a:pt x="4568" y="886"/>
                    <a:pt x="4426" y="924"/>
                  </a:cubicBezTo>
                  <a:cubicBezTo>
                    <a:pt x="4665" y="445"/>
                    <a:pt x="4255" y="1"/>
                    <a:pt x="38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74"/>
            <p:cNvSpPr/>
            <p:nvPr/>
          </p:nvSpPr>
          <p:spPr>
            <a:xfrm>
              <a:off x="1790704" y="752433"/>
              <a:ext cx="296878" cy="210893"/>
            </a:xfrm>
            <a:custGeom>
              <a:rect b="b" l="l" r="r" t="t"/>
              <a:pathLst>
                <a:path extrusionOk="0" h="2850" w="4012">
                  <a:moveTo>
                    <a:pt x="2200" y="0"/>
                  </a:moveTo>
                  <a:cubicBezTo>
                    <a:pt x="1820" y="0"/>
                    <a:pt x="1446" y="89"/>
                    <a:pt x="1099" y="301"/>
                  </a:cubicBezTo>
                  <a:cubicBezTo>
                    <a:pt x="591" y="611"/>
                    <a:pt x="182" y="1305"/>
                    <a:pt x="244" y="1925"/>
                  </a:cubicBezTo>
                  <a:cubicBezTo>
                    <a:pt x="194" y="1925"/>
                    <a:pt x="170" y="1912"/>
                    <a:pt x="120" y="1888"/>
                  </a:cubicBezTo>
                  <a:cubicBezTo>
                    <a:pt x="115" y="1887"/>
                    <a:pt x="111" y="1887"/>
                    <a:pt x="107" y="1887"/>
                  </a:cubicBezTo>
                  <a:cubicBezTo>
                    <a:pt x="30" y="1887"/>
                    <a:pt x="1" y="1987"/>
                    <a:pt x="83" y="1999"/>
                  </a:cubicBezTo>
                  <a:cubicBezTo>
                    <a:pt x="145" y="2012"/>
                    <a:pt x="182" y="2036"/>
                    <a:pt x="244" y="2049"/>
                  </a:cubicBezTo>
                  <a:cubicBezTo>
                    <a:pt x="244" y="2061"/>
                    <a:pt x="244" y="2098"/>
                    <a:pt x="256" y="2111"/>
                  </a:cubicBezTo>
                  <a:cubicBezTo>
                    <a:pt x="275" y="2154"/>
                    <a:pt x="315" y="2176"/>
                    <a:pt x="354" y="2176"/>
                  </a:cubicBezTo>
                  <a:cubicBezTo>
                    <a:pt x="393" y="2176"/>
                    <a:pt x="430" y="2154"/>
                    <a:pt x="442" y="2111"/>
                  </a:cubicBezTo>
                  <a:cubicBezTo>
                    <a:pt x="1491" y="2411"/>
                    <a:pt x="2562" y="2850"/>
                    <a:pt x="3644" y="2850"/>
                  </a:cubicBezTo>
                  <a:cubicBezTo>
                    <a:pt x="3725" y="2850"/>
                    <a:pt x="3807" y="2847"/>
                    <a:pt x="3888" y="2842"/>
                  </a:cubicBezTo>
                  <a:cubicBezTo>
                    <a:pt x="4012" y="2817"/>
                    <a:pt x="4012" y="2668"/>
                    <a:pt x="3888" y="2656"/>
                  </a:cubicBezTo>
                  <a:cubicBezTo>
                    <a:pt x="2723" y="2495"/>
                    <a:pt x="1632" y="2198"/>
                    <a:pt x="492" y="1987"/>
                  </a:cubicBezTo>
                  <a:cubicBezTo>
                    <a:pt x="665" y="1367"/>
                    <a:pt x="715" y="859"/>
                    <a:pt x="1310" y="450"/>
                  </a:cubicBezTo>
                  <a:cubicBezTo>
                    <a:pt x="1608" y="258"/>
                    <a:pt x="1956" y="182"/>
                    <a:pt x="2310" y="182"/>
                  </a:cubicBezTo>
                  <a:cubicBezTo>
                    <a:pt x="2618" y="182"/>
                    <a:pt x="2930" y="239"/>
                    <a:pt x="3219" y="326"/>
                  </a:cubicBezTo>
                  <a:cubicBezTo>
                    <a:pt x="3223" y="327"/>
                    <a:pt x="3227" y="327"/>
                    <a:pt x="3231" y="327"/>
                  </a:cubicBezTo>
                  <a:cubicBezTo>
                    <a:pt x="3297" y="327"/>
                    <a:pt x="3326" y="237"/>
                    <a:pt x="3256" y="202"/>
                  </a:cubicBezTo>
                  <a:cubicBezTo>
                    <a:pt x="2910" y="77"/>
                    <a:pt x="2552" y="0"/>
                    <a:pt x="2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74"/>
            <p:cNvSpPr/>
            <p:nvPr/>
          </p:nvSpPr>
          <p:spPr>
            <a:xfrm>
              <a:off x="2026384" y="730382"/>
              <a:ext cx="232722" cy="422896"/>
            </a:xfrm>
            <a:custGeom>
              <a:rect b="b" l="l" r="r" t="t"/>
              <a:pathLst>
                <a:path extrusionOk="0" h="5715" w="3145">
                  <a:moveTo>
                    <a:pt x="26" y="1"/>
                  </a:moveTo>
                  <a:cubicBezTo>
                    <a:pt x="14" y="1"/>
                    <a:pt x="1" y="21"/>
                    <a:pt x="21" y="41"/>
                  </a:cubicBezTo>
                  <a:cubicBezTo>
                    <a:pt x="2079" y="1293"/>
                    <a:pt x="2537" y="3413"/>
                    <a:pt x="2054" y="5619"/>
                  </a:cubicBezTo>
                  <a:cubicBezTo>
                    <a:pt x="2045" y="5670"/>
                    <a:pt x="2089" y="5714"/>
                    <a:pt x="2129" y="5714"/>
                  </a:cubicBezTo>
                  <a:cubicBezTo>
                    <a:pt x="2148" y="5714"/>
                    <a:pt x="2166" y="5705"/>
                    <a:pt x="2178" y="5681"/>
                  </a:cubicBezTo>
                  <a:cubicBezTo>
                    <a:pt x="3145" y="3586"/>
                    <a:pt x="1942" y="1058"/>
                    <a:pt x="34" y="4"/>
                  </a:cubicBezTo>
                  <a:cubicBezTo>
                    <a:pt x="31" y="2"/>
                    <a:pt x="29" y="1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74"/>
            <p:cNvSpPr/>
            <p:nvPr/>
          </p:nvSpPr>
          <p:spPr>
            <a:xfrm>
              <a:off x="1678450" y="3243179"/>
              <a:ext cx="126684" cy="1239828"/>
            </a:xfrm>
            <a:custGeom>
              <a:rect b="b" l="l" r="r" t="t"/>
              <a:pathLst>
                <a:path extrusionOk="0" h="16755" w="1712">
                  <a:moveTo>
                    <a:pt x="1340" y="0"/>
                  </a:moveTo>
                  <a:cubicBezTo>
                    <a:pt x="1327" y="0"/>
                    <a:pt x="1315" y="6"/>
                    <a:pt x="1315" y="19"/>
                  </a:cubicBezTo>
                  <a:cubicBezTo>
                    <a:pt x="1550" y="3551"/>
                    <a:pt x="621" y="6997"/>
                    <a:pt x="323" y="10492"/>
                  </a:cubicBezTo>
                  <a:cubicBezTo>
                    <a:pt x="212" y="11707"/>
                    <a:pt x="249" y="12934"/>
                    <a:pt x="187" y="14123"/>
                  </a:cubicBezTo>
                  <a:cubicBezTo>
                    <a:pt x="150" y="14942"/>
                    <a:pt x="1" y="15821"/>
                    <a:pt x="150" y="16652"/>
                  </a:cubicBezTo>
                  <a:cubicBezTo>
                    <a:pt x="168" y="16720"/>
                    <a:pt x="230" y="16754"/>
                    <a:pt x="292" y="16754"/>
                  </a:cubicBezTo>
                  <a:cubicBezTo>
                    <a:pt x="354" y="16754"/>
                    <a:pt x="416" y="16720"/>
                    <a:pt x="435" y="16652"/>
                  </a:cubicBezTo>
                  <a:cubicBezTo>
                    <a:pt x="819" y="14855"/>
                    <a:pt x="559" y="12810"/>
                    <a:pt x="596" y="10963"/>
                  </a:cubicBezTo>
                  <a:cubicBezTo>
                    <a:pt x="707" y="7294"/>
                    <a:pt x="1711" y="3712"/>
                    <a:pt x="1364" y="19"/>
                  </a:cubicBezTo>
                  <a:cubicBezTo>
                    <a:pt x="1364" y="6"/>
                    <a:pt x="1352" y="0"/>
                    <a:pt x="1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74"/>
            <p:cNvSpPr/>
            <p:nvPr/>
          </p:nvSpPr>
          <p:spPr>
            <a:xfrm>
              <a:off x="1350125" y="725350"/>
              <a:ext cx="1414388" cy="3874065"/>
            </a:xfrm>
            <a:custGeom>
              <a:rect b="b" l="l" r="r" t="t"/>
              <a:pathLst>
                <a:path extrusionOk="0" h="52354" w="19114">
                  <a:moveTo>
                    <a:pt x="12048" y="15689"/>
                  </a:moveTo>
                  <a:cubicBezTo>
                    <a:pt x="12085" y="16160"/>
                    <a:pt x="12147" y="16631"/>
                    <a:pt x="12184" y="17127"/>
                  </a:cubicBezTo>
                  <a:cubicBezTo>
                    <a:pt x="12184" y="17238"/>
                    <a:pt x="12197" y="17362"/>
                    <a:pt x="12184" y="17474"/>
                  </a:cubicBezTo>
                  <a:cubicBezTo>
                    <a:pt x="11813" y="17300"/>
                    <a:pt x="11453" y="17337"/>
                    <a:pt x="11205" y="16916"/>
                  </a:cubicBezTo>
                  <a:cubicBezTo>
                    <a:pt x="11094" y="16730"/>
                    <a:pt x="11032" y="16495"/>
                    <a:pt x="11032" y="16259"/>
                  </a:cubicBezTo>
                  <a:cubicBezTo>
                    <a:pt x="11094" y="16247"/>
                    <a:pt x="11156" y="16247"/>
                    <a:pt x="11205" y="16222"/>
                  </a:cubicBezTo>
                  <a:lnTo>
                    <a:pt x="11490" y="16309"/>
                  </a:lnTo>
                  <a:cubicBezTo>
                    <a:pt x="11505" y="16313"/>
                    <a:pt x="11520" y="16315"/>
                    <a:pt x="11533" y="16315"/>
                  </a:cubicBezTo>
                  <a:cubicBezTo>
                    <a:pt x="11666" y="16315"/>
                    <a:pt x="11724" y="16115"/>
                    <a:pt x="11589" y="16036"/>
                  </a:cubicBezTo>
                  <a:cubicBezTo>
                    <a:pt x="11713" y="15937"/>
                    <a:pt x="11825" y="15825"/>
                    <a:pt x="11937" y="15701"/>
                  </a:cubicBezTo>
                  <a:cubicBezTo>
                    <a:pt x="11961" y="15701"/>
                    <a:pt x="11998" y="15689"/>
                    <a:pt x="12048" y="15689"/>
                  </a:cubicBezTo>
                  <a:close/>
                  <a:moveTo>
                    <a:pt x="8218" y="15082"/>
                  </a:moveTo>
                  <a:cubicBezTo>
                    <a:pt x="8454" y="15119"/>
                    <a:pt x="8677" y="15168"/>
                    <a:pt x="8912" y="15243"/>
                  </a:cubicBezTo>
                  <a:cubicBezTo>
                    <a:pt x="9582" y="15454"/>
                    <a:pt x="10189" y="15801"/>
                    <a:pt x="10821" y="16061"/>
                  </a:cubicBezTo>
                  <a:lnTo>
                    <a:pt x="10821" y="16073"/>
                  </a:lnTo>
                  <a:cubicBezTo>
                    <a:pt x="10771" y="16123"/>
                    <a:pt x="10771" y="16185"/>
                    <a:pt x="10809" y="16234"/>
                  </a:cubicBezTo>
                  <a:cubicBezTo>
                    <a:pt x="10784" y="16544"/>
                    <a:pt x="10833" y="16854"/>
                    <a:pt x="10995" y="17152"/>
                  </a:cubicBezTo>
                  <a:cubicBezTo>
                    <a:pt x="11161" y="17485"/>
                    <a:pt x="11582" y="17766"/>
                    <a:pt x="11970" y="17766"/>
                  </a:cubicBezTo>
                  <a:cubicBezTo>
                    <a:pt x="12043" y="17766"/>
                    <a:pt x="12115" y="17756"/>
                    <a:pt x="12184" y="17734"/>
                  </a:cubicBezTo>
                  <a:lnTo>
                    <a:pt x="12184" y="17734"/>
                  </a:lnTo>
                  <a:cubicBezTo>
                    <a:pt x="12110" y="18217"/>
                    <a:pt x="11887" y="18602"/>
                    <a:pt x="11267" y="18664"/>
                  </a:cubicBezTo>
                  <a:cubicBezTo>
                    <a:pt x="11143" y="18676"/>
                    <a:pt x="11119" y="18837"/>
                    <a:pt x="11242" y="18887"/>
                  </a:cubicBezTo>
                  <a:cubicBezTo>
                    <a:pt x="11329" y="18912"/>
                    <a:pt x="11404" y="18924"/>
                    <a:pt x="11503" y="18949"/>
                  </a:cubicBezTo>
                  <a:cubicBezTo>
                    <a:pt x="11428" y="19035"/>
                    <a:pt x="11329" y="19147"/>
                    <a:pt x="11267" y="19271"/>
                  </a:cubicBezTo>
                  <a:cubicBezTo>
                    <a:pt x="11032" y="18837"/>
                    <a:pt x="10759" y="18428"/>
                    <a:pt x="10462" y="18032"/>
                  </a:cubicBezTo>
                  <a:cubicBezTo>
                    <a:pt x="9693" y="17040"/>
                    <a:pt x="8900" y="16135"/>
                    <a:pt x="8218" y="15082"/>
                  </a:cubicBezTo>
                  <a:close/>
                  <a:moveTo>
                    <a:pt x="11119" y="20312"/>
                  </a:moveTo>
                  <a:cubicBezTo>
                    <a:pt x="11143" y="20411"/>
                    <a:pt x="11180" y="20535"/>
                    <a:pt x="11205" y="20647"/>
                  </a:cubicBezTo>
                  <a:cubicBezTo>
                    <a:pt x="11255" y="20882"/>
                    <a:pt x="11304" y="21093"/>
                    <a:pt x="11317" y="21328"/>
                  </a:cubicBezTo>
                  <a:cubicBezTo>
                    <a:pt x="11143" y="21118"/>
                    <a:pt x="11069" y="20833"/>
                    <a:pt x="11094" y="20461"/>
                  </a:cubicBezTo>
                  <a:cubicBezTo>
                    <a:pt x="11094" y="20411"/>
                    <a:pt x="11119" y="20374"/>
                    <a:pt x="11119" y="20312"/>
                  </a:cubicBezTo>
                  <a:close/>
                  <a:moveTo>
                    <a:pt x="11589" y="20064"/>
                  </a:moveTo>
                  <a:lnTo>
                    <a:pt x="11589" y="20064"/>
                  </a:lnTo>
                  <a:cubicBezTo>
                    <a:pt x="12023" y="20696"/>
                    <a:pt x="12432" y="21378"/>
                    <a:pt x="12482" y="22146"/>
                  </a:cubicBezTo>
                  <a:cubicBezTo>
                    <a:pt x="12507" y="22617"/>
                    <a:pt x="12172" y="23026"/>
                    <a:pt x="11713" y="23287"/>
                  </a:cubicBezTo>
                  <a:cubicBezTo>
                    <a:pt x="11763" y="22865"/>
                    <a:pt x="11813" y="22444"/>
                    <a:pt x="11813" y="22022"/>
                  </a:cubicBezTo>
                  <a:lnTo>
                    <a:pt x="12060" y="22022"/>
                  </a:lnTo>
                  <a:cubicBezTo>
                    <a:pt x="12197" y="22010"/>
                    <a:pt x="12222" y="21824"/>
                    <a:pt x="12085" y="21775"/>
                  </a:cubicBezTo>
                  <a:cubicBezTo>
                    <a:pt x="11998" y="21750"/>
                    <a:pt x="11899" y="21713"/>
                    <a:pt x="11813" y="21675"/>
                  </a:cubicBezTo>
                  <a:cubicBezTo>
                    <a:pt x="11813" y="21403"/>
                    <a:pt x="11800" y="21155"/>
                    <a:pt x="11763" y="20907"/>
                  </a:cubicBezTo>
                  <a:cubicBezTo>
                    <a:pt x="11738" y="20622"/>
                    <a:pt x="11676" y="20337"/>
                    <a:pt x="11589" y="20064"/>
                  </a:cubicBezTo>
                  <a:close/>
                  <a:moveTo>
                    <a:pt x="6347" y="14933"/>
                  </a:moveTo>
                  <a:cubicBezTo>
                    <a:pt x="6867" y="14995"/>
                    <a:pt x="7363" y="14995"/>
                    <a:pt x="7871" y="15032"/>
                  </a:cubicBezTo>
                  <a:cubicBezTo>
                    <a:pt x="8429" y="16916"/>
                    <a:pt x="10214" y="18093"/>
                    <a:pt x="10970" y="19866"/>
                  </a:cubicBezTo>
                  <a:cubicBezTo>
                    <a:pt x="10660" y="20709"/>
                    <a:pt x="10660" y="21638"/>
                    <a:pt x="11379" y="21936"/>
                  </a:cubicBezTo>
                  <a:cubicBezTo>
                    <a:pt x="11379" y="22444"/>
                    <a:pt x="11329" y="22964"/>
                    <a:pt x="11242" y="23485"/>
                  </a:cubicBezTo>
                  <a:cubicBezTo>
                    <a:pt x="11086" y="23526"/>
                    <a:pt x="10929" y="23547"/>
                    <a:pt x="10781" y="23547"/>
                  </a:cubicBezTo>
                  <a:cubicBezTo>
                    <a:pt x="10613" y="23547"/>
                    <a:pt x="10457" y="23519"/>
                    <a:pt x="10325" y="23460"/>
                  </a:cubicBezTo>
                  <a:cubicBezTo>
                    <a:pt x="10309" y="23455"/>
                    <a:pt x="10292" y="23452"/>
                    <a:pt x="10274" y="23452"/>
                  </a:cubicBezTo>
                  <a:cubicBezTo>
                    <a:pt x="10166" y="23452"/>
                    <a:pt x="10042" y="23543"/>
                    <a:pt x="10127" y="23671"/>
                  </a:cubicBezTo>
                  <a:cubicBezTo>
                    <a:pt x="10302" y="23907"/>
                    <a:pt x="10545" y="24001"/>
                    <a:pt x="10808" y="24001"/>
                  </a:cubicBezTo>
                  <a:cubicBezTo>
                    <a:pt x="10918" y="24001"/>
                    <a:pt x="11030" y="23985"/>
                    <a:pt x="11143" y="23956"/>
                  </a:cubicBezTo>
                  <a:lnTo>
                    <a:pt x="11143" y="23956"/>
                  </a:lnTo>
                  <a:cubicBezTo>
                    <a:pt x="10598" y="26323"/>
                    <a:pt x="9334" y="28653"/>
                    <a:pt x="8838" y="30872"/>
                  </a:cubicBezTo>
                  <a:cubicBezTo>
                    <a:pt x="8285" y="30828"/>
                    <a:pt x="7724" y="30800"/>
                    <a:pt x="7166" y="30800"/>
                  </a:cubicBezTo>
                  <a:cubicBezTo>
                    <a:pt x="5972" y="30800"/>
                    <a:pt x="4788" y="30930"/>
                    <a:pt x="3707" y="31318"/>
                  </a:cubicBezTo>
                  <a:lnTo>
                    <a:pt x="3707" y="31306"/>
                  </a:lnTo>
                  <a:cubicBezTo>
                    <a:pt x="3496" y="28666"/>
                    <a:pt x="3707" y="26113"/>
                    <a:pt x="4091" y="23510"/>
                  </a:cubicBezTo>
                  <a:cubicBezTo>
                    <a:pt x="4302" y="22146"/>
                    <a:pt x="4562" y="20795"/>
                    <a:pt x="4760" y="19457"/>
                  </a:cubicBezTo>
                  <a:cubicBezTo>
                    <a:pt x="4996" y="17908"/>
                    <a:pt x="5268" y="16135"/>
                    <a:pt x="6347" y="14933"/>
                  </a:cubicBezTo>
                  <a:close/>
                  <a:moveTo>
                    <a:pt x="9691" y="0"/>
                  </a:moveTo>
                  <a:cubicBezTo>
                    <a:pt x="9612" y="0"/>
                    <a:pt x="9548" y="93"/>
                    <a:pt x="9606" y="171"/>
                  </a:cubicBezTo>
                  <a:cubicBezTo>
                    <a:pt x="10474" y="1175"/>
                    <a:pt x="11404" y="2117"/>
                    <a:pt x="12135" y="3245"/>
                  </a:cubicBezTo>
                  <a:cubicBezTo>
                    <a:pt x="13151" y="4794"/>
                    <a:pt x="13263" y="6158"/>
                    <a:pt x="12284" y="7348"/>
                  </a:cubicBezTo>
                  <a:cubicBezTo>
                    <a:pt x="12209" y="6778"/>
                    <a:pt x="12011" y="6269"/>
                    <a:pt x="11664" y="5947"/>
                  </a:cubicBezTo>
                  <a:cubicBezTo>
                    <a:pt x="11658" y="5938"/>
                    <a:pt x="11650" y="5934"/>
                    <a:pt x="11642" y="5934"/>
                  </a:cubicBezTo>
                  <a:cubicBezTo>
                    <a:pt x="11620" y="5934"/>
                    <a:pt x="11599" y="5969"/>
                    <a:pt x="11627" y="5997"/>
                  </a:cubicBezTo>
                  <a:cubicBezTo>
                    <a:pt x="12011" y="6431"/>
                    <a:pt x="12147" y="6963"/>
                    <a:pt x="12135" y="7521"/>
                  </a:cubicBezTo>
                  <a:cubicBezTo>
                    <a:pt x="11937" y="7744"/>
                    <a:pt x="11701" y="7943"/>
                    <a:pt x="11428" y="8166"/>
                  </a:cubicBezTo>
                  <a:cubicBezTo>
                    <a:pt x="11270" y="8282"/>
                    <a:pt x="11354" y="8497"/>
                    <a:pt x="11521" y="8497"/>
                  </a:cubicBezTo>
                  <a:cubicBezTo>
                    <a:pt x="11550" y="8497"/>
                    <a:pt x="11581" y="8490"/>
                    <a:pt x="11614" y="8476"/>
                  </a:cubicBezTo>
                  <a:cubicBezTo>
                    <a:pt x="11763" y="8389"/>
                    <a:pt x="11899" y="8314"/>
                    <a:pt x="12048" y="8240"/>
                  </a:cubicBezTo>
                  <a:lnTo>
                    <a:pt x="12060" y="8240"/>
                  </a:lnTo>
                  <a:cubicBezTo>
                    <a:pt x="12048" y="8327"/>
                    <a:pt x="12011" y="8426"/>
                    <a:pt x="11998" y="8500"/>
                  </a:cubicBezTo>
                  <a:lnTo>
                    <a:pt x="11998" y="8513"/>
                  </a:lnTo>
                  <a:cubicBezTo>
                    <a:pt x="11768" y="8652"/>
                    <a:pt x="11539" y="8729"/>
                    <a:pt x="11316" y="8729"/>
                  </a:cubicBezTo>
                  <a:cubicBezTo>
                    <a:pt x="11024" y="8729"/>
                    <a:pt x="10741" y="8597"/>
                    <a:pt x="10474" y="8302"/>
                  </a:cubicBezTo>
                  <a:cubicBezTo>
                    <a:pt x="10387" y="8203"/>
                    <a:pt x="10325" y="8091"/>
                    <a:pt x="10263" y="7967"/>
                  </a:cubicBezTo>
                  <a:cubicBezTo>
                    <a:pt x="10449" y="7955"/>
                    <a:pt x="10672" y="7893"/>
                    <a:pt x="10920" y="7757"/>
                  </a:cubicBezTo>
                  <a:cubicBezTo>
                    <a:pt x="11020" y="7701"/>
                    <a:pt x="10971" y="7565"/>
                    <a:pt x="10878" y="7565"/>
                  </a:cubicBezTo>
                  <a:cubicBezTo>
                    <a:pt x="10868" y="7565"/>
                    <a:pt x="10857" y="7567"/>
                    <a:pt x="10846" y="7571"/>
                  </a:cubicBezTo>
                  <a:cubicBezTo>
                    <a:pt x="10709" y="7602"/>
                    <a:pt x="10579" y="7617"/>
                    <a:pt x="10460" y="7617"/>
                  </a:cubicBezTo>
                  <a:cubicBezTo>
                    <a:pt x="10341" y="7617"/>
                    <a:pt x="10232" y="7602"/>
                    <a:pt x="10139" y="7571"/>
                  </a:cubicBezTo>
                  <a:cubicBezTo>
                    <a:pt x="10139" y="7521"/>
                    <a:pt x="10115" y="7496"/>
                    <a:pt x="10115" y="7447"/>
                  </a:cubicBezTo>
                  <a:cubicBezTo>
                    <a:pt x="10102" y="7063"/>
                    <a:pt x="10325" y="6815"/>
                    <a:pt x="10524" y="6517"/>
                  </a:cubicBezTo>
                  <a:cubicBezTo>
                    <a:pt x="10545" y="6496"/>
                    <a:pt x="10520" y="6438"/>
                    <a:pt x="10482" y="6438"/>
                  </a:cubicBezTo>
                  <a:cubicBezTo>
                    <a:pt x="10475" y="6438"/>
                    <a:pt x="10469" y="6439"/>
                    <a:pt x="10462" y="6443"/>
                  </a:cubicBezTo>
                  <a:cubicBezTo>
                    <a:pt x="10028" y="6604"/>
                    <a:pt x="9854" y="7001"/>
                    <a:pt x="9842" y="7422"/>
                  </a:cubicBezTo>
                  <a:cubicBezTo>
                    <a:pt x="9470" y="7125"/>
                    <a:pt x="9334" y="6530"/>
                    <a:pt x="9284" y="5935"/>
                  </a:cubicBezTo>
                  <a:cubicBezTo>
                    <a:pt x="9272" y="5712"/>
                    <a:pt x="9247" y="5476"/>
                    <a:pt x="9247" y="5253"/>
                  </a:cubicBezTo>
                  <a:cubicBezTo>
                    <a:pt x="9470" y="5018"/>
                    <a:pt x="9644" y="4733"/>
                    <a:pt x="9706" y="4447"/>
                  </a:cubicBezTo>
                  <a:cubicBezTo>
                    <a:pt x="9721" y="4336"/>
                    <a:pt x="9645" y="4265"/>
                    <a:pt x="9562" y="4265"/>
                  </a:cubicBezTo>
                  <a:cubicBezTo>
                    <a:pt x="9516" y="4265"/>
                    <a:pt x="9468" y="4287"/>
                    <a:pt x="9433" y="4336"/>
                  </a:cubicBezTo>
                  <a:lnTo>
                    <a:pt x="9297" y="4522"/>
                  </a:lnTo>
                  <a:cubicBezTo>
                    <a:pt x="9309" y="4460"/>
                    <a:pt x="9309" y="4398"/>
                    <a:pt x="9334" y="4336"/>
                  </a:cubicBezTo>
                  <a:cubicBezTo>
                    <a:pt x="9346" y="4323"/>
                    <a:pt x="9346" y="4286"/>
                    <a:pt x="9346" y="4249"/>
                  </a:cubicBezTo>
                  <a:cubicBezTo>
                    <a:pt x="9371" y="4138"/>
                    <a:pt x="9408" y="4026"/>
                    <a:pt x="9433" y="3914"/>
                  </a:cubicBezTo>
                  <a:cubicBezTo>
                    <a:pt x="9532" y="3791"/>
                    <a:pt x="9606" y="3654"/>
                    <a:pt x="9706" y="3518"/>
                  </a:cubicBezTo>
                  <a:cubicBezTo>
                    <a:pt x="9715" y="3490"/>
                    <a:pt x="9689" y="3476"/>
                    <a:pt x="9671" y="3476"/>
                  </a:cubicBezTo>
                  <a:cubicBezTo>
                    <a:pt x="9664" y="3476"/>
                    <a:pt x="9659" y="3478"/>
                    <a:pt x="9656" y="3481"/>
                  </a:cubicBezTo>
                  <a:cubicBezTo>
                    <a:pt x="9644" y="3493"/>
                    <a:pt x="9619" y="3530"/>
                    <a:pt x="9594" y="3543"/>
                  </a:cubicBezTo>
                  <a:lnTo>
                    <a:pt x="9594" y="3530"/>
                  </a:lnTo>
                  <a:cubicBezTo>
                    <a:pt x="9629" y="3477"/>
                    <a:pt x="9577" y="3431"/>
                    <a:pt x="9525" y="3431"/>
                  </a:cubicBezTo>
                  <a:cubicBezTo>
                    <a:pt x="9505" y="3431"/>
                    <a:pt x="9484" y="3438"/>
                    <a:pt x="9470" y="3456"/>
                  </a:cubicBezTo>
                  <a:cubicBezTo>
                    <a:pt x="9408" y="3543"/>
                    <a:pt x="9346" y="3679"/>
                    <a:pt x="9297" y="3840"/>
                  </a:cubicBezTo>
                  <a:cubicBezTo>
                    <a:pt x="9173" y="3964"/>
                    <a:pt x="9061" y="4088"/>
                    <a:pt x="8974" y="4224"/>
                  </a:cubicBezTo>
                  <a:cubicBezTo>
                    <a:pt x="8925" y="4299"/>
                    <a:pt x="8875" y="4410"/>
                    <a:pt x="8974" y="4460"/>
                  </a:cubicBezTo>
                  <a:cubicBezTo>
                    <a:pt x="8993" y="4469"/>
                    <a:pt x="9016" y="4473"/>
                    <a:pt x="9040" y="4473"/>
                  </a:cubicBezTo>
                  <a:cubicBezTo>
                    <a:pt x="9079" y="4473"/>
                    <a:pt x="9122" y="4463"/>
                    <a:pt x="9160" y="4447"/>
                  </a:cubicBezTo>
                  <a:lnTo>
                    <a:pt x="9160" y="4447"/>
                  </a:lnTo>
                  <a:lnTo>
                    <a:pt x="9111" y="4720"/>
                  </a:lnTo>
                  <a:cubicBezTo>
                    <a:pt x="8788" y="5104"/>
                    <a:pt x="8454" y="5439"/>
                    <a:pt x="8020" y="5712"/>
                  </a:cubicBezTo>
                  <a:cubicBezTo>
                    <a:pt x="7611" y="5080"/>
                    <a:pt x="7413" y="4175"/>
                    <a:pt x="7313" y="3456"/>
                  </a:cubicBezTo>
                  <a:cubicBezTo>
                    <a:pt x="7301" y="3369"/>
                    <a:pt x="7276" y="3332"/>
                    <a:pt x="7214" y="3307"/>
                  </a:cubicBezTo>
                  <a:cubicBezTo>
                    <a:pt x="7214" y="3295"/>
                    <a:pt x="7190" y="3282"/>
                    <a:pt x="7214" y="3270"/>
                  </a:cubicBezTo>
                  <a:cubicBezTo>
                    <a:pt x="7243" y="3241"/>
                    <a:pt x="7227" y="3197"/>
                    <a:pt x="7201" y="3197"/>
                  </a:cubicBezTo>
                  <a:cubicBezTo>
                    <a:pt x="7193" y="3197"/>
                    <a:pt x="7185" y="3200"/>
                    <a:pt x="7177" y="3208"/>
                  </a:cubicBezTo>
                  <a:cubicBezTo>
                    <a:pt x="7128" y="3233"/>
                    <a:pt x="7165" y="3295"/>
                    <a:pt x="7103" y="3320"/>
                  </a:cubicBezTo>
                  <a:cubicBezTo>
                    <a:pt x="7053" y="3344"/>
                    <a:pt x="7016" y="3406"/>
                    <a:pt x="7016" y="3444"/>
                  </a:cubicBezTo>
                  <a:cubicBezTo>
                    <a:pt x="7103" y="4311"/>
                    <a:pt x="7301" y="5352"/>
                    <a:pt x="7809" y="6071"/>
                  </a:cubicBezTo>
                  <a:cubicBezTo>
                    <a:pt x="7852" y="6122"/>
                    <a:pt x="7911" y="6161"/>
                    <a:pt x="7972" y="6161"/>
                  </a:cubicBezTo>
                  <a:cubicBezTo>
                    <a:pt x="8001" y="6161"/>
                    <a:pt x="8030" y="6153"/>
                    <a:pt x="8057" y="6133"/>
                  </a:cubicBezTo>
                  <a:cubicBezTo>
                    <a:pt x="8379" y="5922"/>
                    <a:pt x="8751" y="5699"/>
                    <a:pt x="9049" y="5414"/>
                  </a:cubicBezTo>
                  <a:lnTo>
                    <a:pt x="9049" y="5414"/>
                  </a:lnTo>
                  <a:cubicBezTo>
                    <a:pt x="9024" y="6257"/>
                    <a:pt x="9123" y="7112"/>
                    <a:pt x="9470" y="7596"/>
                  </a:cubicBezTo>
                  <a:cubicBezTo>
                    <a:pt x="9234" y="7552"/>
                    <a:pt x="8953" y="7534"/>
                    <a:pt x="8647" y="7534"/>
                  </a:cubicBezTo>
                  <a:cubicBezTo>
                    <a:pt x="7826" y="7534"/>
                    <a:pt x="6829" y="7664"/>
                    <a:pt x="6062" y="7781"/>
                  </a:cubicBezTo>
                  <a:cubicBezTo>
                    <a:pt x="6054" y="7759"/>
                    <a:pt x="6024" y="7741"/>
                    <a:pt x="5994" y="7741"/>
                  </a:cubicBezTo>
                  <a:cubicBezTo>
                    <a:pt x="5973" y="7741"/>
                    <a:pt x="5953" y="7749"/>
                    <a:pt x="5938" y="7769"/>
                  </a:cubicBezTo>
                  <a:cubicBezTo>
                    <a:pt x="5938" y="7781"/>
                    <a:pt x="5925" y="7781"/>
                    <a:pt x="5925" y="7806"/>
                  </a:cubicBezTo>
                  <a:cubicBezTo>
                    <a:pt x="5752" y="7831"/>
                    <a:pt x="5603" y="7868"/>
                    <a:pt x="5454" y="7881"/>
                  </a:cubicBezTo>
                  <a:lnTo>
                    <a:pt x="5504" y="7831"/>
                  </a:lnTo>
                  <a:cubicBezTo>
                    <a:pt x="5538" y="7808"/>
                    <a:pt x="5510" y="7755"/>
                    <a:pt x="5467" y="7755"/>
                  </a:cubicBezTo>
                  <a:cubicBezTo>
                    <a:pt x="5463" y="7755"/>
                    <a:pt x="5459" y="7756"/>
                    <a:pt x="5454" y="7757"/>
                  </a:cubicBezTo>
                  <a:cubicBezTo>
                    <a:pt x="4450" y="7967"/>
                    <a:pt x="3781" y="8897"/>
                    <a:pt x="3161" y="9641"/>
                  </a:cubicBezTo>
                  <a:cubicBezTo>
                    <a:pt x="2405" y="10558"/>
                    <a:pt x="1587" y="11599"/>
                    <a:pt x="1042" y="12640"/>
                  </a:cubicBezTo>
                  <a:cubicBezTo>
                    <a:pt x="1" y="14598"/>
                    <a:pt x="4376" y="15801"/>
                    <a:pt x="3880" y="17932"/>
                  </a:cubicBezTo>
                  <a:cubicBezTo>
                    <a:pt x="3848" y="18053"/>
                    <a:pt x="3941" y="18137"/>
                    <a:pt x="4041" y="18137"/>
                  </a:cubicBezTo>
                  <a:cubicBezTo>
                    <a:pt x="4095" y="18137"/>
                    <a:pt x="4151" y="18113"/>
                    <a:pt x="4190" y="18056"/>
                  </a:cubicBezTo>
                  <a:cubicBezTo>
                    <a:pt x="5244" y="16544"/>
                    <a:pt x="2579" y="14784"/>
                    <a:pt x="1711" y="13855"/>
                  </a:cubicBezTo>
                  <a:cubicBezTo>
                    <a:pt x="819" y="12913"/>
                    <a:pt x="2257" y="11611"/>
                    <a:pt x="2777" y="10818"/>
                  </a:cubicBezTo>
                  <a:cubicBezTo>
                    <a:pt x="3471" y="9789"/>
                    <a:pt x="4277" y="8947"/>
                    <a:pt x="5182" y="8116"/>
                  </a:cubicBezTo>
                  <a:cubicBezTo>
                    <a:pt x="5380" y="8091"/>
                    <a:pt x="5566" y="8079"/>
                    <a:pt x="5764" y="8067"/>
                  </a:cubicBezTo>
                  <a:lnTo>
                    <a:pt x="5764" y="8067"/>
                  </a:lnTo>
                  <a:cubicBezTo>
                    <a:pt x="4897" y="9913"/>
                    <a:pt x="4946" y="12863"/>
                    <a:pt x="5702" y="14660"/>
                  </a:cubicBezTo>
                  <a:cubicBezTo>
                    <a:pt x="5731" y="14727"/>
                    <a:pt x="5788" y="14755"/>
                    <a:pt x="5848" y="14755"/>
                  </a:cubicBezTo>
                  <a:cubicBezTo>
                    <a:pt x="5945" y="14755"/>
                    <a:pt x="6049" y="14681"/>
                    <a:pt x="6049" y="14574"/>
                  </a:cubicBezTo>
                  <a:lnTo>
                    <a:pt x="6049" y="14462"/>
                  </a:lnTo>
                  <a:cubicBezTo>
                    <a:pt x="6669" y="14276"/>
                    <a:pt x="7276" y="13508"/>
                    <a:pt x="7685" y="13111"/>
                  </a:cubicBezTo>
                  <a:cubicBezTo>
                    <a:pt x="8503" y="12330"/>
                    <a:pt x="9383" y="11587"/>
                    <a:pt x="10177" y="10781"/>
                  </a:cubicBezTo>
                  <a:cubicBezTo>
                    <a:pt x="10299" y="10659"/>
                    <a:pt x="10204" y="10495"/>
                    <a:pt x="10070" y="10495"/>
                  </a:cubicBezTo>
                  <a:cubicBezTo>
                    <a:pt x="10040" y="10495"/>
                    <a:pt x="10009" y="10503"/>
                    <a:pt x="9978" y="10521"/>
                  </a:cubicBezTo>
                  <a:cubicBezTo>
                    <a:pt x="9173" y="10930"/>
                    <a:pt x="8491" y="11847"/>
                    <a:pt x="7859" y="12479"/>
                  </a:cubicBezTo>
                  <a:cubicBezTo>
                    <a:pt x="7437" y="12900"/>
                    <a:pt x="7016" y="13322"/>
                    <a:pt x="6607" y="13718"/>
                  </a:cubicBezTo>
                  <a:cubicBezTo>
                    <a:pt x="6483" y="13842"/>
                    <a:pt x="6260" y="14140"/>
                    <a:pt x="6062" y="14288"/>
                  </a:cubicBezTo>
                  <a:cubicBezTo>
                    <a:pt x="5950" y="12144"/>
                    <a:pt x="5392" y="10223"/>
                    <a:pt x="6012" y="8067"/>
                  </a:cubicBezTo>
                  <a:cubicBezTo>
                    <a:pt x="6508" y="8029"/>
                    <a:pt x="7004" y="7992"/>
                    <a:pt x="7524" y="7967"/>
                  </a:cubicBezTo>
                  <a:cubicBezTo>
                    <a:pt x="7720" y="7961"/>
                    <a:pt x="8267" y="7901"/>
                    <a:pt x="8790" y="7901"/>
                  </a:cubicBezTo>
                  <a:cubicBezTo>
                    <a:pt x="9327" y="7901"/>
                    <a:pt x="9841" y="7964"/>
                    <a:pt x="9929" y="8215"/>
                  </a:cubicBezTo>
                  <a:cubicBezTo>
                    <a:pt x="9953" y="8277"/>
                    <a:pt x="10003" y="8314"/>
                    <a:pt x="10040" y="8314"/>
                  </a:cubicBezTo>
                  <a:cubicBezTo>
                    <a:pt x="10090" y="8389"/>
                    <a:pt x="10139" y="8463"/>
                    <a:pt x="10201" y="8550"/>
                  </a:cubicBezTo>
                  <a:cubicBezTo>
                    <a:pt x="10498" y="8921"/>
                    <a:pt x="10940" y="9132"/>
                    <a:pt x="11362" y="9132"/>
                  </a:cubicBezTo>
                  <a:cubicBezTo>
                    <a:pt x="11504" y="9132"/>
                    <a:pt x="11644" y="9108"/>
                    <a:pt x="11775" y="9058"/>
                  </a:cubicBezTo>
                  <a:lnTo>
                    <a:pt x="11775" y="9058"/>
                  </a:lnTo>
                  <a:cubicBezTo>
                    <a:pt x="11515" y="9579"/>
                    <a:pt x="11094" y="9926"/>
                    <a:pt x="10524" y="10062"/>
                  </a:cubicBezTo>
                  <a:cubicBezTo>
                    <a:pt x="10524" y="9876"/>
                    <a:pt x="10536" y="9678"/>
                    <a:pt x="10561" y="9492"/>
                  </a:cubicBezTo>
                  <a:cubicBezTo>
                    <a:pt x="10567" y="9439"/>
                    <a:pt x="10525" y="9411"/>
                    <a:pt x="10480" y="9411"/>
                  </a:cubicBezTo>
                  <a:cubicBezTo>
                    <a:pt x="10440" y="9411"/>
                    <a:pt x="10399" y="9433"/>
                    <a:pt x="10387" y="9479"/>
                  </a:cubicBezTo>
                  <a:cubicBezTo>
                    <a:pt x="10325" y="9641"/>
                    <a:pt x="10288" y="9876"/>
                    <a:pt x="10276" y="10112"/>
                  </a:cubicBezTo>
                  <a:cubicBezTo>
                    <a:pt x="10214" y="10112"/>
                    <a:pt x="10152" y="10124"/>
                    <a:pt x="10077" y="10124"/>
                  </a:cubicBezTo>
                  <a:cubicBezTo>
                    <a:pt x="9891" y="10124"/>
                    <a:pt x="9854" y="10384"/>
                    <a:pt x="10028" y="10434"/>
                  </a:cubicBezTo>
                  <a:cubicBezTo>
                    <a:pt x="10102" y="10471"/>
                    <a:pt x="10189" y="10483"/>
                    <a:pt x="10263" y="10496"/>
                  </a:cubicBezTo>
                  <a:cubicBezTo>
                    <a:pt x="10274" y="11430"/>
                    <a:pt x="10618" y="12469"/>
                    <a:pt x="11530" y="12469"/>
                  </a:cubicBezTo>
                  <a:cubicBezTo>
                    <a:pt x="11658" y="12469"/>
                    <a:pt x="11798" y="12449"/>
                    <a:pt x="11949" y="12405"/>
                  </a:cubicBezTo>
                  <a:cubicBezTo>
                    <a:pt x="12085" y="12355"/>
                    <a:pt x="12122" y="12119"/>
                    <a:pt x="11949" y="12095"/>
                  </a:cubicBezTo>
                  <a:cubicBezTo>
                    <a:pt x="11317" y="11971"/>
                    <a:pt x="10908" y="11797"/>
                    <a:pt x="10697" y="11153"/>
                  </a:cubicBezTo>
                  <a:cubicBezTo>
                    <a:pt x="10635" y="10942"/>
                    <a:pt x="10586" y="10744"/>
                    <a:pt x="10561" y="10533"/>
                  </a:cubicBezTo>
                  <a:cubicBezTo>
                    <a:pt x="11019" y="10533"/>
                    <a:pt x="11404" y="10298"/>
                    <a:pt x="11701" y="9938"/>
                  </a:cubicBezTo>
                  <a:cubicBezTo>
                    <a:pt x="12023" y="10533"/>
                    <a:pt x="12197" y="11178"/>
                    <a:pt x="12184" y="11847"/>
                  </a:cubicBezTo>
                  <a:cubicBezTo>
                    <a:pt x="12172" y="12157"/>
                    <a:pt x="12073" y="12454"/>
                    <a:pt x="11924" y="12714"/>
                  </a:cubicBezTo>
                  <a:cubicBezTo>
                    <a:pt x="11887" y="12764"/>
                    <a:pt x="11862" y="12801"/>
                    <a:pt x="11813" y="12851"/>
                  </a:cubicBezTo>
                  <a:cubicBezTo>
                    <a:pt x="11808" y="12849"/>
                    <a:pt x="11802" y="12848"/>
                    <a:pt x="11797" y="12848"/>
                  </a:cubicBezTo>
                  <a:cubicBezTo>
                    <a:pt x="11760" y="12848"/>
                    <a:pt x="11717" y="12880"/>
                    <a:pt x="11738" y="12913"/>
                  </a:cubicBezTo>
                  <a:cubicBezTo>
                    <a:pt x="11528" y="13074"/>
                    <a:pt x="11267" y="13136"/>
                    <a:pt x="11057" y="13309"/>
                  </a:cubicBezTo>
                  <a:cubicBezTo>
                    <a:pt x="10957" y="13371"/>
                    <a:pt x="10957" y="13532"/>
                    <a:pt x="11081" y="13570"/>
                  </a:cubicBezTo>
                  <a:cubicBezTo>
                    <a:pt x="11140" y="13581"/>
                    <a:pt x="11197" y="13587"/>
                    <a:pt x="11254" y="13587"/>
                  </a:cubicBezTo>
                  <a:cubicBezTo>
                    <a:pt x="11496" y="13587"/>
                    <a:pt x="11716" y="13485"/>
                    <a:pt x="11887" y="13334"/>
                  </a:cubicBezTo>
                  <a:cubicBezTo>
                    <a:pt x="12048" y="13780"/>
                    <a:pt x="12110" y="14251"/>
                    <a:pt x="12023" y="14735"/>
                  </a:cubicBezTo>
                  <a:cubicBezTo>
                    <a:pt x="11986" y="14995"/>
                    <a:pt x="11887" y="15193"/>
                    <a:pt x="11763" y="15367"/>
                  </a:cubicBezTo>
                  <a:cubicBezTo>
                    <a:pt x="10660" y="15069"/>
                    <a:pt x="10437" y="13557"/>
                    <a:pt x="10784" y="12541"/>
                  </a:cubicBezTo>
                  <a:cubicBezTo>
                    <a:pt x="10809" y="12499"/>
                    <a:pt x="10761" y="12457"/>
                    <a:pt x="10715" y="12457"/>
                  </a:cubicBezTo>
                  <a:cubicBezTo>
                    <a:pt x="10693" y="12457"/>
                    <a:pt x="10672" y="12467"/>
                    <a:pt x="10660" y="12491"/>
                  </a:cubicBezTo>
                  <a:cubicBezTo>
                    <a:pt x="10338" y="13198"/>
                    <a:pt x="10288" y="14090"/>
                    <a:pt x="10623" y="14821"/>
                  </a:cubicBezTo>
                  <a:cubicBezTo>
                    <a:pt x="10784" y="15206"/>
                    <a:pt x="11081" y="15553"/>
                    <a:pt x="11441" y="15689"/>
                  </a:cubicBezTo>
                  <a:cubicBezTo>
                    <a:pt x="11379" y="15739"/>
                    <a:pt x="11304" y="15776"/>
                    <a:pt x="11218" y="15825"/>
                  </a:cubicBezTo>
                  <a:cubicBezTo>
                    <a:pt x="11156" y="15801"/>
                    <a:pt x="11094" y="15751"/>
                    <a:pt x="11032" y="15701"/>
                  </a:cubicBezTo>
                  <a:cubicBezTo>
                    <a:pt x="11032" y="15652"/>
                    <a:pt x="11057" y="15590"/>
                    <a:pt x="11057" y="15553"/>
                  </a:cubicBezTo>
                  <a:cubicBezTo>
                    <a:pt x="11064" y="15485"/>
                    <a:pt x="11017" y="15440"/>
                    <a:pt x="10970" y="15440"/>
                  </a:cubicBezTo>
                  <a:cubicBezTo>
                    <a:pt x="10940" y="15440"/>
                    <a:pt x="10910" y="15459"/>
                    <a:pt x="10895" y="15503"/>
                  </a:cubicBezTo>
                  <a:cubicBezTo>
                    <a:pt x="10883" y="15528"/>
                    <a:pt x="10883" y="15565"/>
                    <a:pt x="10871" y="15590"/>
                  </a:cubicBezTo>
                  <a:cubicBezTo>
                    <a:pt x="9907" y="15041"/>
                    <a:pt x="8606" y="14469"/>
                    <a:pt x="7492" y="14469"/>
                  </a:cubicBezTo>
                  <a:cubicBezTo>
                    <a:pt x="7174" y="14469"/>
                    <a:pt x="6870" y="14516"/>
                    <a:pt x="6595" y="14623"/>
                  </a:cubicBezTo>
                  <a:cubicBezTo>
                    <a:pt x="6604" y="14586"/>
                    <a:pt x="6571" y="14548"/>
                    <a:pt x="6533" y="14548"/>
                  </a:cubicBezTo>
                  <a:cubicBezTo>
                    <a:pt x="6520" y="14548"/>
                    <a:pt x="6508" y="14552"/>
                    <a:pt x="6495" y="14561"/>
                  </a:cubicBezTo>
                  <a:cubicBezTo>
                    <a:pt x="5182" y="15330"/>
                    <a:pt x="4773" y="16928"/>
                    <a:pt x="4488" y="18341"/>
                  </a:cubicBezTo>
                  <a:cubicBezTo>
                    <a:pt x="4141" y="19928"/>
                    <a:pt x="3905" y="21564"/>
                    <a:pt x="3645" y="23150"/>
                  </a:cubicBezTo>
                  <a:cubicBezTo>
                    <a:pt x="3384" y="24762"/>
                    <a:pt x="3199" y="26410"/>
                    <a:pt x="3087" y="28034"/>
                  </a:cubicBezTo>
                  <a:cubicBezTo>
                    <a:pt x="3025" y="28852"/>
                    <a:pt x="2690" y="30798"/>
                    <a:pt x="3434" y="31430"/>
                  </a:cubicBezTo>
                  <a:cubicBezTo>
                    <a:pt x="3273" y="31492"/>
                    <a:pt x="3124" y="31566"/>
                    <a:pt x="2963" y="31640"/>
                  </a:cubicBezTo>
                  <a:cubicBezTo>
                    <a:pt x="2885" y="31685"/>
                    <a:pt x="2927" y="31819"/>
                    <a:pt x="3008" y="31819"/>
                  </a:cubicBezTo>
                  <a:cubicBezTo>
                    <a:pt x="3018" y="31819"/>
                    <a:pt x="3027" y="31818"/>
                    <a:pt x="3037" y="31814"/>
                  </a:cubicBezTo>
                  <a:cubicBezTo>
                    <a:pt x="3248" y="31752"/>
                    <a:pt x="3446" y="31690"/>
                    <a:pt x="3632" y="31640"/>
                  </a:cubicBezTo>
                  <a:lnTo>
                    <a:pt x="3632" y="31640"/>
                  </a:lnTo>
                  <a:cubicBezTo>
                    <a:pt x="4240" y="32657"/>
                    <a:pt x="3620" y="34293"/>
                    <a:pt x="3372" y="35334"/>
                  </a:cubicBezTo>
                  <a:cubicBezTo>
                    <a:pt x="3062" y="36573"/>
                    <a:pt x="2951" y="37813"/>
                    <a:pt x="2951" y="39102"/>
                  </a:cubicBezTo>
                  <a:cubicBezTo>
                    <a:pt x="2975" y="42448"/>
                    <a:pt x="3707" y="45757"/>
                    <a:pt x="3868" y="49104"/>
                  </a:cubicBezTo>
                  <a:cubicBezTo>
                    <a:pt x="3874" y="49234"/>
                    <a:pt x="3970" y="49299"/>
                    <a:pt x="4066" y="49299"/>
                  </a:cubicBezTo>
                  <a:cubicBezTo>
                    <a:pt x="4162" y="49299"/>
                    <a:pt x="4258" y="49234"/>
                    <a:pt x="4264" y="49104"/>
                  </a:cubicBezTo>
                  <a:cubicBezTo>
                    <a:pt x="4562" y="45274"/>
                    <a:pt x="3273" y="41494"/>
                    <a:pt x="3397" y="37652"/>
                  </a:cubicBezTo>
                  <a:cubicBezTo>
                    <a:pt x="3446" y="36065"/>
                    <a:pt x="4859" y="33090"/>
                    <a:pt x="3707" y="31628"/>
                  </a:cubicBezTo>
                  <a:cubicBezTo>
                    <a:pt x="4624" y="31392"/>
                    <a:pt x="5516" y="31293"/>
                    <a:pt x="6471" y="31293"/>
                  </a:cubicBezTo>
                  <a:cubicBezTo>
                    <a:pt x="6433" y="33487"/>
                    <a:pt x="6595" y="35681"/>
                    <a:pt x="6607" y="37875"/>
                  </a:cubicBezTo>
                  <a:cubicBezTo>
                    <a:pt x="6557" y="37614"/>
                    <a:pt x="6495" y="37329"/>
                    <a:pt x="6433" y="37069"/>
                  </a:cubicBezTo>
                  <a:cubicBezTo>
                    <a:pt x="6429" y="37060"/>
                    <a:pt x="6419" y="37056"/>
                    <a:pt x="6408" y="37056"/>
                  </a:cubicBezTo>
                  <a:cubicBezTo>
                    <a:pt x="6390" y="37056"/>
                    <a:pt x="6371" y="37066"/>
                    <a:pt x="6371" y="37081"/>
                  </a:cubicBezTo>
                  <a:cubicBezTo>
                    <a:pt x="6471" y="37701"/>
                    <a:pt x="6545" y="38346"/>
                    <a:pt x="6595" y="38965"/>
                  </a:cubicBezTo>
                  <a:cubicBezTo>
                    <a:pt x="6595" y="39337"/>
                    <a:pt x="6570" y="39709"/>
                    <a:pt x="6557" y="40081"/>
                  </a:cubicBezTo>
                  <a:cubicBezTo>
                    <a:pt x="6557" y="40143"/>
                    <a:pt x="6619" y="40180"/>
                    <a:pt x="6669" y="40180"/>
                  </a:cubicBezTo>
                  <a:cubicBezTo>
                    <a:pt x="6743" y="41717"/>
                    <a:pt x="6731" y="43241"/>
                    <a:pt x="6756" y="44766"/>
                  </a:cubicBezTo>
                  <a:cubicBezTo>
                    <a:pt x="6781" y="45410"/>
                    <a:pt x="6756" y="46092"/>
                    <a:pt x="6781" y="46786"/>
                  </a:cubicBezTo>
                  <a:cubicBezTo>
                    <a:pt x="6694" y="47208"/>
                    <a:pt x="6632" y="47641"/>
                    <a:pt x="6632" y="48050"/>
                  </a:cubicBezTo>
                  <a:cubicBezTo>
                    <a:pt x="6632" y="48154"/>
                    <a:pt x="6718" y="48205"/>
                    <a:pt x="6804" y="48205"/>
                  </a:cubicBezTo>
                  <a:cubicBezTo>
                    <a:pt x="6821" y="48205"/>
                    <a:pt x="6838" y="48203"/>
                    <a:pt x="6855" y="48199"/>
                  </a:cubicBezTo>
                  <a:cubicBezTo>
                    <a:pt x="6929" y="49141"/>
                    <a:pt x="7103" y="50071"/>
                    <a:pt x="7462" y="50876"/>
                  </a:cubicBezTo>
                  <a:cubicBezTo>
                    <a:pt x="7481" y="50922"/>
                    <a:pt x="7526" y="50948"/>
                    <a:pt x="7574" y="50948"/>
                  </a:cubicBezTo>
                  <a:cubicBezTo>
                    <a:pt x="7590" y="50948"/>
                    <a:pt x="7607" y="50945"/>
                    <a:pt x="7623" y="50938"/>
                  </a:cubicBezTo>
                  <a:cubicBezTo>
                    <a:pt x="7983" y="51211"/>
                    <a:pt x="8404" y="51372"/>
                    <a:pt x="8801" y="51570"/>
                  </a:cubicBezTo>
                  <a:cubicBezTo>
                    <a:pt x="8863" y="51607"/>
                    <a:pt x="8912" y="51632"/>
                    <a:pt x="8974" y="51669"/>
                  </a:cubicBezTo>
                  <a:cubicBezTo>
                    <a:pt x="8579" y="51600"/>
                    <a:pt x="8176" y="51547"/>
                    <a:pt x="7771" y="51547"/>
                  </a:cubicBezTo>
                  <a:cubicBezTo>
                    <a:pt x="7668" y="51547"/>
                    <a:pt x="7565" y="51550"/>
                    <a:pt x="7462" y="51558"/>
                  </a:cubicBezTo>
                  <a:cubicBezTo>
                    <a:pt x="7251" y="51570"/>
                    <a:pt x="7251" y="51855"/>
                    <a:pt x="7462" y="51868"/>
                  </a:cubicBezTo>
                  <a:cubicBezTo>
                    <a:pt x="8355" y="51942"/>
                    <a:pt x="9235" y="52190"/>
                    <a:pt x="10139" y="52351"/>
                  </a:cubicBezTo>
                  <a:cubicBezTo>
                    <a:pt x="10154" y="52353"/>
                    <a:pt x="10167" y="52354"/>
                    <a:pt x="10181" y="52354"/>
                  </a:cubicBezTo>
                  <a:cubicBezTo>
                    <a:pt x="10428" y="52354"/>
                    <a:pt x="10560" y="52045"/>
                    <a:pt x="10325" y="51893"/>
                  </a:cubicBezTo>
                  <a:cubicBezTo>
                    <a:pt x="9594" y="51422"/>
                    <a:pt x="8652" y="50752"/>
                    <a:pt x="7772" y="50641"/>
                  </a:cubicBezTo>
                  <a:lnTo>
                    <a:pt x="7722" y="50641"/>
                  </a:lnTo>
                  <a:cubicBezTo>
                    <a:pt x="7623" y="49587"/>
                    <a:pt x="7375" y="48534"/>
                    <a:pt x="7289" y="47468"/>
                  </a:cubicBezTo>
                  <a:cubicBezTo>
                    <a:pt x="7276" y="47331"/>
                    <a:pt x="7276" y="47208"/>
                    <a:pt x="7251" y="47059"/>
                  </a:cubicBezTo>
                  <a:cubicBezTo>
                    <a:pt x="7537" y="46067"/>
                    <a:pt x="7797" y="45063"/>
                    <a:pt x="8119" y="44072"/>
                  </a:cubicBezTo>
                  <a:cubicBezTo>
                    <a:pt x="8590" y="42721"/>
                    <a:pt x="9049" y="41382"/>
                    <a:pt x="9321" y="39969"/>
                  </a:cubicBezTo>
                  <a:cubicBezTo>
                    <a:pt x="9854" y="37143"/>
                    <a:pt x="8925" y="34516"/>
                    <a:pt x="8119" y="31851"/>
                  </a:cubicBezTo>
                  <a:cubicBezTo>
                    <a:pt x="8114" y="31829"/>
                    <a:pt x="8099" y="31820"/>
                    <a:pt x="8085" y="31820"/>
                  </a:cubicBezTo>
                  <a:cubicBezTo>
                    <a:pt x="8067" y="31820"/>
                    <a:pt x="8050" y="31836"/>
                    <a:pt x="8057" y="31863"/>
                  </a:cubicBezTo>
                  <a:cubicBezTo>
                    <a:pt x="8602" y="34900"/>
                    <a:pt x="9420" y="37602"/>
                    <a:pt x="8714" y="40676"/>
                  </a:cubicBezTo>
                  <a:cubicBezTo>
                    <a:pt x="8355" y="42213"/>
                    <a:pt x="7636" y="43737"/>
                    <a:pt x="7165" y="45286"/>
                  </a:cubicBezTo>
                  <a:cubicBezTo>
                    <a:pt x="7152" y="44803"/>
                    <a:pt x="7128" y="44320"/>
                    <a:pt x="7115" y="43861"/>
                  </a:cubicBezTo>
                  <a:cubicBezTo>
                    <a:pt x="7066" y="42436"/>
                    <a:pt x="7004" y="41010"/>
                    <a:pt x="6855" y="39597"/>
                  </a:cubicBezTo>
                  <a:cubicBezTo>
                    <a:pt x="7276" y="36883"/>
                    <a:pt x="6706" y="34020"/>
                    <a:pt x="6607" y="31293"/>
                  </a:cubicBezTo>
                  <a:lnTo>
                    <a:pt x="6991" y="31293"/>
                  </a:lnTo>
                  <a:cubicBezTo>
                    <a:pt x="8089" y="31335"/>
                    <a:pt x="9212" y="31558"/>
                    <a:pt x="10319" y="31558"/>
                  </a:cubicBezTo>
                  <a:cubicBezTo>
                    <a:pt x="10537" y="31558"/>
                    <a:pt x="10754" y="31549"/>
                    <a:pt x="10970" y="31529"/>
                  </a:cubicBezTo>
                  <a:cubicBezTo>
                    <a:pt x="11242" y="31492"/>
                    <a:pt x="11218" y="31169"/>
                    <a:pt x="10970" y="31120"/>
                  </a:cubicBezTo>
                  <a:cubicBezTo>
                    <a:pt x="10462" y="31058"/>
                    <a:pt x="9941" y="30996"/>
                    <a:pt x="9396" y="30934"/>
                  </a:cubicBezTo>
                  <a:cubicBezTo>
                    <a:pt x="10201" y="28678"/>
                    <a:pt x="11218" y="26212"/>
                    <a:pt x="11614" y="23758"/>
                  </a:cubicBezTo>
                  <a:cubicBezTo>
                    <a:pt x="11937" y="23572"/>
                    <a:pt x="12234" y="23324"/>
                    <a:pt x="12383" y="23113"/>
                  </a:cubicBezTo>
                  <a:cubicBezTo>
                    <a:pt x="13238" y="21998"/>
                    <a:pt x="12321" y="20647"/>
                    <a:pt x="11552" y="19767"/>
                  </a:cubicBezTo>
                  <a:cubicBezTo>
                    <a:pt x="11532" y="19746"/>
                    <a:pt x="11508" y="19737"/>
                    <a:pt x="11486" y="19737"/>
                  </a:cubicBezTo>
                  <a:cubicBezTo>
                    <a:pt x="11468" y="19737"/>
                    <a:pt x="11452" y="19743"/>
                    <a:pt x="11441" y="19754"/>
                  </a:cubicBezTo>
                  <a:cubicBezTo>
                    <a:pt x="11404" y="19668"/>
                    <a:pt x="11379" y="19581"/>
                    <a:pt x="11329" y="19506"/>
                  </a:cubicBezTo>
                  <a:cubicBezTo>
                    <a:pt x="11441" y="19296"/>
                    <a:pt x="11552" y="19110"/>
                    <a:pt x="11689" y="18949"/>
                  </a:cubicBezTo>
                  <a:cubicBezTo>
                    <a:pt x="12717" y="18825"/>
                    <a:pt x="12246" y="16482"/>
                    <a:pt x="12073" y="15639"/>
                  </a:cubicBezTo>
                  <a:cubicBezTo>
                    <a:pt x="12122" y="15627"/>
                    <a:pt x="12147" y="15615"/>
                    <a:pt x="12197" y="15602"/>
                  </a:cubicBezTo>
                  <a:cubicBezTo>
                    <a:pt x="12305" y="15554"/>
                    <a:pt x="12250" y="15391"/>
                    <a:pt x="12146" y="15391"/>
                  </a:cubicBezTo>
                  <a:cubicBezTo>
                    <a:pt x="12142" y="15391"/>
                    <a:pt x="12139" y="15391"/>
                    <a:pt x="12135" y="15392"/>
                  </a:cubicBezTo>
                  <a:lnTo>
                    <a:pt x="12073" y="15392"/>
                  </a:lnTo>
                  <a:cubicBezTo>
                    <a:pt x="12135" y="15292"/>
                    <a:pt x="12160" y="15181"/>
                    <a:pt x="12209" y="15069"/>
                  </a:cubicBezTo>
                  <a:cubicBezTo>
                    <a:pt x="12395" y="14462"/>
                    <a:pt x="12246" y="13805"/>
                    <a:pt x="11961" y="13223"/>
                  </a:cubicBezTo>
                  <a:cubicBezTo>
                    <a:pt x="12197" y="12975"/>
                    <a:pt x="12346" y="12652"/>
                    <a:pt x="12432" y="12355"/>
                  </a:cubicBezTo>
                  <a:cubicBezTo>
                    <a:pt x="12631" y="11512"/>
                    <a:pt x="12308" y="10558"/>
                    <a:pt x="11825" y="9864"/>
                  </a:cubicBezTo>
                  <a:cubicBezTo>
                    <a:pt x="11813" y="9839"/>
                    <a:pt x="11775" y="9839"/>
                    <a:pt x="11763" y="9814"/>
                  </a:cubicBezTo>
                  <a:cubicBezTo>
                    <a:pt x="11961" y="9529"/>
                    <a:pt x="12098" y="9170"/>
                    <a:pt x="12197" y="8785"/>
                  </a:cubicBezTo>
                  <a:cubicBezTo>
                    <a:pt x="12259" y="8699"/>
                    <a:pt x="12321" y="8624"/>
                    <a:pt x="12383" y="8538"/>
                  </a:cubicBezTo>
                  <a:cubicBezTo>
                    <a:pt x="12445" y="8438"/>
                    <a:pt x="12370" y="8352"/>
                    <a:pt x="12271" y="8352"/>
                  </a:cubicBezTo>
                  <a:lnTo>
                    <a:pt x="12271" y="8302"/>
                  </a:lnTo>
                  <a:cubicBezTo>
                    <a:pt x="12705" y="8376"/>
                    <a:pt x="13015" y="8426"/>
                    <a:pt x="13151" y="9009"/>
                  </a:cubicBezTo>
                  <a:cubicBezTo>
                    <a:pt x="13362" y="9926"/>
                    <a:pt x="13238" y="10930"/>
                    <a:pt x="13188" y="11859"/>
                  </a:cubicBezTo>
                  <a:cubicBezTo>
                    <a:pt x="13139" y="12876"/>
                    <a:pt x="13188" y="14450"/>
                    <a:pt x="13994" y="15193"/>
                  </a:cubicBezTo>
                  <a:cubicBezTo>
                    <a:pt x="14302" y="15482"/>
                    <a:pt x="14656" y="15599"/>
                    <a:pt x="15034" y="15599"/>
                  </a:cubicBezTo>
                  <a:cubicBezTo>
                    <a:pt x="16356" y="15599"/>
                    <a:pt x="17967" y="14159"/>
                    <a:pt x="18902" y="13619"/>
                  </a:cubicBezTo>
                  <a:cubicBezTo>
                    <a:pt x="19114" y="13485"/>
                    <a:pt x="19035" y="13212"/>
                    <a:pt x="18846" y="13212"/>
                  </a:cubicBezTo>
                  <a:cubicBezTo>
                    <a:pt x="18825" y="13212"/>
                    <a:pt x="18802" y="13215"/>
                    <a:pt x="18778" y="13223"/>
                  </a:cubicBezTo>
                  <a:cubicBezTo>
                    <a:pt x="17833" y="13538"/>
                    <a:pt x="16242" y="15039"/>
                    <a:pt x="15070" y="15039"/>
                  </a:cubicBezTo>
                  <a:cubicBezTo>
                    <a:pt x="14675" y="15039"/>
                    <a:pt x="14328" y="14868"/>
                    <a:pt x="14068" y="14425"/>
                  </a:cubicBezTo>
                  <a:cubicBezTo>
                    <a:pt x="12990" y="12528"/>
                    <a:pt x="14118" y="10112"/>
                    <a:pt x="13188" y="8141"/>
                  </a:cubicBezTo>
                  <a:cubicBezTo>
                    <a:pt x="13179" y="8103"/>
                    <a:pt x="13140" y="8087"/>
                    <a:pt x="13101" y="8087"/>
                  </a:cubicBezTo>
                  <a:cubicBezTo>
                    <a:pt x="13088" y="8087"/>
                    <a:pt x="13076" y="8088"/>
                    <a:pt x="13064" y="8091"/>
                  </a:cubicBezTo>
                  <a:cubicBezTo>
                    <a:pt x="12817" y="8129"/>
                    <a:pt x="12569" y="8153"/>
                    <a:pt x="12321" y="8153"/>
                  </a:cubicBezTo>
                  <a:lnTo>
                    <a:pt x="12321" y="8054"/>
                  </a:lnTo>
                  <a:cubicBezTo>
                    <a:pt x="15246" y="5885"/>
                    <a:pt x="11775" y="1770"/>
                    <a:pt x="9755" y="23"/>
                  </a:cubicBezTo>
                  <a:cubicBezTo>
                    <a:pt x="9734" y="7"/>
                    <a:pt x="9712" y="0"/>
                    <a:pt x="9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74"/>
            <p:cNvSpPr/>
            <p:nvPr/>
          </p:nvSpPr>
          <p:spPr>
            <a:xfrm>
              <a:off x="2751482" y="1646911"/>
              <a:ext cx="267945" cy="220291"/>
            </a:xfrm>
            <a:custGeom>
              <a:rect b="b" l="l" r="r" t="t"/>
              <a:pathLst>
                <a:path extrusionOk="0" h="2977" w="3621">
                  <a:moveTo>
                    <a:pt x="361" y="0"/>
                  </a:moveTo>
                  <a:cubicBezTo>
                    <a:pt x="237" y="0"/>
                    <a:pt x="150" y="136"/>
                    <a:pt x="212" y="248"/>
                  </a:cubicBezTo>
                  <a:cubicBezTo>
                    <a:pt x="237" y="273"/>
                    <a:pt x="249" y="298"/>
                    <a:pt x="262" y="322"/>
                  </a:cubicBezTo>
                  <a:cubicBezTo>
                    <a:pt x="200" y="372"/>
                    <a:pt x="150" y="434"/>
                    <a:pt x="63" y="496"/>
                  </a:cubicBezTo>
                  <a:cubicBezTo>
                    <a:pt x="1" y="548"/>
                    <a:pt x="35" y="644"/>
                    <a:pt x="98" y="644"/>
                  </a:cubicBezTo>
                  <a:cubicBezTo>
                    <a:pt x="110" y="644"/>
                    <a:pt x="124" y="640"/>
                    <a:pt x="138" y="632"/>
                  </a:cubicBezTo>
                  <a:cubicBezTo>
                    <a:pt x="205" y="602"/>
                    <a:pt x="259" y="586"/>
                    <a:pt x="313" y="586"/>
                  </a:cubicBezTo>
                  <a:cubicBezTo>
                    <a:pt x="348" y="586"/>
                    <a:pt x="384" y="593"/>
                    <a:pt x="423" y="607"/>
                  </a:cubicBezTo>
                  <a:cubicBezTo>
                    <a:pt x="695" y="1103"/>
                    <a:pt x="956" y="1611"/>
                    <a:pt x="1104" y="2181"/>
                  </a:cubicBezTo>
                  <a:cubicBezTo>
                    <a:pt x="1129" y="2275"/>
                    <a:pt x="1198" y="2315"/>
                    <a:pt x="1270" y="2315"/>
                  </a:cubicBezTo>
                  <a:cubicBezTo>
                    <a:pt x="1381" y="2315"/>
                    <a:pt x="1499" y="2220"/>
                    <a:pt x="1476" y="2070"/>
                  </a:cubicBezTo>
                  <a:cubicBezTo>
                    <a:pt x="1327" y="1487"/>
                    <a:pt x="1117" y="930"/>
                    <a:pt x="832" y="397"/>
                  </a:cubicBezTo>
                  <a:lnTo>
                    <a:pt x="832" y="397"/>
                  </a:lnTo>
                  <a:cubicBezTo>
                    <a:pt x="1848" y="632"/>
                    <a:pt x="2530" y="1487"/>
                    <a:pt x="3038" y="2367"/>
                  </a:cubicBezTo>
                  <a:cubicBezTo>
                    <a:pt x="2567" y="2454"/>
                    <a:pt x="2096" y="2491"/>
                    <a:pt x="1625" y="2615"/>
                  </a:cubicBezTo>
                  <a:cubicBezTo>
                    <a:pt x="1476" y="2665"/>
                    <a:pt x="1451" y="2913"/>
                    <a:pt x="1625" y="2938"/>
                  </a:cubicBezTo>
                  <a:cubicBezTo>
                    <a:pt x="1757" y="2965"/>
                    <a:pt x="1891" y="2977"/>
                    <a:pt x="2026" y="2977"/>
                  </a:cubicBezTo>
                  <a:cubicBezTo>
                    <a:pt x="2501" y="2977"/>
                    <a:pt x="2988" y="2833"/>
                    <a:pt x="3422" y="2727"/>
                  </a:cubicBezTo>
                  <a:cubicBezTo>
                    <a:pt x="3558" y="2690"/>
                    <a:pt x="3620" y="2541"/>
                    <a:pt x="3546" y="2417"/>
                  </a:cubicBezTo>
                  <a:cubicBezTo>
                    <a:pt x="2840" y="1178"/>
                    <a:pt x="1873" y="62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74"/>
            <p:cNvSpPr/>
            <p:nvPr/>
          </p:nvSpPr>
          <p:spPr>
            <a:xfrm>
              <a:off x="1740238" y="4468203"/>
              <a:ext cx="24789" cy="19905"/>
            </a:xfrm>
            <a:custGeom>
              <a:rect b="b" l="l" r="r" t="t"/>
              <a:pathLst>
                <a:path extrusionOk="0" h="269" w="335">
                  <a:moveTo>
                    <a:pt x="242" y="0"/>
                  </a:moveTo>
                  <a:cubicBezTo>
                    <a:pt x="231" y="0"/>
                    <a:pt x="219" y="3"/>
                    <a:pt x="207" y="10"/>
                  </a:cubicBezTo>
                  <a:cubicBezTo>
                    <a:pt x="158" y="60"/>
                    <a:pt x="108" y="97"/>
                    <a:pt x="58" y="134"/>
                  </a:cubicBezTo>
                  <a:cubicBezTo>
                    <a:pt x="0" y="182"/>
                    <a:pt x="63" y="269"/>
                    <a:pt x="123" y="269"/>
                  </a:cubicBezTo>
                  <a:cubicBezTo>
                    <a:pt x="140" y="269"/>
                    <a:pt x="156" y="262"/>
                    <a:pt x="170" y="246"/>
                  </a:cubicBezTo>
                  <a:cubicBezTo>
                    <a:pt x="219" y="196"/>
                    <a:pt x="244" y="159"/>
                    <a:pt x="294" y="109"/>
                  </a:cubicBezTo>
                  <a:cubicBezTo>
                    <a:pt x="334" y="59"/>
                    <a:pt x="292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74"/>
            <p:cNvSpPr/>
            <p:nvPr/>
          </p:nvSpPr>
          <p:spPr>
            <a:xfrm>
              <a:off x="1485910" y="4471681"/>
              <a:ext cx="259509" cy="103523"/>
            </a:xfrm>
            <a:custGeom>
              <a:rect b="b" l="l" r="r" t="t"/>
              <a:pathLst>
                <a:path extrusionOk="0" h="1399" w="3507">
                  <a:moveTo>
                    <a:pt x="2417" y="0"/>
                  </a:moveTo>
                  <a:cubicBezTo>
                    <a:pt x="1624" y="112"/>
                    <a:pt x="855" y="620"/>
                    <a:pt x="174" y="1017"/>
                  </a:cubicBezTo>
                  <a:cubicBezTo>
                    <a:pt x="0" y="1128"/>
                    <a:pt x="87" y="1364"/>
                    <a:pt x="260" y="1376"/>
                  </a:cubicBezTo>
                  <a:cubicBezTo>
                    <a:pt x="403" y="1391"/>
                    <a:pt x="551" y="1399"/>
                    <a:pt x="700" y="1399"/>
                  </a:cubicBezTo>
                  <a:cubicBezTo>
                    <a:pt x="1663" y="1399"/>
                    <a:pt x="2717" y="1082"/>
                    <a:pt x="3371" y="385"/>
                  </a:cubicBezTo>
                  <a:cubicBezTo>
                    <a:pt x="3506" y="281"/>
                    <a:pt x="3415" y="116"/>
                    <a:pt x="3288" y="116"/>
                  </a:cubicBezTo>
                  <a:cubicBezTo>
                    <a:pt x="3263" y="116"/>
                    <a:pt x="3237" y="123"/>
                    <a:pt x="3210" y="137"/>
                  </a:cubicBezTo>
                  <a:cubicBezTo>
                    <a:pt x="2479" y="558"/>
                    <a:pt x="1785" y="918"/>
                    <a:pt x="992" y="992"/>
                  </a:cubicBezTo>
                  <a:cubicBezTo>
                    <a:pt x="1140" y="893"/>
                    <a:pt x="1302" y="806"/>
                    <a:pt x="1475" y="707"/>
                  </a:cubicBezTo>
                  <a:cubicBezTo>
                    <a:pt x="1686" y="583"/>
                    <a:pt x="1971" y="496"/>
                    <a:pt x="2194" y="385"/>
                  </a:cubicBezTo>
                  <a:lnTo>
                    <a:pt x="2194" y="385"/>
                  </a:lnTo>
                  <a:cubicBezTo>
                    <a:pt x="2186" y="427"/>
                    <a:pt x="2228" y="457"/>
                    <a:pt x="2261" y="457"/>
                  </a:cubicBezTo>
                  <a:cubicBezTo>
                    <a:pt x="2276" y="457"/>
                    <a:pt x="2289" y="450"/>
                    <a:pt x="2293" y="434"/>
                  </a:cubicBezTo>
                  <a:cubicBezTo>
                    <a:pt x="2355" y="298"/>
                    <a:pt x="2504" y="273"/>
                    <a:pt x="2553" y="137"/>
                  </a:cubicBezTo>
                  <a:cubicBezTo>
                    <a:pt x="2591" y="38"/>
                    <a:pt x="2491" y="0"/>
                    <a:pt x="2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17" name="Google Shape;817;p74"/>
          <p:cNvCxnSpPr/>
          <p:nvPr/>
        </p:nvCxnSpPr>
        <p:spPr>
          <a:xfrm>
            <a:off x="4245148" y="3259375"/>
            <a:ext cx="653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74"/>
          <p:cNvCxnSpPr/>
          <p:nvPr/>
        </p:nvCxnSpPr>
        <p:spPr>
          <a:xfrm>
            <a:off x="4245148" y="1992550"/>
            <a:ext cx="653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is Fashion Show by Slidesgo">
  <a:themeElements>
    <a:clrScheme name="Simple Light">
      <a:dk1>
        <a:srgbClr val="F3F3F3"/>
      </a:dk1>
      <a:lt1>
        <a:srgbClr val="000000"/>
      </a:lt1>
      <a:dk2>
        <a:srgbClr val="E5DEC9"/>
      </a:dk2>
      <a:lt2>
        <a:srgbClr val="D2C3A3"/>
      </a:lt2>
      <a:accent1>
        <a:srgbClr val="ECCFBC"/>
      </a:accent1>
      <a:accent2>
        <a:srgbClr val="E3AD9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