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5" r:id="rId2"/>
    <p:sldId id="341" r:id="rId3"/>
    <p:sldId id="342" r:id="rId4"/>
    <p:sldId id="409" r:id="rId5"/>
    <p:sldId id="343" r:id="rId6"/>
    <p:sldId id="410" r:id="rId7"/>
    <p:sldId id="411" r:id="rId8"/>
    <p:sldId id="412" r:id="rId9"/>
    <p:sldId id="413" r:id="rId10"/>
    <p:sldId id="414" r:id="rId11"/>
    <p:sldId id="422" r:id="rId12"/>
    <p:sldId id="415" r:id="rId13"/>
    <p:sldId id="416" r:id="rId14"/>
    <p:sldId id="417" r:id="rId15"/>
    <p:sldId id="421" r:id="rId16"/>
    <p:sldId id="418" r:id="rId17"/>
    <p:sldId id="420" r:id="rId18"/>
    <p:sldId id="425" r:id="rId19"/>
    <p:sldId id="426" r:id="rId20"/>
    <p:sldId id="42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FB0"/>
    <a:srgbClr val="062F66"/>
    <a:srgbClr val="F59534"/>
    <a:srgbClr val="275476"/>
    <a:srgbClr val="A3C445"/>
    <a:srgbClr val="E2365B"/>
    <a:srgbClr val="A5C843"/>
    <a:srgbClr val="2BB6CA"/>
    <a:srgbClr val="ABD046"/>
    <a:srgbClr val="302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/>
    <p:restoredTop sz="86472"/>
  </p:normalViewPr>
  <p:slideViewPr>
    <p:cSldViewPr snapToGrid="0" snapToObjects="1">
      <p:cViewPr varScale="1">
        <p:scale>
          <a:sx n="93" d="100"/>
          <a:sy n="93" d="100"/>
        </p:scale>
        <p:origin x="1626" y="72"/>
      </p:cViewPr>
      <p:guideLst>
        <p:guide orient="horz" pos="1842"/>
        <p:guide pos="1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47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94D22-E92F-CE48-93CE-F098ABFE5CA6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27A92-22DD-274C-AF0B-0F490A94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2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794F5-43E0-164B-ACDC-C829DF755ED6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5F515-F71B-D340-B37D-377AC0B940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2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33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5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3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75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909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6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7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5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74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4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5F515-F71B-D340-B37D-377AC0B9402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5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415E3800-78DA-DF46-B915-451E3E924E4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à coins arrondis 13">
              <a:extLst>
                <a:ext uri="{FF2B5EF4-FFF2-40B4-BE49-F238E27FC236}">
                  <a16:creationId xmlns:a16="http://schemas.microsoft.com/office/drawing/2014/main" id="{EC94FD88-FAC7-DB47-A363-007B92423188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9FB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6" name="Image 5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928D1BCD-A713-9F42-AC3B-5162F3CBB8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2424689F-3410-B244-AC91-13D32BB48E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280135"/>
            <a:ext cx="6879772" cy="2512503"/>
          </a:xfrm>
        </p:spPr>
        <p:txBody>
          <a:bodyPr anchor="b">
            <a:norm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/>
              <a:t>le titre</a:t>
            </a:r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6F744AC8-7EA9-694B-92BD-65ECDEA87D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7" y="4792638"/>
            <a:ext cx="9380765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21" name="Image 2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FD3DFA6-235C-404E-9AF3-3988FCD309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312" y="5727564"/>
            <a:ext cx="1085108" cy="426810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45C321-869A-F54B-8CD3-B0B543FAC5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312" y="643920"/>
            <a:ext cx="3981441" cy="13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B5475B93-9C4C-A240-9AB8-E4E1BE12DF4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A305D-C03A-D548-A190-E0B1A89C1B73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667B65BA-8F1C-3543-B597-C3BBE8992A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422191F0-90A0-3041-B682-FC8A8A02165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BD26C6A-7495-154F-9D61-B4C2D186D4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8016" y="2164222"/>
            <a:ext cx="9038435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A8BDD20-D40A-0940-A88F-CF5EAAB369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8016" y="3668601"/>
            <a:ext cx="9038435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3C7E60-E6D4-2345-BF75-B8F6F48638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3CD514DE-DD7B-2E49-B8D7-7BF3042142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2661C0B1-B5FA-104E-9041-D23F8C7E8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04CD2E2A-201C-D946-A826-D005C01FB7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9929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4811C0-E085-FD4E-A656-670EE4DA715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5951AF-EB89-F249-A12E-8B05DB6C89ED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Image 34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95A70194-C127-6A41-8D02-78AF81867A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D9DCB807-84D9-B94E-A8AE-310EC0ACB27C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C1A94762-A341-2D42-99C1-D1F9C2A9D47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8017" y="2164220"/>
            <a:ext cx="3640934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DD1FB2-BE9E-B242-BFC1-99F384BA527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62427" y="2164222"/>
            <a:ext cx="5230873" cy="111166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B273B9A-D92C-E84F-9210-11C5AC382C3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62427" y="3480977"/>
            <a:ext cx="5230873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</a:rPr>
              <a:t>.</a:t>
            </a:r>
            <a:endParaRPr lang="fr-FR" sz="1600" dirty="0">
              <a:solidFill>
                <a:srgbClr val="595959"/>
              </a:solidFill>
              <a:latin typeface="Century Gothic" pitchFamily="34" charset="0"/>
              <a:cs typeface="Myriad Pro Semibold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321BAA-A00F-FC4E-BD2D-026B973E0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E44A21D8-92A9-EA40-B9F1-D8603E3368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275B5525-9EAD-1C4A-ACD9-6E32786D80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59D1902-F91F-0B4D-9E29-5F220A1B8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98396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CA587AF4-BB2E-A446-AEAD-EE698384C98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CE2B75-432C-C747-BF87-E969AE154094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EFE17648-2224-7047-A5E2-02A5650169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36A6E654-0D11-CF43-8C63-1289822F3C1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05C4653F-7BB3-D249-960C-C9700DB135A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58016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5" name="Espace réservé pour une image  2">
            <a:extLst>
              <a:ext uri="{FF2B5EF4-FFF2-40B4-BE49-F238E27FC236}">
                <a16:creationId xmlns:a16="http://schemas.microsoft.com/office/drawing/2014/main" id="{74A148BA-0CCE-F94A-9F42-CE45FB35ED2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001735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9" name="Espace réservé pour une image  2">
            <a:extLst>
              <a:ext uri="{FF2B5EF4-FFF2-40B4-BE49-F238E27FC236}">
                <a16:creationId xmlns:a16="http://schemas.microsoft.com/office/drawing/2014/main" id="{21648E2A-3081-7847-91EA-79E5C3C8917C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345454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1" name="Espace réservé pour une image  2">
            <a:extLst>
              <a:ext uri="{FF2B5EF4-FFF2-40B4-BE49-F238E27FC236}">
                <a16:creationId xmlns:a16="http://schemas.microsoft.com/office/drawing/2014/main" id="{06066C2B-790B-204B-BC1A-F678B02E4C8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89173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2" name="Espace réservé pour une image  2">
            <a:extLst>
              <a:ext uri="{FF2B5EF4-FFF2-40B4-BE49-F238E27FC236}">
                <a16:creationId xmlns:a16="http://schemas.microsoft.com/office/drawing/2014/main" id="{77F2D47D-7BC3-3C49-ACBE-C258E0A0FD9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3" name="Espace réservé pour une image  2">
            <a:extLst>
              <a:ext uri="{FF2B5EF4-FFF2-40B4-BE49-F238E27FC236}">
                <a16:creationId xmlns:a16="http://schemas.microsoft.com/office/drawing/2014/main" id="{1E596F65-FFB7-4A44-BC6F-E792CDD63271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01735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6" name="Espace réservé pour une image  2">
            <a:extLst>
              <a:ext uri="{FF2B5EF4-FFF2-40B4-BE49-F238E27FC236}">
                <a16:creationId xmlns:a16="http://schemas.microsoft.com/office/drawing/2014/main" id="{ADD782FF-8DB5-3F4D-BD26-0F8CC4465BE6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5345454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7" name="Espace réservé pour une image  2">
            <a:extLst>
              <a:ext uri="{FF2B5EF4-FFF2-40B4-BE49-F238E27FC236}">
                <a16:creationId xmlns:a16="http://schemas.microsoft.com/office/drawing/2014/main" id="{DBEC5EF1-B102-DF45-A716-3FB3D4461F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89173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94DDA2-A02C-FE46-B8D9-A3C02E604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AB838B86-B336-384E-BB17-56ADF1FA2F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C15C9FC-74D4-A942-8707-F0717EB653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A580EEC-8C0D-4244-BF53-3734D758C0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96265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62159CA1-999C-9C48-914E-3FE10B82974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097BE1-FFEE-854B-8209-BBCB8AD6B56B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B9C1F09B-15BC-7E42-B098-A2D205C51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CDB64A82-4661-6C46-8FD1-1C1F6FCC0BA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8835BD8A-B712-4249-B6F9-49543DE0BEFE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7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36D8A8A-F84D-D441-932D-6FFE02B3DE5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954096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E37522D1-C1AB-AF4B-A1AE-B90A5B3D3B4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7250175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69C8AE1-685A-134A-9B6B-32A234D49D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7434877-BCB5-6946-921A-36B237ADC5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9A8A3969-FA39-E945-8F00-44348E5F97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BF3C2372-68A5-8542-AE03-60ACA8AE4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6812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E0C5A95D-3B0E-5E4F-9075-95DFB5A055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DFBA4E-18E9-ED43-A2F9-3C18CDC31CC1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EC1272F-355E-D845-B5BE-054CBD6A1E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289173C-F437-184F-976C-AAE9C3634B5A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246B1A3E-D34E-474D-AEFA-A310EB96BEA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7443BE3-62E9-8240-8F82-56BE1617833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94122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515B17-1475-DF48-8951-4FD6A3752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8B77458-59BD-604D-B62F-176DDAFF17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416314FA-9107-DA48-B16B-0FBCCCC76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D7B0CC5E-EE42-F547-8521-CAF0DF7B2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44281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6D680758-601F-AE45-BC8B-A1E3F22FCF5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2DF5C-705C-2D49-A9DE-CA1C8AB28420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8E302001-9F21-024F-8435-9B3F3DA8D9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F3BC04-1363-BE44-A6B6-843962059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254D86DA-7D56-B84F-A145-AF695DD161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6225EC24-0CE0-6C45-ACD6-AAB661B1B7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25403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CEC588-44FE-F14B-855E-107B7AD2399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B978A3-D939-E442-A1AE-2EC6CEED667F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32BC3AA9-6C31-2D44-BA5E-37119E409A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922E67AA-64AC-3D40-99BF-3DCADE455698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C684E3-2D14-BC4A-ABAD-1824655149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14" name="Image 1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69ADFECB-E4C4-9144-B36B-2AE116BAD6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D3BC0E2F-F9FA-824F-8FAE-D241A6E63CE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à coins arrondis 13">
              <a:extLst>
                <a:ext uri="{FF2B5EF4-FFF2-40B4-BE49-F238E27FC236}">
                  <a16:creationId xmlns:a16="http://schemas.microsoft.com/office/drawing/2014/main" id="{3E26F93A-AB5D-0444-9800-E3A24121B73B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9FB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21" name="Image 20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1F1B2B3F-15C2-4349-8749-1F12770678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BFB0F555-94C2-744C-848F-09583514FD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365" y="196054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8ECBD6EE-8B9F-2C42-A460-C61283B818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365" y="4473046"/>
            <a:ext cx="6879772" cy="8406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</a:t>
            </a:r>
            <a:br>
              <a:rPr lang="fr-FR" dirty="0"/>
            </a:br>
            <a:r>
              <a:rPr lang="fr-FR" dirty="0"/>
              <a:t>le sous-titres</a:t>
            </a:r>
          </a:p>
        </p:txBody>
      </p:sp>
      <p:sp>
        <p:nvSpPr>
          <p:cNvPr id="9" name="Rectangle à coins arrondis 13">
            <a:extLst>
              <a:ext uri="{FF2B5EF4-FFF2-40B4-BE49-F238E27FC236}">
                <a16:creationId xmlns:a16="http://schemas.microsoft.com/office/drawing/2014/main" id="{45858EA2-3834-1342-A06B-4338E8E0F80E}"/>
              </a:ext>
            </a:extLst>
          </p:cNvPr>
          <p:cNvSpPr/>
          <p:nvPr userDrawn="1"/>
        </p:nvSpPr>
        <p:spPr>
          <a:xfrm>
            <a:off x="0" y="6595088"/>
            <a:ext cx="12192000" cy="262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E987AF-1DE8-1845-8719-9A230B9CD3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696" y="563881"/>
            <a:ext cx="718820" cy="1087120"/>
          </a:xfrm>
          <a:prstGeom prst="rect">
            <a:avLst/>
          </a:prstGeom>
        </p:spPr>
      </p:pic>
      <p:pic>
        <p:nvPicPr>
          <p:cNvPr id="25" name="Image 2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AD293B5-B892-BC4A-BC04-0510DE05E1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3703" y="6114853"/>
            <a:ext cx="691896" cy="272146"/>
          </a:xfrm>
          <a:prstGeom prst="rect">
            <a:avLst/>
          </a:prstGeom>
        </p:spPr>
      </p:pic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id="{948C89F8-6B93-5946-8A0E-A26E54D0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279FB0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pPr/>
              <a:t>14/11/2024</a:t>
            </a:fld>
            <a:endParaRPr lang="fr-FR" dirty="0"/>
          </a:p>
        </p:txBody>
      </p:sp>
      <p:sp>
        <p:nvSpPr>
          <p:cNvPr id="28" name="Espace réservé du pied de page 4">
            <a:extLst>
              <a:ext uri="{FF2B5EF4-FFF2-40B4-BE49-F238E27FC236}">
                <a16:creationId xmlns:a16="http://schemas.microsoft.com/office/drawing/2014/main" id="{EE36E80E-B2FC-EC45-9263-385DB969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279FB0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5">
            <a:extLst>
              <a:ext uri="{FF2B5EF4-FFF2-40B4-BE49-F238E27FC236}">
                <a16:creationId xmlns:a16="http://schemas.microsoft.com/office/drawing/2014/main" id="{0C51EA8B-C5D4-E84A-8930-9D5B805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279FB0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4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EFE7534C-A274-3044-924A-13CD19D80B6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008C2D-7327-E145-996B-EB61EC8A623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5B880CFC-3D23-4D42-BB58-BDDC7A2E3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Espace réservé pour une image  2"/>
          <p:cNvSpPr>
            <a:spLocks noGrp="1"/>
          </p:cNvSpPr>
          <p:nvPr>
            <p:ph type="pic" idx="13"/>
          </p:nvPr>
        </p:nvSpPr>
        <p:spPr>
          <a:xfrm>
            <a:off x="658016" y="2164221"/>
            <a:ext cx="1651011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594259" y="2164222"/>
            <a:ext cx="7102192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7DADF960-8C6C-8C44-BE51-FFD2196FC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4259" y="3668601"/>
            <a:ext cx="7102192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136A7E0-6B88-7142-9B58-666EB20CA5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4" name="Image 2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418D4FC3-1DA8-C346-8B90-1E3D17CCD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9FCB45-2CE5-2044-AA2B-552DBEE7F1C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6790F6-0376-1E4F-9683-044ACF93B452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FC65DC4E-B5C4-4541-9B2F-43BD293E6D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422191F0-90A0-3041-B682-FC8A8A02165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BD26C6A-7495-154F-9D61-B4C2D186D4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8016" y="2164222"/>
            <a:ext cx="9038435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A8BDD20-D40A-0940-A88F-CF5EAAB369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8016" y="3668601"/>
            <a:ext cx="9038435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3C7E60-E6D4-2345-BF75-B8F6F48638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3CD514DE-DD7B-2E49-B8D7-7BF3042142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2661C0B1-B5FA-104E-9041-D23F8C7E8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5430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EC94FD88-FAC7-DB47-A363-007B924231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5476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10" name="Image 9" descr="Une image contenant noir&#10;&#10;Description générée automatiquement">
            <a:extLst>
              <a:ext uri="{FF2B5EF4-FFF2-40B4-BE49-F238E27FC236}">
                <a16:creationId xmlns:a16="http://schemas.microsoft.com/office/drawing/2014/main" id="{500A1B90-6930-5B47-A48F-4A663564A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FB0F555-94C2-744C-848F-09583514FD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280135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8ECBD6EE-8B9F-2C42-A460-C61283B818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7" y="4792638"/>
            <a:ext cx="9380765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5B4B072-6ED4-CB4C-90D7-2DC71479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312" y="5727564"/>
            <a:ext cx="1085108" cy="426810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58C0047-5447-2041-A964-06226E5B3E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312" y="643920"/>
            <a:ext cx="3981441" cy="13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32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371D765-F1E3-4640-A752-C14151EC671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6DE189-EC5D-5A49-9451-1B84DF2E530F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587B2D60-5978-BC44-8EA1-FA3C3B1607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D9DCB807-84D9-B94E-A8AE-310EC0ACB27C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C1A94762-A341-2D42-99C1-D1F9C2A9D47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8017" y="2164220"/>
            <a:ext cx="3640934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DD1FB2-BE9E-B242-BFC1-99F384BA527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62427" y="2164222"/>
            <a:ext cx="5230873" cy="111166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B273B9A-D92C-E84F-9210-11C5AC382C3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62427" y="3480977"/>
            <a:ext cx="5230873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</a:rPr>
              <a:t>.</a:t>
            </a:r>
            <a:endParaRPr lang="fr-FR" sz="1600" dirty="0">
              <a:solidFill>
                <a:srgbClr val="595959"/>
              </a:solidFill>
              <a:latin typeface="Century Gothic" pitchFamily="34" charset="0"/>
              <a:cs typeface="Myriad Pro Semibold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321BAA-A00F-FC4E-BD2D-026B973E0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E44A21D8-92A9-EA40-B9F1-D8603E3368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275B5525-9EAD-1C4A-ACD9-6E32786D80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781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C0271187-9BDC-6344-90BF-561D14BCE36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0EA5AB-CCC9-5E45-A2FD-89220A97BC6D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9E4FCB4-48C6-5940-BA38-AC53C4E90F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36A6E654-0D11-CF43-8C63-1289822F3C1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05C4653F-7BB3-D249-960C-C9700DB135A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58016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5" name="Espace réservé pour une image  2">
            <a:extLst>
              <a:ext uri="{FF2B5EF4-FFF2-40B4-BE49-F238E27FC236}">
                <a16:creationId xmlns:a16="http://schemas.microsoft.com/office/drawing/2014/main" id="{74A148BA-0CCE-F94A-9F42-CE45FB35ED2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001735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9" name="Espace réservé pour une image  2">
            <a:extLst>
              <a:ext uri="{FF2B5EF4-FFF2-40B4-BE49-F238E27FC236}">
                <a16:creationId xmlns:a16="http://schemas.microsoft.com/office/drawing/2014/main" id="{21648E2A-3081-7847-91EA-79E5C3C8917C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345454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1" name="Espace réservé pour une image  2">
            <a:extLst>
              <a:ext uri="{FF2B5EF4-FFF2-40B4-BE49-F238E27FC236}">
                <a16:creationId xmlns:a16="http://schemas.microsoft.com/office/drawing/2014/main" id="{06066C2B-790B-204B-BC1A-F678B02E4C8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89173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2" name="Espace réservé pour une image  2">
            <a:extLst>
              <a:ext uri="{FF2B5EF4-FFF2-40B4-BE49-F238E27FC236}">
                <a16:creationId xmlns:a16="http://schemas.microsoft.com/office/drawing/2014/main" id="{77F2D47D-7BC3-3C49-ACBE-C258E0A0FD9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3" name="Espace réservé pour une image  2">
            <a:extLst>
              <a:ext uri="{FF2B5EF4-FFF2-40B4-BE49-F238E27FC236}">
                <a16:creationId xmlns:a16="http://schemas.microsoft.com/office/drawing/2014/main" id="{1E596F65-FFB7-4A44-BC6F-E792CDD63271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01735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6" name="Espace réservé pour une image  2">
            <a:extLst>
              <a:ext uri="{FF2B5EF4-FFF2-40B4-BE49-F238E27FC236}">
                <a16:creationId xmlns:a16="http://schemas.microsoft.com/office/drawing/2014/main" id="{ADD782FF-8DB5-3F4D-BD26-0F8CC4465BE6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5345454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7" name="Espace réservé pour une image  2">
            <a:extLst>
              <a:ext uri="{FF2B5EF4-FFF2-40B4-BE49-F238E27FC236}">
                <a16:creationId xmlns:a16="http://schemas.microsoft.com/office/drawing/2014/main" id="{DBEC5EF1-B102-DF45-A716-3FB3D4461F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89173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94DDA2-A02C-FE46-B8D9-A3C02E604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AB838B86-B336-384E-BB17-56ADF1FA2F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C15C9FC-74D4-A942-8707-F0717EB653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144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397F3612-8800-234D-8773-363C8E075B4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317DC8-929B-594E-89C6-1389751309F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94D37C26-A93B-2941-B919-01D1D089CF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CDB64A82-4661-6C46-8FD1-1C1F6FCC0BA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8835BD8A-B712-4249-B6F9-49543DE0BEFE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7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36D8A8A-F84D-D441-932D-6FFE02B3DE5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954096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E37522D1-C1AB-AF4B-A1AE-B90A5B3D3B4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7250175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69C8AE1-685A-134A-9B6B-32A234D49D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7434877-BCB5-6946-921A-36B237ADC5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9A8A3969-FA39-E945-8F00-44348E5F97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672663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B1180084-77B1-1142-8D34-5222FC7386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B3749-2709-3941-8908-8B28342582E5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3AFA3F57-5F20-474C-B933-0214069B1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289173C-F437-184F-976C-AAE9C3634B5A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246B1A3E-D34E-474D-AEFA-A310EB96BEA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7443BE3-62E9-8240-8F82-56BE1617833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94122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515B17-1475-DF48-8951-4FD6A3752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8B77458-59BD-604D-B62F-176DDAFF17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416314FA-9107-DA48-B16B-0FBCCCC76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95823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DA598C0-B25F-0F4F-BB14-B2C836BBB5C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94FD45-320F-BF46-AA4A-8D9442CACA4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B317784E-510C-4E48-972D-0732CFD438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6B048C9A-8215-DC42-9605-7669A54D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5516F5B6-203C-2D4C-A439-A0BD523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E73CE53A-F619-634F-A91C-7FB9CA92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A22588DA-5963-AA41-ACC9-50363D8774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F59534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D04B979-CA04-0D4A-895C-6280DDCA5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A6095D2-112D-DE4F-8FDD-90C249E004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A4697B7-54C1-2748-97E7-42F284AAE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73869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9EBA87-3F8A-3841-B1DF-3D789A817D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5BB1A8-721B-F244-A807-EE1CE162E6F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F59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BA3C9839-DBD0-6D45-AFB9-E37DF27901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 userDrawn="1"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922E67AA-64AC-3D40-99BF-3DCADE455698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C684E3-2D14-BC4A-ABAD-1824655149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14" name="Image 1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69ADFECB-E4C4-9144-B36B-2AE116BAD6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8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EC94FD88-FAC7-DB47-A363-007B924231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5953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13" name="Image 12" descr="Une image contenant noir&#10;&#10;Description générée automatiquement">
            <a:extLst>
              <a:ext uri="{FF2B5EF4-FFF2-40B4-BE49-F238E27FC236}">
                <a16:creationId xmlns:a16="http://schemas.microsoft.com/office/drawing/2014/main" id="{32644E91-29F8-3143-B0AB-B277125DA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à coins arrondis 13">
            <a:extLst>
              <a:ext uri="{FF2B5EF4-FFF2-40B4-BE49-F238E27FC236}">
                <a16:creationId xmlns:a16="http://schemas.microsoft.com/office/drawing/2014/main" id="{45858EA2-3834-1342-A06B-4338E8E0F80E}"/>
              </a:ext>
            </a:extLst>
          </p:cNvPr>
          <p:cNvSpPr/>
          <p:nvPr userDrawn="1"/>
        </p:nvSpPr>
        <p:spPr>
          <a:xfrm>
            <a:off x="0" y="6595088"/>
            <a:ext cx="12192000" cy="262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70A84C6-1C91-594E-A634-960F244E8B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365" y="196054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A13FFC4A-5607-3841-9C3D-C7725251CC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365" y="4473046"/>
            <a:ext cx="6879772" cy="8406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</a:t>
            </a:r>
            <a:br>
              <a:rPr lang="fr-FR" dirty="0"/>
            </a:br>
            <a:r>
              <a:rPr lang="fr-FR" dirty="0"/>
              <a:t>le sous-titres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946B41-36CC-704D-937C-EB03C56D7C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696" y="563881"/>
            <a:ext cx="718820" cy="1087120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5D66387-0EFD-E54B-8674-D8CDD9262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3703" y="6114853"/>
            <a:ext cx="691896" cy="272146"/>
          </a:xfrm>
          <a:prstGeom prst="rect">
            <a:avLst/>
          </a:prstGeom>
        </p:spPr>
      </p:pic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81FBD477-7839-2349-9D7C-A14967DA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F59534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pPr/>
              <a:t>14/11/2024</a:t>
            </a:fld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1B0BF27F-D541-334A-BE51-C128A385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F59534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BF1908B3-8ABD-E642-9564-D5B32FC3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F59534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71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7FE2107E-5A9F-3145-855E-59F090C97EE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C82F55-9FB4-6E42-AD12-D05E0691803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3C13B9D-3246-A14E-8638-6E7F2F7D62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Espace réservé pour une image  2"/>
          <p:cNvSpPr>
            <a:spLocks noGrp="1"/>
          </p:cNvSpPr>
          <p:nvPr>
            <p:ph type="pic" idx="13"/>
          </p:nvPr>
        </p:nvSpPr>
        <p:spPr>
          <a:xfrm>
            <a:off x="658016" y="2164221"/>
            <a:ext cx="1651011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594259" y="2164222"/>
            <a:ext cx="7102192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7DADF960-8C6C-8C44-BE51-FFD2196FC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4259" y="3668601"/>
            <a:ext cx="7102192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136A7E0-6B88-7142-9B58-666EB20CA5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4" name="Image 2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418D4FC3-1DA8-C346-8B90-1E3D17CCD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98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117BC4F4-96FF-1E41-B231-8213CF8E8DB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F7C166-BDC0-A043-AF22-0AE837327C6A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7E106614-59BE-A840-B6B3-9C3595C612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422191F0-90A0-3041-B682-FC8A8A02165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BD26C6A-7495-154F-9D61-B4C2D186D4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8016" y="2164222"/>
            <a:ext cx="9038435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A8BDD20-D40A-0940-A88F-CF5EAAB369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8016" y="3668601"/>
            <a:ext cx="9038435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3C7E60-E6D4-2345-BF75-B8F6F48638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3CD514DE-DD7B-2E49-B8D7-7BF3042142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2661C0B1-B5FA-104E-9041-D23F8C7E8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29485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78E93371-C31E-884F-B587-6C723139FA8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EC32CE-868F-A046-A870-B222896E605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DCFE350B-EFA5-2248-A7B0-258AC9CB00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D9DCB807-84D9-B94E-A8AE-310EC0ACB27C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C1A94762-A341-2D42-99C1-D1F9C2A9D47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8017" y="2164220"/>
            <a:ext cx="3640934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DD1FB2-BE9E-B242-BFC1-99F384BA527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62427" y="2164222"/>
            <a:ext cx="5230873" cy="111166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B273B9A-D92C-E84F-9210-11C5AC382C3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62427" y="3480977"/>
            <a:ext cx="5230873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</a:rPr>
              <a:t>.</a:t>
            </a:r>
            <a:endParaRPr lang="fr-FR" sz="1600" dirty="0">
              <a:solidFill>
                <a:srgbClr val="595959"/>
              </a:solidFill>
              <a:latin typeface="Century Gothic" pitchFamily="34" charset="0"/>
              <a:cs typeface="Myriad Pro Semibold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321BAA-A00F-FC4E-BD2D-026B973E0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E44A21D8-92A9-EA40-B9F1-D8603E3368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275B5525-9EAD-1C4A-ACD9-6E32786D80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961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EC94FD88-FAC7-DB47-A363-007B924231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9FB0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11" name="Image 10" descr="Une image contenant noir&#10;&#10;Description générée automatiquement">
            <a:extLst>
              <a:ext uri="{FF2B5EF4-FFF2-40B4-BE49-F238E27FC236}">
                <a16:creationId xmlns:a16="http://schemas.microsoft.com/office/drawing/2014/main" id="{18E35CF5-6C16-F547-A7D8-B6DCE92AD6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Espace réservé pour une image  2">
            <a:extLst>
              <a:ext uri="{FF2B5EF4-FFF2-40B4-BE49-F238E27FC236}">
                <a16:creationId xmlns:a16="http://schemas.microsoft.com/office/drawing/2014/main" id="{9F0F1BB2-B206-CE44-AC56-C83164207F3C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8284621" y="2358956"/>
            <a:ext cx="3090951" cy="2843151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84FA5007-F7D4-D543-BE48-3B368E3E3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280135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7E2A9D9C-847B-7846-B052-83C3851552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8" y="4792638"/>
            <a:ext cx="6879772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45961D1-4B77-E84C-9EB6-3B40695CC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312" y="5727564"/>
            <a:ext cx="1085108" cy="426810"/>
          </a:xfrm>
          <a:prstGeom prst="rect">
            <a:avLst/>
          </a:prstGeom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30CAE01-D4B6-6D4A-BBB2-531D19C135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312" y="643920"/>
            <a:ext cx="3981441" cy="13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7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736BE580-08EE-6B48-8866-326D71C97D6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FC54F8-3D7E-F043-BD7E-414660C85986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7388A0C6-3D30-9649-B5A8-7C6E68EB28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36A6E654-0D11-CF43-8C63-1289822F3C1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05C4653F-7BB3-D249-960C-C9700DB135A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58016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5" name="Espace réservé pour une image  2">
            <a:extLst>
              <a:ext uri="{FF2B5EF4-FFF2-40B4-BE49-F238E27FC236}">
                <a16:creationId xmlns:a16="http://schemas.microsoft.com/office/drawing/2014/main" id="{74A148BA-0CCE-F94A-9F42-CE45FB35ED2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001735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9" name="Espace réservé pour une image  2">
            <a:extLst>
              <a:ext uri="{FF2B5EF4-FFF2-40B4-BE49-F238E27FC236}">
                <a16:creationId xmlns:a16="http://schemas.microsoft.com/office/drawing/2014/main" id="{21648E2A-3081-7847-91EA-79E5C3C8917C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345454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1" name="Espace réservé pour une image  2">
            <a:extLst>
              <a:ext uri="{FF2B5EF4-FFF2-40B4-BE49-F238E27FC236}">
                <a16:creationId xmlns:a16="http://schemas.microsoft.com/office/drawing/2014/main" id="{06066C2B-790B-204B-BC1A-F678B02E4C8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89173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2" name="Espace réservé pour une image  2">
            <a:extLst>
              <a:ext uri="{FF2B5EF4-FFF2-40B4-BE49-F238E27FC236}">
                <a16:creationId xmlns:a16="http://schemas.microsoft.com/office/drawing/2014/main" id="{77F2D47D-7BC3-3C49-ACBE-C258E0A0FD9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3" name="Espace réservé pour une image  2">
            <a:extLst>
              <a:ext uri="{FF2B5EF4-FFF2-40B4-BE49-F238E27FC236}">
                <a16:creationId xmlns:a16="http://schemas.microsoft.com/office/drawing/2014/main" id="{1E596F65-FFB7-4A44-BC6F-E792CDD63271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01735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6" name="Espace réservé pour une image  2">
            <a:extLst>
              <a:ext uri="{FF2B5EF4-FFF2-40B4-BE49-F238E27FC236}">
                <a16:creationId xmlns:a16="http://schemas.microsoft.com/office/drawing/2014/main" id="{ADD782FF-8DB5-3F4D-BD26-0F8CC4465BE6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5345454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7" name="Espace réservé pour une image  2">
            <a:extLst>
              <a:ext uri="{FF2B5EF4-FFF2-40B4-BE49-F238E27FC236}">
                <a16:creationId xmlns:a16="http://schemas.microsoft.com/office/drawing/2014/main" id="{DBEC5EF1-B102-DF45-A716-3FB3D4461F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89173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94DDA2-A02C-FE46-B8D9-A3C02E604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AB838B86-B336-384E-BB17-56ADF1FA2F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C15C9FC-74D4-A942-8707-F0717EB653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46028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6EC11441-FBA2-5540-9750-6C72E4BC1BF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47319E-1392-984F-A573-642621F8BA9A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7930A525-DAB7-904F-85B9-68AE40DEE1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CDB64A82-4661-6C46-8FD1-1C1F6FCC0BA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8835BD8A-B712-4249-B6F9-49543DE0BEFE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7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36D8A8A-F84D-D441-932D-6FFE02B3DE5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954096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E37522D1-C1AB-AF4B-A1AE-B90A5B3D3B4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7250175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69C8AE1-685A-134A-9B6B-32A234D49D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7434877-BCB5-6946-921A-36B237ADC5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9A8A3969-FA39-E945-8F00-44348E5F97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884457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A28A26F5-A5BA-CE43-8209-15F3E1A6185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5983C3-EFCF-C94E-BB97-C0252A557BF6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9103E2C1-A6FF-8D47-BA01-F0D65EF405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289173C-F437-184F-976C-AAE9C3634B5A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246B1A3E-D34E-474D-AEFA-A310EB96BEA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7443BE3-62E9-8240-8F82-56BE1617833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94122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515B17-1475-DF48-8951-4FD6A3752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8B77458-59BD-604D-B62F-176DDAFF17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416314FA-9107-DA48-B16B-0FBCCCC76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29264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FB2DDF-EC9B-154D-8C77-C2F5CE0D8ED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C51655-A47C-B745-9528-A10C8E43B3D1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E4B27744-F987-A045-A4A2-567B10462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6B048C9A-8215-DC42-9605-7669A54D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5516F5B6-203C-2D4C-A439-A0BD523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E73CE53A-F619-634F-A91C-7FB9CA92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A22588DA-5963-AA41-ACC9-50363D8774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E2365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D04B979-CA04-0D4A-895C-6280DDCA5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A6095D2-112D-DE4F-8FDD-90C249E004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A4697B7-54C1-2748-97E7-42F284AAE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069683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9EBA87-3F8A-3841-B1DF-3D789A817D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5BB1A8-721B-F244-A807-EE1CE162E6F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E23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BA3C9839-DBD0-6D45-AFB9-E37DF27901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 userDrawn="1"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922E67AA-64AC-3D40-99BF-3DCADE455698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C684E3-2D14-BC4A-ABAD-1824655149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14" name="Image 1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69ADFECB-E4C4-9144-B36B-2AE116BAD6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5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EC94FD88-FAC7-DB47-A363-007B924231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E2365B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13" name="Image 12" descr="Une image contenant noir&#10;&#10;Description générée automatiquement">
            <a:extLst>
              <a:ext uri="{FF2B5EF4-FFF2-40B4-BE49-F238E27FC236}">
                <a16:creationId xmlns:a16="http://schemas.microsoft.com/office/drawing/2014/main" id="{0A8527D3-B82C-B34C-9C04-2975660C32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à coins arrondis 13">
            <a:extLst>
              <a:ext uri="{FF2B5EF4-FFF2-40B4-BE49-F238E27FC236}">
                <a16:creationId xmlns:a16="http://schemas.microsoft.com/office/drawing/2014/main" id="{45858EA2-3834-1342-A06B-4338E8E0F80E}"/>
              </a:ext>
            </a:extLst>
          </p:cNvPr>
          <p:cNvSpPr/>
          <p:nvPr userDrawn="1"/>
        </p:nvSpPr>
        <p:spPr>
          <a:xfrm>
            <a:off x="0" y="6595088"/>
            <a:ext cx="12192000" cy="262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B1695A80-EE3B-B146-B8B0-1DBABBA752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365" y="196054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3597922C-51D1-8A47-9FC7-FDE5F92134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365" y="4473046"/>
            <a:ext cx="6879772" cy="8406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</a:t>
            </a:r>
            <a:br>
              <a:rPr lang="fr-FR" dirty="0"/>
            </a:br>
            <a:r>
              <a:rPr lang="fr-FR" dirty="0"/>
              <a:t>le sous-titres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ACFBA8E-AF22-8349-AB75-54EB1949E3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696" y="563881"/>
            <a:ext cx="718820" cy="1087120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7D216B4-7CEE-1847-AC6A-E8917AE4AC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3703" y="6114853"/>
            <a:ext cx="691896" cy="272146"/>
          </a:xfrm>
          <a:prstGeom prst="rect">
            <a:avLst/>
          </a:prstGeom>
        </p:spPr>
      </p:pic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A2290958-5A01-8241-8473-AAF572E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E2365B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pPr/>
              <a:t>14/11/2024</a:t>
            </a:fld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B3992CBB-1E0B-5C4D-8E79-0B21E065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E2365B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0E6EADF9-C31E-1C42-AEE9-9781C80D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E2365B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204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3D83DC35-52AF-2C40-A939-A914D0FFFE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6542F-BCA2-9147-A7D2-70CD2F78441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EF62491A-EE08-4A4F-87B7-D6D54F9369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Espace réservé pour une image  2"/>
          <p:cNvSpPr>
            <a:spLocks noGrp="1"/>
          </p:cNvSpPr>
          <p:nvPr>
            <p:ph type="pic" idx="13"/>
          </p:nvPr>
        </p:nvSpPr>
        <p:spPr>
          <a:xfrm>
            <a:off x="658016" y="2164221"/>
            <a:ext cx="1651011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594259" y="2164222"/>
            <a:ext cx="7102192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7DADF960-8C6C-8C44-BE51-FFD2196FC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4259" y="3668601"/>
            <a:ext cx="7102192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136A7E0-6B88-7142-9B58-666EB20CA5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4" name="Image 2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418D4FC3-1DA8-C346-8B90-1E3D17CCD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07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B28012F-0886-1946-9EDE-B6F01DEB75D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A398AE-4EB6-7843-A13E-4A8C7F8583D0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14BED81-F79F-3142-BA7E-67A724EBA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422191F0-90A0-3041-B682-FC8A8A02165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BD26C6A-7495-154F-9D61-B4C2D186D4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8016" y="2164222"/>
            <a:ext cx="9038435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A8BDD20-D40A-0940-A88F-CF5EAAB369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8016" y="3668601"/>
            <a:ext cx="9038435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3C7E60-E6D4-2345-BF75-B8F6F48638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3CD514DE-DD7B-2E49-B8D7-7BF3042142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2661C0B1-B5FA-104E-9041-D23F8C7E8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17110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8700420F-DB69-814F-987A-E684CEC2479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11082E-9D7F-F547-8487-E668CF74E2C9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51695EB-410A-9044-9EFB-5F4878B20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D9DCB807-84D9-B94E-A8AE-310EC0ACB27C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C1A94762-A341-2D42-99C1-D1F9C2A9D47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8017" y="2164220"/>
            <a:ext cx="3640934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DD1FB2-BE9E-B242-BFC1-99F384BA527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62427" y="2164222"/>
            <a:ext cx="5230873" cy="111166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B273B9A-D92C-E84F-9210-11C5AC382C3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62427" y="3480977"/>
            <a:ext cx="5230873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</a:rPr>
              <a:t>.</a:t>
            </a:r>
            <a:endParaRPr lang="fr-FR" sz="1600" dirty="0">
              <a:solidFill>
                <a:srgbClr val="595959"/>
              </a:solidFill>
              <a:latin typeface="Century Gothic" pitchFamily="34" charset="0"/>
              <a:cs typeface="Myriad Pro Semibold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321BAA-A00F-FC4E-BD2D-026B973E0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E44A21D8-92A9-EA40-B9F1-D8603E3368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275B5525-9EAD-1C4A-ACD9-6E32786D80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62852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9DF95FD7-3ECB-2241-9BF6-E1F0E40A026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6AEB9A-04DD-9E4D-BCAC-09C52DBAE271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6C7AB8E7-4433-0F42-AE0E-A23C25BA1A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36A6E654-0D11-CF43-8C63-1289822F3C1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05C4653F-7BB3-D249-960C-C9700DB135A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58016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5" name="Espace réservé pour une image  2">
            <a:extLst>
              <a:ext uri="{FF2B5EF4-FFF2-40B4-BE49-F238E27FC236}">
                <a16:creationId xmlns:a16="http://schemas.microsoft.com/office/drawing/2014/main" id="{74A148BA-0CCE-F94A-9F42-CE45FB35ED2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001735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9" name="Espace réservé pour une image  2">
            <a:extLst>
              <a:ext uri="{FF2B5EF4-FFF2-40B4-BE49-F238E27FC236}">
                <a16:creationId xmlns:a16="http://schemas.microsoft.com/office/drawing/2014/main" id="{21648E2A-3081-7847-91EA-79E5C3C8917C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345454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1" name="Espace réservé pour une image  2">
            <a:extLst>
              <a:ext uri="{FF2B5EF4-FFF2-40B4-BE49-F238E27FC236}">
                <a16:creationId xmlns:a16="http://schemas.microsoft.com/office/drawing/2014/main" id="{06066C2B-790B-204B-BC1A-F678B02E4C8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89173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2" name="Espace réservé pour une image  2">
            <a:extLst>
              <a:ext uri="{FF2B5EF4-FFF2-40B4-BE49-F238E27FC236}">
                <a16:creationId xmlns:a16="http://schemas.microsoft.com/office/drawing/2014/main" id="{77F2D47D-7BC3-3C49-ACBE-C258E0A0FD9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3" name="Espace réservé pour une image  2">
            <a:extLst>
              <a:ext uri="{FF2B5EF4-FFF2-40B4-BE49-F238E27FC236}">
                <a16:creationId xmlns:a16="http://schemas.microsoft.com/office/drawing/2014/main" id="{1E596F65-FFB7-4A44-BC6F-E792CDD63271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01735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6" name="Espace réservé pour une image  2">
            <a:extLst>
              <a:ext uri="{FF2B5EF4-FFF2-40B4-BE49-F238E27FC236}">
                <a16:creationId xmlns:a16="http://schemas.microsoft.com/office/drawing/2014/main" id="{ADD782FF-8DB5-3F4D-BD26-0F8CC4465BE6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5345454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7" name="Espace réservé pour une image  2">
            <a:extLst>
              <a:ext uri="{FF2B5EF4-FFF2-40B4-BE49-F238E27FC236}">
                <a16:creationId xmlns:a16="http://schemas.microsoft.com/office/drawing/2014/main" id="{DBEC5EF1-B102-DF45-A716-3FB3D4461F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89173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94DDA2-A02C-FE46-B8D9-A3C02E604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AB838B86-B336-384E-BB17-56ADF1FA2F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C15C9FC-74D4-A942-8707-F0717EB653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31846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6BD6F60-FF87-8E47-A276-8F1AC243919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à coins arrondis 13">
              <a:extLst>
                <a:ext uri="{FF2B5EF4-FFF2-40B4-BE49-F238E27FC236}">
                  <a16:creationId xmlns:a16="http://schemas.microsoft.com/office/drawing/2014/main" id="{DAC8EE59-534D-C142-955E-7596BEC174F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5476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13" name="Image 12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8440877C-5E4A-5D4B-A92D-D8DE4916CE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CAC7D77C-8048-FF41-A40E-8959D3DE926D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8284621" y="2358956"/>
            <a:ext cx="3090951" cy="2843151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8A499D8-D553-074D-B4AC-994CF53239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280135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7ACA8D48-3026-314B-BB89-2E9D3B2597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8" y="4792638"/>
            <a:ext cx="6879772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607C399-588D-5B45-A44E-57FE027413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312" y="5727564"/>
            <a:ext cx="1085108" cy="426810"/>
          </a:xfrm>
          <a:prstGeom prst="rect">
            <a:avLst/>
          </a:prstGeom>
        </p:spPr>
      </p:pic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C66BF66-E112-2A4D-ADC8-66E86EA6B9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312" y="643920"/>
            <a:ext cx="3981441" cy="13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0D4F4694-6AD8-464A-B3F2-497FB3504B7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94CD5D-A7BC-2948-9A87-FDCCD8BBFF05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31A3787F-6B1A-8E4F-BB2B-7373CDB97F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CDB64A82-4661-6C46-8FD1-1C1F6FCC0BA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8835BD8A-B712-4249-B6F9-49543DE0BEFE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7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36D8A8A-F84D-D441-932D-6FFE02B3DE5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954096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E37522D1-C1AB-AF4B-A1AE-B90A5B3D3B4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7250175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69C8AE1-685A-134A-9B6B-32A234D49D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7434877-BCB5-6946-921A-36B237ADC5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9A8A3969-FA39-E945-8F00-44348E5F97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90841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3ADFF88-02DD-FF46-950B-7A90E734D74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51943-FC95-9848-A70D-C6089BD3F11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CCB9DB72-662A-DA4C-A371-6BE9127F45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289173C-F437-184F-976C-AAE9C3634B5A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246B1A3E-D34E-474D-AEFA-A310EB96BEA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7443BE3-62E9-8240-8F82-56BE1617833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94122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515B17-1475-DF48-8951-4FD6A3752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8B77458-59BD-604D-B62F-176DDAFF17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416314FA-9107-DA48-B16B-0FBCCCC76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38352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D86B97-F5C2-CF42-9F85-8561F5D7384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02824A-01AE-C24C-B0DE-E718F1408DD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993C9F3F-4AD7-F84E-B5B7-D8232EC0C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A3C44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F3BC04-1363-BE44-A6B6-843962059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254D86DA-7D56-B84F-A145-AF695DD161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6225EC24-0CE0-6C45-ACD6-AAB661B1B7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189247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DC795B4F-44CA-E24D-AAFD-67C36903E1F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ED29A2-47CD-CB44-A8E2-F71FE8F16B3C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A3C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5B40146C-F1F2-D446-B11B-45B7DA2095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922E67AA-64AC-3D40-99BF-3DCADE455698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C684E3-2D14-BC4A-ABAD-1824655149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14" name="Image 1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69ADFECB-E4C4-9144-B36B-2AE116BAD6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6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EC94FD88-FAC7-DB47-A363-007B924231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A3C445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pic>
        <p:nvPicPr>
          <p:cNvPr id="13" name="Image 12" descr="Une image contenant noir&#10;&#10;Description générée automatiquement">
            <a:extLst>
              <a:ext uri="{FF2B5EF4-FFF2-40B4-BE49-F238E27FC236}">
                <a16:creationId xmlns:a16="http://schemas.microsoft.com/office/drawing/2014/main" id="{EDF5EE5E-0799-F640-869F-B7DC92FAA2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à coins arrondis 13">
            <a:extLst>
              <a:ext uri="{FF2B5EF4-FFF2-40B4-BE49-F238E27FC236}">
                <a16:creationId xmlns:a16="http://schemas.microsoft.com/office/drawing/2014/main" id="{45858EA2-3834-1342-A06B-4338E8E0F80E}"/>
              </a:ext>
            </a:extLst>
          </p:cNvPr>
          <p:cNvSpPr/>
          <p:nvPr userDrawn="1"/>
        </p:nvSpPr>
        <p:spPr>
          <a:xfrm>
            <a:off x="0" y="6595088"/>
            <a:ext cx="12192000" cy="262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0B53B1-F568-EE49-8281-136E67C08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365" y="196054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FF0C8273-872D-D445-B6A5-94055C4DCF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365" y="4473046"/>
            <a:ext cx="6879772" cy="8406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</a:t>
            </a:r>
            <a:br>
              <a:rPr lang="fr-FR" dirty="0"/>
            </a:br>
            <a:r>
              <a:rPr lang="fr-FR" dirty="0"/>
              <a:t>le sous-titres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2A4F83C-900A-8B4B-9910-E713882778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696" y="563881"/>
            <a:ext cx="718820" cy="1087120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8195C77-FC8C-074D-8A04-EAFE1384D6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3703" y="6114853"/>
            <a:ext cx="691896" cy="272146"/>
          </a:xfrm>
          <a:prstGeom prst="rect">
            <a:avLst/>
          </a:prstGeom>
        </p:spPr>
      </p:pic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AD49D856-ABBB-114E-8E3B-76B68668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A3C445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pPr/>
              <a:t>14/11/2024</a:t>
            </a:fld>
            <a:endParaRPr lang="fr-FR" dirty="0"/>
          </a:p>
        </p:txBody>
      </p:sp>
      <p:sp>
        <p:nvSpPr>
          <p:cNvPr id="25" name="Espace réservé du pied de page 4">
            <a:extLst>
              <a:ext uri="{FF2B5EF4-FFF2-40B4-BE49-F238E27FC236}">
                <a16:creationId xmlns:a16="http://schemas.microsoft.com/office/drawing/2014/main" id="{2008F5B6-1336-9149-ABFF-7C9A9520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A3C445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id="{E6211BA5-ECE7-9744-808C-1EB22FF6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A3C445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619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948DBBEE-6841-8D47-B77E-8C86405F3F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ECF020-B690-744F-956D-5E5F02EDFEEF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3C7E0E7A-4786-9B47-A8F5-85075526E1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Espace réservé pour une image  2"/>
          <p:cNvSpPr>
            <a:spLocks noGrp="1"/>
          </p:cNvSpPr>
          <p:nvPr>
            <p:ph type="pic" idx="13"/>
          </p:nvPr>
        </p:nvSpPr>
        <p:spPr>
          <a:xfrm>
            <a:off x="658016" y="2164221"/>
            <a:ext cx="1651011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594259" y="2164222"/>
            <a:ext cx="7102192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7DADF960-8C6C-8C44-BE51-FFD2196FC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4259" y="3668601"/>
            <a:ext cx="7102192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136A7E0-6B88-7142-9B58-666EB20CA5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4" name="Image 2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418D4FC3-1DA8-C346-8B90-1E3D17CCD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26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6DE69C66-0DB2-A041-B235-F2B3E9860F6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A7D53-E608-5842-94C8-63556254911E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AEBBC742-9869-184A-BF30-CF5A071806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422191F0-90A0-3041-B682-FC8A8A02165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BD26C6A-7495-154F-9D61-B4C2D186D4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8016" y="2164222"/>
            <a:ext cx="9038435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A8BDD20-D40A-0940-A88F-CF5EAAB369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8016" y="3668601"/>
            <a:ext cx="9038435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3C7E60-E6D4-2345-BF75-B8F6F48638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3CD514DE-DD7B-2E49-B8D7-7BF3042142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2661C0B1-B5FA-104E-9041-D23F8C7E8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873448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2255DC-0DBC-1840-A531-3F523847A54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DDA2CA-F0B8-A54A-AB3D-13C9F7F7098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F0857A49-0137-E642-A411-4D4A7969E5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D9DCB807-84D9-B94E-A8AE-310EC0ACB27C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C1A94762-A341-2D42-99C1-D1F9C2A9D47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8017" y="2164220"/>
            <a:ext cx="3640934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DD1FB2-BE9E-B242-BFC1-99F384BA527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62427" y="2164222"/>
            <a:ext cx="5230873" cy="111166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B273B9A-D92C-E84F-9210-11C5AC382C3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62427" y="3480977"/>
            <a:ext cx="5230873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</a:rPr>
              <a:t>.</a:t>
            </a:r>
            <a:endParaRPr lang="fr-FR" sz="1600" dirty="0">
              <a:solidFill>
                <a:srgbClr val="595959"/>
              </a:solidFill>
              <a:latin typeface="Century Gothic" pitchFamily="34" charset="0"/>
              <a:cs typeface="Myriad Pro Semibold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321BAA-A00F-FC4E-BD2D-026B973E0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E44A21D8-92A9-EA40-B9F1-D8603E3368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275B5525-9EAD-1C4A-ACD9-6E32786D80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169249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9AB17FE2-5C63-2B44-B1D1-74A7C5C04CE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B8D7B4-9564-7A47-AB05-52A7B43B2333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E04F773-C1AD-514A-BBA5-E70A59CD7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36A6E654-0D11-CF43-8C63-1289822F3C1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05C4653F-7BB3-D249-960C-C9700DB135A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58016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5" name="Espace réservé pour une image  2">
            <a:extLst>
              <a:ext uri="{FF2B5EF4-FFF2-40B4-BE49-F238E27FC236}">
                <a16:creationId xmlns:a16="http://schemas.microsoft.com/office/drawing/2014/main" id="{74A148BA-0CCE-F94A-9F42-CE45FB35ED2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001735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9" name="Espace réservé pour une image  2">
            <a:extLst>
              <a:ext uri="{FF2B5EF4-FFF2-40B4-BE49-F238E27FC236}">
                <a16:creationId xmlns:a16="http://schemas.microsoft.com/office/drawing/2014/main" id="{21648E2A-3081-7847-91EA-79E5C3C8917C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345454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1" name="Espace réservé pour une image  2">
            <a:extLst>
              <a:ext uri="{FF2B5EF4-FFF2-40B4-BE49-F238E27FC236}">
                <a16:creationId xmlns:a16="http://schemas.microsoft.com/office/drawing/2014/main" id="{06066C2B-790B-204B-BC1A-F678B02E4C8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89173" y="3874982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2" name="Espace réservé pour une image  2">
            <a:extLst>
              <a:ext uri="{FF2B5EF4-FFF2-40B4-BE49-F238E27FC236}">
                <a16:creationId xmlns:a16="http://schemas.microsoft.com/office/drawing/2014/main" id="{77F2D47D-7BC3-3C49-ACBE-C258E0A0FD9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3" name="Espace réservé pour une image  2">
            <a:extLst>
              <a:ext uri="{FF2B5EF4-FFF2-40B4-BE49-F238E27FC236}">
                <a16:creationId xmlns:a16="http://schemas.microsoft.com/office/drawing/2014/main" id="{1E596F65-FFB7-4A44-BC6F-E792CDD63271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01735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6" name="Espace réservé pour une image  2">
            <a:extLst>
              <a:ext uri="{FF2B5EF4-FFF2-40B4-BE49-F238E27FC236}">
                <a16:creationId xmlns:a16="http://schemas.microsoft.com/office/drawing/2014/main" id="{ADD782FF-8DB5-3F4D-BD26-0F8CC4465BE6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5345454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7" name="Espace réservé pour une image  2">
            <a:extLst>
              <a:ext uri="{FF2B5EF4-FFF2-40B4-BE49-F238E27FC236}">
                <a16:creationId xmlns:a16="http://schemas.microsoft.com/office/drawing/2014/main" id="{DBEC5EF1-B102-DF45-A716-3FB3D4461F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89173" y="2164221"/>
            <a:ext cx="2097025" cy="1491867"/>
          </a:xfrm>
          <a:noFill/>
          <a:ln w="15875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94DDA2-A02C-FE46-B8D9-A3C02E604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30" name="Image 29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AB838B86-B336-384E-BB17-56ADF1FA2F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6C15C9FC-74D4-A942-8707-F0717EB653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2821719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33FB66-4D22-1346-985E-D395C050416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6D046-4896-5C44-942B-3F25052DCF61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EBEE39D3-80A6-B240-B837-418CBA0214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CDB64A82-4661-6C46-8FD1-1C1F6FCC0BA5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8835BD8A-B712-4249-B6F9-49543DE0BEFE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7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36D8A8A-F84D-D441-932D-6FFE02B3DE5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954096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E37522D1-C1AB-AF4B-A1AE-B90A5B3D3B4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7250175" y="2164221"/>
            <a:ext cx="3031334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69C8AE1-685A-134A-9B6B-32A234D49D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77434877-BCB5-6946-921A-36B237ADC5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9A8A3969-FA39-E945-8F00-44348E5F97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99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16BCDC9-D940-1D48-BD2E-68E66C7AD34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à coins arrondis 13">
              <a:extLst>
                <a:ext uri="{FF2B5EF4-FFF2-40B4-BE49-F238E27FC236}">
                  <a16:creationId xmlns:a16="http://schemas.microsoft.com/office/drawing/2014/main" id="{70C14B6B-635A-0A44-9262-AA90F5A86BE2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9FB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11" name="Image 10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0B86BA60-3F21-9E42-9B06-6679F69BE7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F5DC897-D201-E64F-8588-21EDC8F3CB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386606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E424A4A1-BC7E-B74B-94C5-DA9D459F7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7" y="4899109"/>
            <a:ext cx="9380765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CB71C2-C0F3-2747-A888-787DED60A2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583" y="638828"/>
            <a:ext cx="1020664" cy="1543619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E26602A-5332-4447-9232-C45026EBF5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583" y="5776563"/>
            <a:ext cx="1039748" cy="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93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A609BA30-9ABB-5246-A61F-475DF4734CD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BA6996-C5FB-C240-A287-DBC4F8F6F528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FC96610D-E8D5-2941-B692-C87701DB35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289173C-F437-184F-976C-AAE9C3634B5A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pour une image  2">
            <a:extLst>
              <a:ext uri="{FF2B5EF4-FFF2-40B4-BE49-F238E27FC236}">
                <a16:creationId xmlns:a16="http://schemas.microsoft.com/office/drawing/2014/main" id="{246B1A3E-D34E-474D-AEFA-A310EB96BEA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58016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3" name="Espace réservé pour une image  2">
            <a:extLst>
              <a:ext uri="{FF2B5EF4-FFF2-40B4-BE49-F238E27FC236}">
                <a16:creationId xmlns:a16="http://schemas.microsoft.com/office/drawing/2014/main" id="{87443BE3-62E9-8240-8F82-56BE1617833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94122" y="2164220"/>
            <a:ext cx="4193956" cy="319638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515B17-1475-DF48-8951-4FD6A3752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2" name="Image 21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8B77458-59BD-604D-B62F-176DDAFF17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3" name="Sous-titre 2">
            <a:extLst>
              <a:ext uri="{FF2B5EF4-FFF2-40B4-BE49-F238E27FC236}">
                <a16:creationId xmlns:a16="http://schemas.microsoft.com/office/drawing/2014/main" id="{416314FA-9107-DA48-B16B-0FBCCCC76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2442450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B1F97D-4589-AA4C-AECF-427A0CC9428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969B9F-8E1A-3141-8F3D-585149B345B2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EF51A0F-09BE-D24A-984D-7790A7C06A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6788A34-8FF3-814E-8C7A-E09056DB38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062F66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F3BC04-1363-BE44-A6B6-843962059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3" name="Image 22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254D86DA-7D56-B84F-A145-AF695DD161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6225EC24-0CE0-6C45-ACD6-AAB661B1B7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407514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DC795B4F-44CA-E24D-AAFD-67C36903E1F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ED29A2-47CD-CB44-A8E2-F71FE8F16B3C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5B40146C-F1F2-D446-B11B-45B7DA2095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922E67AA-64AC-3D40-99BF-3DCADE455698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C684E3-2D14-BC4A-ABAD-1824655149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14" name="Image 1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69ADFECB-E4C4-9144-B36B-2AE116BAD6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3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17BD46-DD33-E846-840A-64F8363339F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à coins arrondis 13">
              <a:extLst>
                <a:ext uri="{FF2B5EF4-FFF2-40B4-BE49-F238E27FC236}">
                  <a16:creationId xmlns:a16="http://schemas.microsoft.com/office/drawing/2014/main" id="{84A7E104-ECC1-0840-8A23-7484D660C2A2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5476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22" name="Image 21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C27916A9-BADE-9344-8EFA-B7A07B77D1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" name="Rectangle à coins arrondis 13">
            <a:extLst>
              <a:ext uri="{FF2B5EF4-FFF2-40B4-BE49-F238E27FC236}">
                <a16:creationId xmlns:a16="http://schemas.microsoft.com/office/drawing/2014/main" id="{45858EA2-3834-1342-A06B-4338E8E0F80E}"/>
              </a:ext>
            </a:extLst>
          </p:cNvPr>
          <p:cNvSpPr/>
          <p:nvPr userDrawn="1"/>
        </p:nvSpPr>
        <p:spPr>
          <a:xfrm>
            <a:off x="0" y="6595088"/>
            <a:ext cx="12192000" cy="262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38EA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7867934-6A1D-484F-BD9C-6C028BE612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365" y="196054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9B3DBBB-CE67-5B45-8347-4C8E5931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365" y="4473046"/>
            <a:ext cx="6879772" cy="84065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</a:t>
            </a:r>
            <a:br>
              <a:rPr lang="fr-FR" dirty="0"/>
            </a:br>
            <a:r>
              <a:rPr lang="fr-FR" dirty="0"/>
              <a:t>le sous-titres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1B6BF2F-B161-7345-AEF5-81D2BE7811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696" y="563881"/>
            <a:ext cx="718820" cy="1087120"/>
          </a:xfrm>
          <a:prstGeom prst="rect">
            <a:avLst/>
          </a:prstGeom>
        </p:spPr>
      </p:pic>
      <p:pic>
        <p:nvPicPr>
          <p:cNvPr id="24" name="Image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B53028D-1539-DA4F-A093-28F4BC0A80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3703" y="6114853"/>
            <a:ext cx="691896" cy="272146"/>
          </a:xfrm>
          <a:prstGeom prst="rect">
            <a:avLst/>
          </a:prstGeom>
        </p:spPr>
      </p:pic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30EEB240-4C58-BB45-AAB1-3028FD03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27547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11E028BC-ABA8-8D46-80A1-2579A1FF36D0}" type="datetime1">
              <a:rPr lang="fr-FR" smtClean="0"/>
              <a:pPr/>
              <a:t>14/11/2024</a:t>
            </a:fld>
            <a:endParaRPr lang="fr-FR" dirty="0"/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EFD2A798-B54B-134F-B657-D00729C3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27547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21CD571-ABE2-2443-9C11-C109C77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27547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5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12DD8EE-3735-DC4A-9C1A-B56867D815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à coins arrondis 13">
              <a:extLst>
                <a:ext uri="{FF2B5EF4-FFF2-40B4-BE49-F238E27FC236}">
                  <a16:creationId xmlns:a16="http://schemas.microsoft.com/office/drawing/2014/main" id="{1449AE2D-F20E-D94C-BDAE-D5D3BF2CE68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5476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11" name="Image 10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43D2333A-48DA-C543-8ECF-6803E521B9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F5DC897-D201-E64F-8588-21EDC8F3CB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386606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E424A4A1-BC7E-B74B-94C5-DA9D459F7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7" y="4899109"/>
            <a:ext cx="9380765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792E26C-F70E-BC4E-BF0E-88EA63B1E8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583" y="638828"/>
            <a:ext cx="1020664" cy="1543619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DD14A55-A99D-C14A-A417-622FC54F5B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583" y="5776563"/>
            <a:ext cx="1039748" cy="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581A42D-10E7-844D-8DF2-150A1D1BE24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à coins arrondis 13">
              <a:extLst>
                <a:ext uri="{FF2B5EF4-FFF2-40B4-BE49-F238E27FC236}">
                  <a16:creationId xmlns:a16="http://schemas.microsoft.com/office/drawing/2014/main" id="{351E4EA1-C03F-DB43-9471-1A8C500F63A8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9FB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13" name="Image 12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9ADE191D-AAFC-4940-A6C0-E0D48FF7CA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4" name="Espace réservé pour une image  2">
            <a:extLst>
              <a:ext uri="{FF2B5EF4-FFF2-40B4-BE49-F238E27FC236}">
                <a16:creationId xmlns:a16="http://schemas.microsoft.com/office/drawing/2014/main" id="{32B836DA-FC27-2B4A-BED9-1EAF7512821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8284621" y="2466534"/>
            <a:ext cx="3090951" cy="2843151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D49CC063-F95C-7942-A4F1-9C49A3666B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38771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5CEFFD27-0241-FF45-AB2B-56139A98DB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8" y="4900216"/>
            <a:ext cx="6879772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948C1FF-4CBC-874F-BD11-47192809B1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583" y="638828"/>
            <a:ext cx="1020664" cy="1543619"/>
          </a:xfrm>
          <a:prstGeom prst="rect">
            <a:avLst/>
          </a:prstGeom>
        </p:spPr>
      </p:pic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4941C97-0709-3E4F-AA1D-9D13E48EDD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583" y="5776563"/>
            <a:ext cx="1039748" cy="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5CAEAD29-66F7-3142-950D-BA42C82BEB3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à coins arrondis 13">
              <a:extLst>
                <a:ext uri="{FF2B5EF4-FFF2-40B4-BE49-F238E27FC236}">
                  <a16:creationId xmlns:a16="http://schemas.microsoft.com/office/drawing/2014/main" id="{9E84AAEA-5067-5245-9208-6C46A723228B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275476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38EA0"/>
                </a:solidFill>
              </a:endParaRPr>
            </a:p>
          </p:txBody>
        </p:sp>
        <p:pic>
          <p:nvPicPr>
            <p:cNvPr id="13" name="Image 12" descr="Une image contenant noir&#10;&#10;Description générée automatiquement">
              <a:extLst>
                <a:ext uri="{FF2B5EF4-FFF2-40B4-BE49-F238E27FC236}">
                  <a16:creationId xmlns:a16="http://schemas.microsoft.com/office/drawing/2014/main" id="{747059FB-DD6A-F649-AE5E-94F22EA91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4" name="Espace réservé pour une image  2">
            <a:extLst>
              <a:ext uri="{FF2B5EF4-FFF2-40B4-BE49-F238E27FC236}">
                <a16:creationId xmlns:a16="http://schemas.microsoft.com/office/drawing/2014/main" id="{32B836DA-FC27-2B4A-BED9-1EAF75128212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8284621" y="2466534"/>
            <a:ext cx="3090951" cy="2843151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D49CC063-F95C-7942-A4F1-9C49A3666B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428" y="2387713"/>
            <a:ext cx="6879772" cy="2512503"/>
          </a:xfrm>
        </p:spPr>
        <p:txBody>
          <a:bodyPr anchor="b">
            <a:noAutofit/>
          </a:bodyPr>
          <a:lstStyle>
            <a:lvl1pPr algn="l" fontAlgn="t">
              <a:lnSpc>
                <a:spcPct val="80000"/>
              </a:lnSpc>
              <a:defRPr sz="6600" b="1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</a:t>
            </a:r>
            <a:br>
              <a:rPr lang="fr-FR" dirty="0"/>
            </a:br>
            <a:r>
              <a:rPr lang="fr-FR" dirty="0"/>
              <a:t>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5CEFFD27-0241-FF45-AB2B-56139A98DB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6428" y="4900216"/>
            <a:ext cx="6879772" cy="49782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0" i="0" cap="all" spc="-100" baseline="0">
                <a:solidFill>
                  <a:schemeClr val="bg1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et modifier le sous-titres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DCE8558-5A2D-9545-B93B-FE11C88C97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583" y="638828"/>
            <a:ext cx="1020664" cy="1543619"/>
          </a:xfrm>
          <a:prstGeom prst="rect">
            <a:avLst/>
          </a:prstGeom>
        </p:spPr>
      </p:pic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F58A6F7-E77F-EA4F-8322-94705A1EB6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583" y="5776563"/>
            <a:ext cx="1039748" cy="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429BA214-9371-944E-A983-48504350661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996FB-9723-8B4B-96E6-4B76D968A847}"/>
                </a:ext>
              </a:extLst>
            </p:cNvPr>
            <p:cNvSpPr/>
            <p:nvPr userDrawn="1"/>
          </p:nvSpPr>
          <p:spPr>
            <a:xfrm>
              <a:off x="9981683" y="0"/>
              <a:ext cx="2210317" cy="6858000"/>
            </a:xfrm>
            <a:prstGeom prst="rect">
              <a:avLst/>
            </a:prstGeom>
            <a:solidFill>
              <a:srgbClr val="279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 descr="Une image contenant parapluie&#10;&#10;Description générée automatiquement">
              <a:extLst>
                <a:ext uri="{FF2B5EF4-FFF2-40B4-BE49-F238E27FC236}">
                  <a16:creationId xmlns:a16="http://schemas.microsoft.com/office/drawing/2014/main" id="{4B140DA3-910F-F14C-8182-D2DD3BDD95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Espace réservé pour une image  2"/>
          <p:cNvSpPr>
            <a:spLocks noGrp="1"/>
          </p:cNvSpPr>
          <p:nvPr userDrawn="1">
            <p:ph type="pic" idx="13"/>
          </p:nvPr>
        </p:nvSpPr>
        <p:spPr>
          <a:xfrm>
            <a:off x="658016" y="2164221"/>
            <a:ext cx="1651011" cy="31963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 userDrawn="1">
            <p:ph type="dt" sz="half" idx="10"/>
          </p:nvPr>
        </p:nvSpPr>
        <p:spPr>
          <a:xfrm>
            <a:off x="476929" y="6595088"/>
            <a:ext cx="1984387" cy="262912"/>
          </a:xfrm>
          <a:noFill/>
        </p:spPr>
        <p:txBody>
          <a:bodyPr/>
          <a:lstStyle>
            <a:lvl1pPr algn="l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582277" y="6595088"/>
            <a:ext cx="7027446" cy="262912"/>
          </a:xfrm>
          <a:noFill/>
        </p:spPr>
        <p:txBody>
          <a:bodyPr/>
          <a:lstStyle>
            <a:lvl1pPr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10662596" y="6595088"/>
            <a:ext cx="942470" cy="262912"/>
          </a:xfrm>
          <a:noFill/>
        </p:spPr>
        <p:txBody>
          <a:bodyPr/>
          <a:lstStyle>
            <a:lvl1pPr algn="r">
              <a:defRPr sz="1100">
                <a:solidFill>
                  <a:srgbClr val="062F66"/>
                </a:solidFill>
                <a:latin typeface="Century Gothic" panose="020B0502020202020204" pitchFamily="34" charset="0"/>
                <a:cs typeface="Arial"/>
              </a:defRPr>
            </a:lvl1pPr>
          </a:lstStyle>
          <a:p>
            <a:fld id="{28339540-D090-C84C-BA1B-57ABB6E4F9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 userDrawn="1">
            <p:ph type="body" idx="14" hasCustomPrompt="1"/>
          </p:nvPr>
        </p:nvSpPr>
        <p:spPr>
          <a:xfrm>
            <a:off x="2594259" y="2164222"/>
            <a:ext cx="7102192" cy="13503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vellabore</a:t>
            </a:r>
            <a:r>
              <a:rPr lang="fr-FR" dirty="0"/>
              <a:t> </a:t>
            </a:r>
            <a:r>
              <a:rPr lang="fr-FR" dirty="0" err="1"/>
              <a:t>exerovid</a:t>
            </a:r>
            <a:r>
              <a:rPr lang="fr-FR" dirty="0"/>
              <a:t> que </a:t>
            </a:r>
            <a:r>
              <a:rPr lang="fr-FR" dirty="0" err="1"/>
              <a:t>nessentibus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dolecust</a:t>
            </a:r>
            <a:r>
              <a:rPr lang="fr-FR" dirty="0"/>
              <a:t>. 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7DADF960-8C6C-8C44-BE51-FFD2196FCA14}"/>
              </a:ext>
            </a:extLst>
          </p:cNvPr>
          <p:cNvSpPr>
            <a:spLocks noGrp="1"/>
          </p:cNvSpPr>
          <p:nvPr userDrawn="1">
            <p:ph type="body" idx="15" hasCustomPrompt="1"/>
          </p:nvPr>
        </p:nvSpPr>
        <p:spPr>
          <a:xfrm>
            <a:off x="2594259" y="3668601"/>
            <a:ext cx="7102192" cy="16920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14B"/>
              </a:buClr>
              <a:buSzTx/>
              <a:buFont typeface="+mj-lt"/>
              <a:buAutoNum type="arabicPeriod"/>
              <a:tabLst/>
              <a:defRPr lang="fr-FR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Quia non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numquam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eius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modi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tempora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incidunt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labore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et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dolore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magnam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aliquam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dirty="0"/>
              <a:t>Ajoutez votre texte ici. </a:t>
            </a:r>
          </a:p>
          <a:p>
            <a:pPr lvl="0"/>
            <a:r>
              <a:rPr lang="fr-FR" dirty="0" err="1"/>
              <a:t>Aciistios</a:t>
            </a:r>
            <a:r>
              <a:rPr lang="fr-FR" dirty="0"/>
              <a:t> </a:t>
            </a:r>
            <a:r>
              <a:rPr lang="fr-FR" dirty="0" err="1"/>
              <a:t>magnime</a:t>
            </a:r>
            <a:r>
              <a:rPr lang="fr-FR" dirty="0"/>
              <a:t> </a:t>
            </a:r>
            <a:r>
              <a:rPr lang="fr-FR" dirty="0" err="1"/>
              <a:t>eatur</a:t>
            </a:r>
            <a:r>
              <a:rPr lang="fr-FR" dirty="0"/>
              <a:t> </a:t>
            </a:r>
            <a:r>
              <a:rPr lang="fr-FR" dirty="0" err="1"/>
              <a:t>maxim</a:t>
            </a:r>
            <a:r>
              <a:rPr lang="fr-FR" dirty="0"/>
              <a:t> </a:t>
            </a:r>
            <a:r>
              <a:rPr lang="fr-FR" dirty="0" err="1"/>
              <a:t>earibusam</a:t>
            </a:r>
            <a:r>
              <a:rPr lang="fr-FR" dirty="0"/>
              <a:t> </a:t>
            </a:r>
            <a:r>
              <a:rPr lang="fr-FR" dirty="0" err="1"/>
              <a:t>estia</a:t>
            </a:r>
            <a:r>
              <a:rPr lang="fr-FR" dirty="0"/>
              <a:t> </a:t>
            </a:r>
            <a:r>
              <a:rPr lang="fr-FR" dirty="0" err="1"/>
              <a:t>ium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, </a:t>
            </a:r>
            <a:r>
              <a:rPr lang="fr-FR" dirty="0" err="1"/>
              <a:t>ommodit</a:t>
            </a:r>
            <a:r>
              <a:rPr lang="fr-FR" dirty="0"/>
              <a:t> </a:t>
            </a:r>
            <a:r>
              <a:rPr lang="fr-FR" dirty="0" err="1"/>
              <a:t>liquas</a:t>
            </a:r>
            <a:r>
              <a:rPr lang="fr-FR" dirty="0"/>
              <a:t> </a:t>
            </a:r>
            <a:r>
              <a:rPr lang="fr-FR" dirty="0" err="1"/>
              <a:t>imi</a:t>
            </a:r>
            <a:r>
              <a:rPr lang="fr-FR" dirty="0"/>
              <a:t>, qui </a:t>
            </a:r>
            <a:r>
              <a:rPr lang="fr-FR" dirty="0" err="1"/>
              <a:t>blab</a:t>
            </a:r>
            <a:r>
              <a:rPr lang="fr-FR" dirty="0"/>
              <a:t> ide </a:t>
            </a:r>
            <a:r>
              <a:rPr lang="fr-FR" dirty="0" err="1"/>
              <a:t>plam</a:t>
            </a:r>
            <a:r>
              <a:rPr lang="fr-FR" dirty="0"/>
              <a:t>, si </a:t>
            </a:r>
            <a:r>
              <a:rPr lang="fr-FR" dirty="0" err="1"/>
              <a:t>utemquo</a:t>
            </a:r>
            <a:r>
              <a:rPr lang="fr-FR" dirty="0"/>
              <a:t> id qui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explia</a:t>
            </a:r>
            <a:r>
              <a:rPr lang="fr-FR" dirty="0"/>
              <a:t> non </a:t>
            </a:r>
            <a:r>
              <a:rPr lang="fr-FR" dirty="0" err="1"/>
              <a:t>nonsequis</a:t>
            </a:r>
            <a:r>
              <a:rPr lang="fr-FR" dirty="0"/>
              <a:t> quia </a:t>
            </a:r>
            <a:r>
              <a:rPr lang="fr-FR" dirty="0" err="1"/>
              <a:t>consequam</a:t>
            </a:r>
            <a:r>
              <a:rPr lang="fr-FR" dirty="0"/>
              <a:t> </a:t>
            </a:r>
            <a:r>
              <a:rPr lang="fr-FR" dirty="0" err="1"/>
              <a:t>aliquae</a:t>
            </a:r>
            <a:r>
              <a:rPr lang="fr-FR" dirty="0"/>
              <a:t> </a:t>
            </a:r>
            <a:r>
              <a:rPr lang="fr-FR" dirty="0" err="1"/>
              <a:t>asi</a:t>
            </a:r>
            <a:r>
              <a:rPr lang="fr-FR" dirty="0"/>
              <a:t> </a:t>
            </a:r>
            <a:r>
              <a:rPr lang="fr-FR" dirty="0" err="1"/>
              <a:t>cus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  <a:p>
            <a:pPr marL="228600" indent="-228600">
              <a:spcBef>
                <a:spcPts val="600"/>
              </a:spcBef>
              <a:buClr>
                <a:srgbClr val="D1214B"/>
              </a:buClr>
              <a:buFont typeface="+mj-lt"/>
              <a:buAutoNum type="arabicPeriod"/>
            </a:pP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Quaerat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voluptatem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. Ut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enim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ad minima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veniam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,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quis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nostrum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exercitationem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  <a:r>
              <a:rPr lang="fr-FR" sz="1600" dirty="0" err="1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ullam</a:t>
            </a:r>
            <a:r>
              <a:rPr lang="fr-FR" sz="1600" dirty="0">
                <a:solidFill>
                  <a:srgbClr val="595959"/>
                </a:solidFill>
                <a:latin typeface="Century Gothic" pitchFamily="34" charset="0"/>
                <a:cs typeface="Myriad Pro Semibold"/>
              </a:rPr>
              <a:t> </a:t>
            </a:r>
          </a:p>
        </p:txBody>
      </p:sp>
      <p:sp>
        <p:nvSpPr>
          <p:cNvPr id="10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81150" y="1091998"/>
            <a:ext cx="8959735" cy="331852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cap="all" baseline="0">
                <a:solidFill>
                  <a:srgbClr val="062F66"/>
                </a:solidFill>
                <a:latin typeface="Century Gothic" panose="020B0502020202020204" pitchFamily="34" charset="0"/>
                <a:ea typeface="Aktiv Grotesk Light" panose="020B04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136A7E0-6B88-7142-9B58-666EB20CA5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0" y="570102"/>
            <a:ext cx="713895" cy="1080898"/>
          </a:xfrm>
          <a:prstGeom prst="rect">
            <a:avLst/>
          </a:prstGeom>
        </p:spPr>
      </p:pic>
      <p:pic>
        <p:nvPicPr>
          <p:cNvPr id="24" name="Image 23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418D4FC3-1DA8-C346-8B90-1E3D17CCD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892" y="6114854"/>
            <a:ext cx="713895" cy="2807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A8F233E3-F95B-1B4D-A640-961FDFBE80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1161" y="570102"/>
            <a:ext cx="8959839" cy="484341"/>
          </a:xfrm>
        </p:spPr>
        <p:txBody>
          <a:bodyPr wrap="none" anchor="t" anchorCtr="0">
            <a:normAutofit/>
          </a:bodyPr>
          <a:lstStyle>
            <a:lvl1pPr algn="l" fontAlgn="b">
              <a:lnSpc>
                <a:spcPct val="80000"/>
              </a:lnSpc>
              <a:defRPr sz="4000" b="1" i="0" cap="all" spc="-100" baseline="0">
                <a:solidFill>
                  <a:srgbClr val="279FB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3885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2094C-553E-864D-8361-98FCD6A69A0B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9540-D090-C84C-BA1B-57ABB6E4F9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94" r:id="rId2"/>
    <p:sldLayoutId id="2147483695" r:id="rId3"/>
    <p:sldLayoutId id="2147483699" r:id="rId4"/>
    <p:sldLayoutId id="2147483711" r:id="rId5"/>
    <p:sldLayoutId id="2147483715" r:id="rId6"/>
    <p:sldLayoutId id="2147483712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690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00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01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02" r:id="rId44"/>
    <p:sldLayoutId id="2147483658" r:id="rId45"/>
    <p:sldLayoutId id="2147483704" r:id="rId46"/>
    <p:sldLayoutId id="2147483705" r:id="rId47"/>
    <p:sldLayoutId id="2147483706" r:id="rId48"/>
    <p:sldLayoutId id="2147483707" r:id="rId49"/>
    <p:sldLayoutId id="2147483709" r:id="rId50"/>
    <p:sldLayoutId id="2147483708" r:id="rId51"/>
    <p:sldLayoutId id="2147483710" r:id="rId52"/>
    <p:sldLayoutId id="2147483703" r:id="rId5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4F11980-0C24-F44C-A3A1-2FFD9A27C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428" y="2828544"/>
            <a:ext cx="6879772" cy="1049694"/>
          </a:xfrm>
        </p:spPr>
        <p:txBody>
          <a:bodyPr/>
          <a:lstStyle/>
          <a:p>
            <a:r>
              <a:rPr lang="en-US" dirty="0"/>
              <a:t>MN906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A29526-53C2-AD41-BBC0-2F231E58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427" y="3939198"/>
            <a:ext cx="9380765" cy="497822"/>
          </a:xfrm>
        </p:spPr>
        <p:txBody>
          <a:bodyPr/>
          <a:lstStyle/>
          <a:p>
            <a:r>
              <a:rPr lang="en-US" i="1" dirty="0"/>
              <a:t>MM Security</a:t>
            </a:r>
          </a:p>
          <a:p>
            <a:r>
              <a:rPr lang="en-US" i="1" dirty="0"/>
              <a:t>TP1 – Illustrations on image encryption </a:t>
            </a:r>
            <a:r>
              <a:rPr lang="en-US" i="1" dirty="0" err="1"/>
              <a:t>aNd</a:t>
            </a:r>
            <a:r>
              <a:rPr lang="en-US" i="1" dirty="0"/>
              <a:t> Steganography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2E9C5-5410-5344-B662-50575CA3DBC0}"/>
              </a:ext>
            </a:extLst>
          </p:cNvPr>
          <p:cNvSpPr txBox="1"/>
          <p:nvPr/>
        </p:nvSpPr>
        <p:spPr>
          <a:xfrm>
            <a:off x="2077380" y="5508071"/>
            <a:ext cx="840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Mihai MITREA, Carl DE SOUSA TRIAS - </a:t>
            </a:r>
            <a:r>
              <a:rPr lang="en-US" sz="2000" b="1" dirty="0" err="1">
                <a:solidFill>
                  <a:schemeClr val="bg1"/>
                </a:solidFill>
              </a:rPr>
              <a:t>Département</a:t>
            </a:r>
            <a:r>
              <a:rPr lang="en-US" sz="2000" b="1" dirty="0">
                <a:solidFill>
                  <a:schemeClr val="bg1"/>
                </a:solidFill>
              </a:rPr>
              <a:t> ARTEMIS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{</a:t>
            </a:r>
            <a:r>
              <a:rPr lang="en-US" sz="2000" b="1" dirty="0" err="1">
                <a:solidFill>
                  <a:schemeClr val="bg1"/>
                </a:solidFill>
              </a:rPr>
              <a:t>mihai.mitrea</a:t>
            </a:r>
            <a:r>
              <a:rPr lang="en-US" sz="2000" b="1">
                <a:solidFill>
                  <a:schemeClr val="bg1"/>
                </a:solidFill>
              </a:rPr>
              <a:t>; carl.de-sousa-trias}@telecom-sudparis.eu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5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CAESAR cypher applied to images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Simple substitution cypher applied to images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LSB technique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Conclusion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9FE7B304-3357-EA4D-8BD2-891057AC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8482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CAESAR cypher applied to images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Simple substitution cypher applied to images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LSB technique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Conclusion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9FE7B304-3357-EA4D-8BD2-891057AC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14100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064833"/>
            <a:ext cx="9038435" cy="920354"/>
          </a:xfrm>
        </p:spPr>
        <p:txBody>
          <a:bodyPr/>
          <a:lstStyle/>
          <a:p>
            <a:r>
              <a:rPr lang="en-US" sz="2400" b="1" dirty="0"/>
              <a:t>Example 7: LSB (lowest significant bit) steganography – visual impact on Lena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2828032"/>
            <a:ext cx="9882869" cy="1692004"/>
          </a:xfrm>
        </p:spPr>
        <p:txBody>
          <a:bodyPr/>
          <a:lstStyle/>
          <a:p>
            <a:r>
              <a:rPr lang="en-US" sz="2000" dirty="0"/>
              <a:t>Read the Lena image and represent it as a matrix named </a:t>
            </a:r>
            <a:r>
              <a:rPr lang="en-US" sz="2000" dirty="0" err="1">
                <a:latin typeface="Courier" pitchFamily="2" charset="0"/>
              </a:rPr>
              <a:t>lena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Make the required format conversion (if required)</a:t>
            </a:r>
          </a:p>
          <a:p>
            <a:r>
              <a:rPr lang="en-US" sz="2000" dirty="0"/>
              <a:t>Compute the </a:t>
            </a:r>
            <a:r>
              <a:rPr lang="en-US" sz="2000" dirty="0" err="1">
                <a:latin typeface="Courier" pitchFamily="2" charset="0"/>
              </a:rPr>
              <a:t>lena_lsb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image by modifying the LSB of each pixel according to the following rule: LSB = 0 if the pixel belongs to the upper-left or bottom-right quarters and LSB=1 is the pixel belongs to the upper-right or bottom-left quarters</a:t>
            </a:r>
          </a:p>
          <a:p>
            <a:r>
              <a:rPr lang="en-US" sz="2000" dirty="0"/>
              <a:t>Display the decoded message, what did you insert?</a:t>
            </a:r>
          </a:p>
          <a:p>
            <a:r>
              <a:rPr lang="en-US" sz="2000" dirty="0"/>
              <a:t>Display the corresponding image and save the </a:t>
            </a:r>
            <a:r>
              <a:rPr lang="en-US" sz="2000" dirty="0" err="1">
                <a:latin typeface="Courier" pitchFamily="2" charset="0"/>
              </a:rPr>
              <a:t>lena_lsb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in three jpg files (</a:t>
            </a:r>
            <a:r>
              <a:rPr lang="en-US" sz="2000" dirty="0">
                <a:latin typeface="Courier" pitchFamily="2" charset="0"/>
              </a:rPr>
              <a:t>lena_lsb_100.jpg, lena_lsb_99.jpg, lena_lsb_75.jpg</a:t>
            </a:r>
            <a:r>
              <a:rPr lang="en-US" sz="2000" dirty="0"/>
              <a:t>) by using jpg compression with the quality factors of Q=100, Q=99 and Q=75, respectively </a:t>
            </a:r>
          </a:p>
          <a:p>
            <a:r>
              <a:rPr lang="en-US" sz="2000" dirty="0"/>
              <a:t>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Who can you be sure you work correctly ?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C8F5D620-D3F0-1C42-B1C2-660551A6A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634164" y="1206789"/>
            <a:ext cx="518636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result=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PIL.Image.fromarray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im_a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result.save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/>
              </a:rPr>
              <a:t>“nom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lsb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_"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+’</a:t>
            </a:r>
            <a:r>
              <a:rPr lang="en-US" altLang="en-US" sz="1200" dirty="0" err="1">
                <a:solidFill>
                  <a:srgbClr val="067D17"/>
                </a:solidFill>
                <a:latin typeface="Arial Unicode MS"/>
              </a:rPr>
              <a:t>png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“PNG“,</a:t>
            </a:r>
            <a:r>
              <a:rPr lang="en-US" altLang="en-US" sz="1200" dirty="0" err="1">
                <a:solidFill>
                  <a:srgbClr val="660099"/>
                </a:solidFill>
                <a:latin typeface="Arial Unicode MS"/>
              </a:rPr>
              <a:t>compress_level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080808"/>
                </a:solidFill>
                <a:latin typeface="Arial Unicode MS"/>
              </a:rPr>
              <a:t>cv.imwrite</a:t>
            </a:r>
            <a:r>
              <a:rPr lang="en-US" altLang="en-US" sz="1200" b="1" dirty="0">
                <a:solidFill>
                  <a:srgbClr val="080808"/>
                </a:solidFill>
                <a:latin typeface="Arial Unicode MS"/>
              </a:rPr>
              <a:t>(path, </a:t>
            </a:r>
            <a:r>
              <a:rPr lang="en-US" altLang="en-US" sz="1200" b="1" dirty="0" err="1">
                <a:solidFill>
                  <a:srgbClr val="080808"/>
                </a:solidFill>
                <a:latin typeface="Arial Unicode MS"/>
              </a:rPr>
              <a:t>img</a:t>
            </a:r>
            <a:r>
              <a:rPr lang="en-US" altLang="en-US" sz="1200" b="1" dirty="0">
                <a:solidFill>
                  <a:srgbClr val="080808"/>
                </a:solidFill>
                <a:latin typeface="Arial Unicode MS"/>
              </a:rPr>
              <a:t>, [</a:t>
            </a:r>
            <a:r>
              <a:rPr lang="en-US" altLang="en-US" sz="1200" b="1" dirty="0" err="1">
                <a:solidFill>
                  <a:srgbClr val="080808"/>
                </a:solidFill>
                <a:latin typeface="Arial Unicode MS"/>
              </a:rPr>
              <a:t>cv.IMWRITE_PNG_COMPRESSION</a:t>
            </a:r>
            <a:r>
              <a:rPr lang="en-US" altLang="en-US" sz="1200" b="1" dirty="0">
                <a:solidFill>
                  <a:srgbClr val="080808"/>
                </a:solidFill>
                <a:latin typeface="Arial Unicode MS"/>
              </a:rPr>
              <a:t>, </a:t>
            </a:r>
            <a:r>
              <a:rPr lang="en-US" altLang="en-US" sz="1200" b="1" dirty="0" err="1">
                <a:solidFill>
                  <a:srgbClr val="080808"/>
                </a:solidFill>
                <a:latin typeface="Arial Unicode MS"/>
              </a:rPr>
              <a:t>param</a:t>
            </a:r>
            <a:r>
              <a:rPr lang="en-US" altLang="en-US" sz="1200" b="1" dirty="0">
                <a:solidFill>
                  <a:srgbClr val="080808"/>
                </a:solidFill>
                <a:latin typeface="Arial Unicode MS"/>
              </a:rPr>
              <a:t>])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8: LSB (lowest significant bit) steganography – resilience against jpg compression for the Lena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882869" cy="1692004"/>
          </a:xfrm>
        </p:spPr>
        <p:txBody>
          <a:bodyPr/>
          <a:lstStyle/>
          <a:p>
            <a:r>
              <a:rPr lang="en-US" sz="2000" dirty="0"/>
              <a:t>Read the the three files </a:t>
            </a:r>
            <a:r>
              <a:rPr lang="en-US" sz="2000" dirty="0">
                <a:latin typeface="Courier" pitchFamily="2" charset="0"/>
              </a:rPr>
              <a:t>lena_lsb_100.jpg, lena_lsb_99.jpg, lena_lsb_75.jpg </a:t>
            </a:r>
            <a:r>
              <a:rPr lang="en-US" sz="2000" dirty="0"/>
              <a:t>and represent them as three matrixes named </a:t>
            </a:r>
            <a:r>
              <a:rPr lang="en-US" sz="2000" dirty="0">
                <a:latin typeface="Courier" pitchFamily="2" charset="0"/>
              </a:rPr>
              <a:t>lena_lsb_100, lena_lsb_99, lena_lsb_75</a:t>
            </a:r>
          </a:p>
          <a:p>
            <a:r>
              <a:rPr lang="en-US" sz="2000" dirty="0"/>
              <a:t>Make the required format conversion (if required)</a:t>
            </a:r>
          </a:p>
          <a:p>
            <a:r>
              <a:rPr lang="en-US" sz="2000" dirty="0"/>
              <a:t> Display the corresponding images </a:t>
            </a:r>
          </a:p>
          <a:p>
            <a:r>
              <a:rPr lang="en-US" sz="2000" dirty="0"/>
              <a:t>Detect the inserted information from these three images and display them as three images</a:t>
            </a:r>
          </a:p>
          <a:p>
            <a:r>
              <a:rPr lang="en-US" sz="2000" dirty="0"/>
              <a:t>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Who can you be sure you work correctly ?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31718444-7490-744C-8B2A-74B6A506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426533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9: LSB (lowest significant bit) steganography – visual impact and resilience against jpg compression for the Baboon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882869" cy="1692004"/>
          </a:xfrm>
        </p:spPr>
        <p:txBody>
          <a:bodyPr/>
          <a:lstStyle/>
          <a:p>
            <a:r>
              <a:rPr lang="en-US" sz="2000" dirty="0"/>
              <a:t>Repeat the the Examples 4 and 5 for the Baboon test image</a:t>
            </a:r>
            <a:endParaRPr lang="en-US" sz="1600" dirty="0"/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A03F2FEF-F927-0F41-A7F3-E05AD1AB0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86434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10: 2bit - LSB (lowest significant bit) steganography – visual impact and resilience against jpg compression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882869" cy="1692004"/>
          </a:xfrm>
        </p:spPr>
        <p:txBody>
          <a:bodyPr/>
          <a:lstStyle/>
          <a:p>
            <a:r>
              <a:rPr lang="en-US" sz="2000" dirty="0"/>
              <a:t>Read the Lena image and represent it as a matrix named </a:t>
            </a:r>
            <a:r>
              <a:rPr lang="en-US" sz="2000" dirty="0" err="1">
                <a:latin typeface="Courier" pitchFamily="2" charset="0"/>
              </a:rPr>
              <a:t>lena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Make the required format conversion (if required)</a:t>
            </a:r>
          </a:p>
          <a:p>
            <a:r>
              <a:rPr lang="en-US" sz="2000" dirty="0"/>
              <a:t>Compute the </a:t>
            </a:r>
            <a:r>
              <a:rPr lang="en-US" sz="2000" dirty="0">
                <a:latin typeface="Courier" pitchFamily="2" charset="0"/>
              </a:rPr>
              <a:t>lena_lsb2 </a:t>
            </a:r>
            <a:r>
              <a:rPr lang="en-US" sz="2000" dirty="0"/>
              <a:t>image by modifying the 2bit-LSB of each pixel according to the following rule: LSB = 0 if the pixel belongs to the upper-left quarter, LSB=1 if the pixel belongs to the upper-right quarter, LSB=2 if the pixel belongs to the bottom-left quarter and LSB=3 if the pixel belongs to the bottom-right quarter</a:t>
            </a:r>
          </a:p>
          <a:p>
            <a:r>
              <a:rPr lang="en-US" sz="2000" dirty="0"/>
              <a:t> Repeat the Examples 5, 6 and 7 for this case</a:t>
            </a:r>
            <a:endParaRPr lang="en-US" sz="1600" dirty="0"/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8FBEB7E2-E20D-0E42-8B47-C6D1EB96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0315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CAESAR cypher applied to images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Simple substitution cypher applied to images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LSB technique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Conclusion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687062AF-5F97-F94C-8804-3583A62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48236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Can the CAESAR cipher provide privacy of the image content? If so, under which circumstances?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Can the simple substitution ensure privacy for the image content? If so, under which circumstances?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What happens if you iterate the simple substitution method for images?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How would you describe the differences between the two examples of text (cf. lecture slides) and image steganography?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Can LSB steganography ensure hidden message resilience against image modifications?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FBE45B48-05D1-7F45-9264-2497EE3AE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412927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4"/>
          </p:nvPr>
        </p:nvSpPr>
        <p:spPr>
          <a:xfrm>
            <a:off x="794034" y="2164222"/>
            <a:ext cx="7102192" cy="1350319"/>
          </a:xfrm>
        </p:spPr>
        <p:txBody>
          <a:bodyPr/>
          <a:lstStyle/>
          <a:p>
            <a:r>
              <a:rPr lang="en-US" dirty="0"/>
              <a:t>Install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(remote connecter)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Xming</a:t>
            </a:r>
            <a:r>
              <a:rPr lang="en-US" dirty="0"/>
              <a:t> X server –sourceforge.net (ssh client)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WinSCP</a:t>
            </a:r>
            <a:r>
              <a:rPr lang="en-US" dirty="0"/>
              <a:t>  (ssh file exchanger)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Matlab</a:t>
            </a:r>
            <a:r>
              <a:rPr lang="en-US" dirty="0"/>
              <a:t> tutorial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5"/>
          </p:nvPr>
        </p:nvSpPr>
        <p:spPr>
          <a:xfrm>
            <a:off x="794034" y="3668601"/>
            <a:ext cx="7102192" cy="16920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Start </a:t>
            </a:r>
            <a:r>
              <a:rPr lang="en-US" b="1" dirty="0" err="1"/>
              <a:t>Matlab</a:t>
            </a:r>
            <a:r>
              <a:rPr lang="en-US" b="1" dirty="0"/>
              <a:t>:</a:t>
            </a:r>
          </a:p>
          <a:p>
            <a:r>
              <a:rPr lang="en-US" dirty="0"/>
              <a:t>Launch X11 server</a:t>
            </a:r>
          </a:p>
          <a:p>
            <a:r>
              <a:rPr lang="en-US" dirty="0"/>
              <a:t>Configure putty (next slide)</a:t>
            </a:r>
          </a:p>
          <a:p>
            <a:r>
              <a:rPr lang="en-US" dirty="0"/>
              <a:t>Launch Putty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98" y="2626255"/>
            <a:ext cx="691919" cy="6070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65" y="1776768"/>
            <a:ext cx="892419" cy="800100"/>
          </a:xfrm>
          <a:prstGeom prst="rect">
            <a:avLst/>
          </a:prstGeom>
        </p:spPr>
      </p:pic>
      <p:pic>
        <p:nvPicPr>
          <p:cNvPr id="1026" name="Picture 2" descr="WinSCP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43" y="3282703"/>
            <a:ext cx="502441" cy="5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9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4"/>
          </p:nvPr>
        </p:nvSpPr>
        <p:spPr>
          <a:xfrm>
            <a:off x="647700" y="2164222"/>
            <a:ext cx="9048751" cy="1350319"/>
          </a:xfrm>
        </p:spPr>
        <p:txBody>
          <a:bodyPr/>
          <a:lstStyle/>
          <a:p>
            <a:r>
              <a:rPr lang="en-US" dirty="0"/>
              <a:t>Putty configuration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X11 forwarding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ssh address for TSP server: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sshmaster.imtbs-tsp.eu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(optional) save configuration with a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/opt/matlab-disi-R2023a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/bin/</a:t>
            </a:r>
            <a:r>
              <a:rPr lang="en-US" dirty="0" err="1"/>
              <a:t>matlab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Matlab</a:t>
            </a:r>
            <a:r>
              <a:rPr lang="en-US" dirty="0"/>
              <a:t> tutorial – putty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75" y="1461405"/>
            <a:ext cx="3245944" cy="31391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r="2527"/>
          <a:stretch/>
        </p:blipFill>
        <p:spPr>
          <a:xfrm>
            <a:off x="5172075" y="4740673"/>
            <a:ext cx="4224338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7E6336D-4850-6D45-BF4E-B5F9B4979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 CAESAR cypher applied to images </a:t>
            </a:r>
            <a:endParaRPr lang="en-US" dirty="0"/>
          </a:p>
          <a:p>
            <a:r>
              <a:rPr lang="en-US" sz="2000" dirty="0"/>
              <a:t> Simple substitution cypher applied to images</a:t>
            </a:r>
          </a:p>
          <a:p>
            <a:r>
              <a:rPr lang="en-US" sz="2000" dirty="0"/>
              <a:t> LSB technique</a:t>
            </a:r>
          </a:p>
          <a:p>
            <a:r>
              <a:rPr lang="en-US" sz="2000" dirty="0"/>
              <a:t> Conclusion </a:t>
            </a:r>
          </a:p>
        </p:txBody>
      </p:sp>
    </p:spTree>
    <p:extLst>
      <p:ext uri="{BB962C8B-B14F-4D97-AF65-F5344CB8AC3E}">
        <p14:creationId xmlns:p14="http://schemas.microsoft.com/office/powerpoint/2010/main" val="211220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ABD0-A38F-754B-BD4D-FACCB4E9B09B}" type="datetime1">
              <a:rPr lang="fr-FR" smtClean="0"/>
              <a:t>14/11/2024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4"/>
          </p:nvPr>
        </p:nvSpPr>
        <p:spPr>
          <a:xfrm>
            <a:off x="286429" y="2164222"/>
            <a:ext cx="5047571" cy="13503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Session &gt; Nouvelle session [EN] Tabs&gt;new tabs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name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sshmaster.imtbs-tsp.eu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your credentials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Matlab</a:t>
            </a:r>
            <a:r>
              <a:rPr lang="en-US" dirty="0"/>
              <a:t> tutorial – share files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598782"/>
            <a:ext cx="5472938" cy="41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1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9B5D7B23-D202-394F-A9A0-CFA5AB726EE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Prerequisites</a:t>
            </a:r>
          </a:p>
          <a:p>
            <a:r>
              <a:rPr lang="en-US" sz="2400" b="1" dirty="0"/>
              <a:t> 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412373C5-B145-9D4F-A8AC-3D3DD8F9191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 Lena and </a:t>
            </a:r>
            <a:r>
              <a:rPr lang="en-US" sz="2000" dirty="0" err="1"/>
              <a:t>Babbon</a:t>
            </a:r>
            <a:r>
              <a:rPr lang="en-US" sz="2000" dirty="0"/>
              <a:t> images (to be downloaded in your working environment)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512x512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Gray levels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Jpg format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Matlab</a:t>
            </a:r>
            <a:r>
              <a:rPr lang="en-US" sz="2000" dirty="0"/>
              <a:t> (or Python) working environments</a:t>
            </a:r>
          </a:p>
        </p:txBody>
      </p:sp>
      <p:pic>
        <p:nvPicPr>
          <p:cNvPr id="23" name="Picture 22" descr="A picture containing photo, looking, face, old&#10;&#10;Description automatically generated">
            <a:extLst>
              <a:ext uri="{FF2B5EF4-FFF2-40B4-BE49-F238E27FC236}">
                <a16:creationId xmlns:a16="http://schemas.microsoft.com/office/drawing/2014/main" id="{587D464F-0D37-3847-9BBF-AEC8D17A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240" y="4795520"/>
            <a:ext cx="2778760" cy="2062480"/>
          </a:xfrm>
          <a:prstGeom prst="rect">
            <a:avLst/>
          </a:prstGeom>
        </p:spPr>
      </p:pic>
      <p:pic>
        <p:nvPicPr>
          <p:cNvPr id="25" name="Picture 24" descr="A person wearing a hat&#10;&#10;Description automatically generated">
            <a:extLst>
              <a:ext uri="{FF2B5EF4-FFF2-40B4-BE49-F238E27FC236}">
                <a16:creationId xmlns:a16="http://schemas.microsoft.com/office/drawing/2014/main" id="{F62AF892-1574-124F-A6DC-0BE2E3A1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20" y="2706568"/>
            <a:ext cx="2773680" cy="2082800"/>
          </a:xfrm>
          <a:prstGeom prst="rect">
            <a:avLst/>
          </a:prstGeom>
        </p:spPr>
      </p:pic>
      <p:sp>
        <p:nvSpPr>
          <p:cNvPr id="13" name="Titre 5">
            <a:extLst>
              <a:ext uri="{FF2B5EF4-FFF2-40B4-BE49-F238E27FC236}">
                <a16:creationId xmlns:a16="http://schemas.microsoft.com/office/drawing/2014/main" id="{4B1591A8-F84A-ED46-B210-CB7EB143B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3252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 CAESAR cypher applied to images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Simple substitution cypher applied to images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LSB technique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Conclusion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B4C1B82B-DC81-6D4D-A846-76947B9C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23130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1: CAESAR cipher applied to images – Lena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 Read the Lena image and represent it as a matrix named </a:t>
            </a:r>
            <a:r>
              <a:rPr lang="en-US" sz="2000" dirty="0" err="1">
                <a:latin typeface="Courier" pitchFamily="2" charset="0"/>
              </a:rPr>
              <a:t>lena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 Make the required format conversion (if required)</a:t>
            </a:r>
          </a:p>
          <a:p>
            <a:r>
              <a:rPr lang="en-US" sz="2000" dirty="0"/>
              <a:t> Write the encryption and decryption equations for the CAESAR cypher and and alphabet of 256 symbols (pixels) </a:t>
            </a:r>
          </a:p>
          <a:p>
            <a:r>
              <a:rPr lang="en-US" sz="2000" dirty="0"/>
              <a:t> Compute the matrix </a:t>
            </a:r>
            <a:r>
              <a:rPr lang="en-US" sz="2000" dirty="0" err="1">
                <a:latin typeface="Courier" pitchFamily="2" charset="0"/>
              </a:rPr>
              <a:t>lena_caesar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as the CAESAR encrypted version of </a:t>
            </a:r>
            <a:r>
              <a:rPr lang="en-US" sz="2000" dirty="0" err="1">
                <a:latin typeface="Courier" pitchFamily="2" charset="0"/>
              </a:rPr>
              <a:t>lena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(consider at least 5 keys randomly generated)</a:t>
            </a:r>
          </a:p>
          <a:p>
            <a:r>
              <a:rPr lang="en-US" sz="2000" dirty="0"/>
              <a:t> Compute the matrix </a:t>
            </a:r>
            <a:r>
              <a:rPr lang="en-US" sz="2000" dirty="0" err="1">
                <a:latin typeface="Courier" pitchFamily="2" charset="0"/>
              </a:rPr>
              <a:t>lena_recoverd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as the CAESAR decrypted version of </a:t>
            </a:r>
            <a:r>
              <a:rPr lang="en-US" sz="2000" dirty="0" err="1">
                <a:latin typeface="Courier" pitchFamily="2" charset="0"/>
              </a:rPr>
              <a:t>lena_caesar</a:t>
            </a:r>
            <a:endParaRPr lang="en-US" sz="2000" dirty="0"/>
          </a:p>
          <a:p>
            <a:r>
              <a:rPr lang="en-US" sz="2000" dirty="0"/>
              <a:t>Display the results and 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Which is the difference between the CAESAR method applied to text and to images? Why?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ECF2A6B8-089C-044F-B890-91D98978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12259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2: CAESAR cipher applied to images – Baboon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Read the Example 1 for the Baboon image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Display the results and 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Which is the difference between the CAESAR method applied to Lena and to the Baboon images? How do you explain it?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When can be the CAESAR method used?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BC57C00B-FA04-EB46-B194-85739BA2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6880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6032ABAB-0D21-6A4C-B918-D315E48AAE6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TP outline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14576176-CA35-314D-87B1-B4AE7A2FD1D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CAESAR cypher applied to images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Simple substitution cypher applied to images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LSB technique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Conclusion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4B5EEDD9-5696-6D43-A751-CCE4DEFB7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967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3: Simple substitution cipher applied to images – Lena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Read the Lena image and represent it as a matrix named </a:t>
            </a:r>
            <a:r>
              <a:rPr lang="en-US" sz="2000" dirty="0" err="1">
                <a:latin typeface="Courier" pitchFamily="2" charset="0"/>
              </a:rPr>
              <a:t>lena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Make the required format conversion (if required)</a:t>
            </a:r>
          </a:p>
          <a:p>
            <a:r>
              <a:rPr lang="en-US" sz="2000" dirty="0"/>
              <a:t>Write the encryption and decryption equations for the simple substitution cypher and and alphabet of 256 symbols (pixels) </a:t>
            </a:r>
          </a:p>
          <a:p>
            <a:r>
              <a:rPr lang="en-US" sz="2000" dirty="0"/>
              <a:t>Compute the matrix </a:t>
            </a:r>
            <a:r>
              <a:rPr lang="en-US" sz="2000" dirty="0" err="1">
                <a:latin typeface="Courier" pitchFamily="2" charset="0"/>
              </a:rPr>
              <a:t>lena_simple_subst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as the encrypted version of </a:t>
            </a:r>
            <a:r>
              <a:rPr lang="en-US" sz="2000" dirty="0" err="1">
                <a:latin typeface="Courier" pitchFamily="2" charset="0"/>
              </a:rPr>
              <a:t>lena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(consider at least 5 keys randomly generated)</a:t>
            </a:r>
          </a:p>
          <a:p>
            <a:r>
              <a:rPr lang="en-US" sz="2000" dirty="0"/>
              <a:t>Compute the matrix </a:t>
            </a:r>
            <a:r>
              <a:rPr lang="en-US" sz="2000" dirty="0" err="1">
                <a:latin typeface="Courier" pitchFamily="2" charset="0"/>
              </a:rPr>
              <a:t>lena_recoverd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as the decrypted version of </a:t>
            </a:r>
            <a:r>
              <a:rPr lang="en-US" sz="2000" dirty="0" err="1">
                <a:latin typeface="Courier" pitchFamily="2" charset="0"/>
              </a:rPr>
              <a:t>lena_simple_subst</a:t>
            </a:r>
            <a:endParaRPr lang="en-US" sz="2000" dirty="0"/>
          </a:p>
          <a:p>
            <a:r>
              <a:rPr lang="en-US" sz="2000" dirty="0"/>
              <a:t>Display the results and 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Which is the difference between the simple substitution method applied to text and to images? Why?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428563F2-0EA2-634A-9C50-2FD81B55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80359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039CD-FD65-824D-8DEE-E4F20BA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540-D090-C84C-BA1B-57ABB6E4F9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11334DC-2BC4-CD41-B05C-B2D2A9A052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8016" y="2164223"/>
            <a:ext cx="9038435" cy="920354"/>
          </a:xfrm>
        </p:spPr>
        <p:txBody>
          <a:bodyPr/>
          <a:lstStyle/>
          <a:p>
            <a:r>
              <a:rPr lang="en-US" sz="2400" b="1" dirty="0"/>
              <a:t>Example 4: Simple substitution cipher applied to images – Baboon test image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8F905F0-09C6-D24F-B374-5DBEAE08FF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8016" y="3217497"/>
            <a:ext cx="9038435" cy="1692004"/>
          </a:xfrm>
        </p:spPr>
        <p:txBody>
          <a:bodyPr/>
          <a:lstStyle/>
          <a:p>
            <a:r>
              <a:rPr lang="en-US" sz="2000" dirty="0"/>
              <a:t>Read the Example 3 for the Baboon image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Display the results and discuss the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Which is the difference between the simple substitution method applied to Lena and to the Baboon images? How do you explain it?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When can be the simple substitution method used? 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D1ED2DEB-4A58-5144-9F85-E6162F94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61" y="570102"/>
            <a:ext cx="8959839" cy="4843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TP1 - Illustrations on image encryption </a:t>
            </a:r>
            <a:br>
              <a:rPr lang="en-US" i="1" dirty="0"/>
            </a:br>
            <a:r>
              <a:rPr lang="en-US" i="1" dirty="0" err="1"/>
              <a:t>aNd</a:t>
            </a:r>
            <a:r>
              <a:rPr lang="en-US" i="1" dirty="0"/>
              <a:t>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278115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rgbClr val="000000"/>
      </a:dk1>
      <a:lt1>
        <a:srgbClr val="FFFFFF"/>
      </a:lt1>
      <a:dk2>
        <a:srgbClr val="062E65"/>
      </a:dk2>
      <a:lt2>
        <a:srgbClr val="275476"/>
      </a:lt2>
      <a:accent1>
        <a:srgbClr val="279FB0"/>
      </a:accent1>
      <a:accent2>
        <a:srgbClr val="F19538"/>
      </a:accent2>
      <a:accent3>
        <a:srgbClr val="E2355A"/>
      </a:accent3>
      <a:accent4>
        <a:srgbClr val="A3C445"/>
      </a:accent4>
      <a:accent5>
        <a:srgbClr val="CACACA"/>
      </a:accent5>
      <a:accent6>
        <a:srgbClr val="919191"/>
      </a:accent6>
      <a:hlink>
        <a:srgbClr val="000000"/>
      </a:hlink>
      <a:folHlink>
        <a:srgbClr val="000000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{EA45533A-99C0-D64B-BCFD-A7E603A29E30}tf10001119</Template>
  <TotalTime>10267</TotalTime>
  <Words>1426</Words>
  <Application>Microsoft Office PowerPoint</Application>
  <PresentationFormat>Widescreen</PresentationFormat>
  <Paragraphs>182</Paragraphs>
  <Slides>20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Century Gothic</vt:lpstr>
      <vt:lpstr>Courier</vt:lpstr>
      <vt:lpstr>Thème Office</vt:lpstr>
      <vt:lpstr>MN906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TP1 - Illustrations on image encryption  aNd Steganography</vt:lpstr>
      <vt:lpstr>Matlab tutorial</vt:lpstr>
      <vt:lpstr>Matlab tutorial – putty</vt:lpstr>
      <vt:lpstr>Matlab tutorial – share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Carl Dst</cp:lastModifiedBy>
  <cp:revision>337</cp:revision>
  <dcterms:created xsi:type="dcterms:W3CDTF">2019-05-23T09:39:39Z</dcterms:created>
  <dcterms:modified xsi:type="dcterms:W3CDTF">2024-11-14T08:43:02Z</dcterms:modified>
</cp:coreProperties>
</file>