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326" r:id="rId6"/>
    <p:sldId id="327" r:id="rId7"/>
    <p:sldId id="331" r:id="rId8"/>
    <p:sldId id="340" r:id="rId9"/>
    <p:sldId id="338" r:id="rId10"/>
    <p:sldId id="3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205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2324100" y="914400"/>
            <a:ext cx="7543800" cy="50292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360"/>
            <a:ext cx="10515600" cy="640080"/>
          </a:xfrm>
        </p:spPr>
        <p:txBody>
          <a:bodyPr/>
          <a:lstStyle/>
          <a:p>
            <a:r>
              <a:rPr lang="en-US" dirty="0"/>
              <a:t>Chat---Bots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Shubham Kumar​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Itinerary: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1" y="1106263"/>
            <a:ext cx="1784352" cy="189457"/>
          </a:xfrm>
        </p:spPr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54809"/>
            <a:ext cx="3602736" cy="336499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Rule-Based bot</a:t>
            </a:r>
          </a:p>
          <a:p>
            <a:r>
              <a:rPr lang="en-US" dirty="0"/>
              <a:t>Research paper analyzer</a:t>
            </a:r>
          </a:p>
          <a:p>
            <a:r>
              <a:rPr lang="en-US" dirty="0"/>
              <a:t>Application And Uses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>
          <a:xfrm flipH="1">
            <a:off x="11912017" y="6453983"/>
            <a:ext cx="67739" cy="45719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1" y="1029983"/>
            <a:ext cx="1784352" cy="189457"/>
          </a:xfrm>
        </p:spPr>
        <p:txBody>
          <a:bodyPr/>
          <a:lstStyle/>
          <a:p>
            <a:r>
              <a:rPr lang="en-US" dirty="0"/>
              <a:t>Chat   bots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19506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ctr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A </a:t>
            </a:r>
            <a:r>
              <a:rPr lang="en-US" sz="1600" b="1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CHATBOT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 is a computer program that simulates human conversation with an end user. Though not all chatbots are equipped with </a:t>
            </a:r>
            <a:r>
              <a:rPr lang="en-US" sz="1600" dirty="0">
                <a:solidFill>
                  <a:srgbClr val="0062FE"/>
                </a:solidFill>
                <a:latin typeface="IBM Plex Sans" panose="020F0502020204030204" pitchFamily="34" charset="0"/>
              </a:rPr>
              <a:t>artificial intelligence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 (AI), modern chatbots increasingly use </a:t>
            </a:r>
            <a:r>
              <a:rPr lang="en-US" sz="1600" dirty="0">
                <a:solidFill>
                  <a:srgbClr val="0062FE"/>
                </a:solidFill>
                <a:latin typeface="IBM Plex Sans" panose="020F0502020204030204" pitchFamily="34" charset="0"/>
              </a:rPr>
              <a:t>conversational AI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 techniques like </a:t>
            </a:r>
            <a:r>
              <a:rPr lang="en-US" sz="1600" dirty="0">
                <a:solidFill>
                  <a:srgbClr val="0062FE"/>
                </a:solidFill>
                <a:latin typeface="IBM Plex Sans" panose="020F0502020204030204" pitchFamily="34" charset="0"/>
              </a:rPr>
              <a:t>natural language processing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 (NLP) to understand the user’s questions and automate responses to them.</a:t>
            </a:r>
          </a:p>
          <a:p>
            <a:pPr marL="285750" indent="-285750" algn="ctr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ability of AI chatbots to accurately process natural human language and automate personalized service in return creates clear benefits.</a:t>
            </a:r>
            <a:endParaRPr lang="en-US" sz="1600" b="0" i="0" dirty="0">
              <a:solidFill>
                <a:srgbClr val="161616"/>
              </a:solidFill>
              <a:effectLst/>
              <a:latin typeface="IBM Plex Sans" panose="020F0502020204030204" pitchFamily="34" charset="0"/>
            </a:endParaRPr>
          </a:p>
          <a:p>
            <a:pPr marL="285750" indent="-285750" algn="ctr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61616"/>
              </a:solidFill>
              <a:effectLst/>
              <a:latin typeface="IBM Plex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Rule base chatbot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7057" b="17057"/>
          <a:stretch/>
        </p:blipFill>
        <p:spPr>
          <a:xfrm>
            <a:off x="6479704" y="197614"/>
            <a:ext cx="6821487" cy="5645021"/>
          </a:xfr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172" y="4957661"/>
            <a:ext cx="4810125" cy="137407"/>
          </a:xfrm>
        </p:spPr>
        <p:txBody>
          <a:bodyPr/>
          <a:lstStyle/>
          <a:p>
            <a:pPr algn="ctr"/>
            <a:r>
              <a:rPr lang="en-US" u="sng" dirty="0"/>
              <a:t>Tools and language:</a:t>
            </a:r>
          </a:p>
          <a:p>
            <a:pPr algn="ctr"/>
            <a:r>
              <a:rPr lang="en-US" dirty="0"/>
              <a:t>Python , re library, random library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3FDD4A9-F531-9997-3107-67FECB1D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935" y="5957770"/>
            <a:ext cx="1810139" cy="124059"/>
          </a:xfrm>
        </p:spPr>
        <p:txBody>
          <a:bodyPr/>
          <a:lstStyle/>
          <a:p>
            <a:r>
              <a:rPr lang="en-IN" sz="2000" b="1" dirty="0"/>
              <a:t>flowchart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5F4CD-F470-7872-EF85-A9D02BF8E132}"/>
              </a:ext>
            </a:extLst>
          </p:cNvPr>
          <p:cNvSpPr txBox="1"/>
          <p:nvPr/>
        </p:nvSpPr>
        <p:spPr>
          <a:xfrm>
            <a:off x="1155457" y="1068589"/>
            <a:ext cx="6577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rule-based chatbot is a type of chatbot that operates on a predefined set of rules and guidelines.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Predefined Rules</a:t>
            </a:r>
            <a:r>
              <a:rPr lang="en-US" b="0" i="0" dirty="0">
                <a:effectLst/>
                <a:latin typeface="Söhne"/>
              </a:rPr>
              <a:t>: Rule-based chatbots rely on explicitly defined rules and decision trees to interact with users. These rules are typically created by developers and dictate how the chatbot responds to user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Keyword Matching</a:t>
            </a:r>
            <a:r>
              <a:rPr lang="en-US" b="0" i="0" dirty="0">
                <a:effectLst/>
                <a:latin typeface="Söhne"/>
              </a:rPr>
              <a:t>: Responses in rule-based chatbots are often triggered by keyword matching. If a user's input contains specific keywords or phrases, the chatbot responds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660805" y="914226"/>
            <a:ext cx="2275764" cy="92495"/>
          </a:xfrm>
        </p:spPr>
        <p:txBody>
          <a:bodyPr/>
          <a:lstStyle/>
          <a:p>
            <a:r>
              <a:rPr lang="en-US" dirty="0"/>
              <a:t>Research paper analyzer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510" r="3510"/>
          <a:stretch/>
        </p:blipFill>
        <p:spPr>
          <a:xfrm>
            <a:off x="6638925" y="1254125"/>
            <a:ext cx="5553075" cy="3875088"/>
          </a:xfr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949" y="5623758"/>
            <a:ext cx="6029325" cy="1247409"/>
          </a:xfrm>
        </p:spPr>
        <p:txBody>
          <a:bodyPr/>
          <a:lstStyle/>
          <a:p>
            <a:r>
              <a:rPr lang="en-US" dirty="0"/>
              <a:t>Tools and language:</a:t>
            </a:r>
          </a:p>
          <a:p>
            <a:r>
              <a:rPr lang="en-US" dirty="0"/>
              <a:t>NLTK, NUMPY, String, random, scikit-learn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3FDD4A9-F531-9997-3107-67FECB1D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307" y="5296267"/>
            <a:ext cx="2874168" cy="1010290"/>
          </a:xfrm>
        </p:spPr>
        <p:txBody>
          <a:bodyPr/>
          <a:lstStyle/>
          <a:p>
            <a:r>
              <a:rPr lang="en-IN" dirty="0"/>
              <a:t>flowchart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5F4CD-F470-7872-EF85-A9D02BF8E132}"/>
              </a:ext>
            </a:extLst>
          </p:cNvPr>
          <p:cNvSpPr txBox="1"/>
          <p:nvPr/>
        </p:nvSpPr>
        <p:spPr>
          <a:xfrm>
            <a:off x="523325" y="830363"/>
            <a:ext cx="65773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Self-learning chatbots, often referred to as AI-driven or machine learning chatbots, have the ability to learn and improve their performance over time without explicit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Natural Language Processing (NLP)</a:t>
            </a:r>
            <a:r>
              <a:rPr lang="en-US" b="0" i="0" dirty="0">
                <a:effectLst/>
                <a:latin typeface="Söhne"/>
              </a:rPr>
              <a:t>: Implement NLP techniques to process and understand user input. This includes tokenization, part-of-speech tagging, named entity recognition, and sentiment analysis.</a:t>
            </a: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6323E-BCF6-6A3F-DF4F-65A85134BC4C}"/>
              </a:ext>
            </a:extLst>
          </p:cNvPr>
          <p:cNvSpPr txBox="1"/>
          <p:nvPr/>
        </p:nvSpPr>
        <p:spPr>
          <a:xfrm>
            <a:off x="802497" y="3216931"/>
            <a:ext cx="6390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POINTS 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i="1" dirty="0"/>
              <a:t>TOKENIZATION</a:t>
            </a:r>
            <a:r>
              <a:rPr lang="en-IN" dirty="0"/>
              <a:t>: Breaking Down Each Text as word referred to “</a:t>
            </a:r>
            <a:r>
              <a:rPr lang="en-IN" b="1" dirty="0"/>
              <a:t>Token</a:t>
            </a:r>
            <a:r>
              <a:rPr lang="en-IN" dirty="0"/>
              <a:t>”.</a:t>
            </a:r>
          </a:p>
          <a:p>
            <a:endParaRPr lang="en-IN" i="1" dirty="0"/>
          </a:p>
          <a:p>
            <a:r>
              <a:rPr lang="en-IN" i="1" dirty="0"/>
              <a:t>STEMMING</a:t>
            </a:r>
            <a:r>
              <a:rPr lang="en-IN" dirty="0"/>
              <a:t>: Text Normalization which reduce words to “</a:t>
            </a:r>
            <a:r>
              <a:rPr lang="en-IN" b="1" dirty="0"/>
              <a:t>ROOT”</a:t>
            </a:r>
            <a:r>
              <a:rPr lang="en-IN" dirty="0"/>
              <a:t> Form.</a:t>
            </a:r>
          </a:p>
          <a:p>
            <a:endParaRPr lang="en-IN" i="1" dirty="0"/>
          </a:p>
          <a:p>
            <a:r>
              <a:rPr lang="en-IN" i="1" dirty="0"/>
              <a:t>LEMMATIZATION</a:t>
            </a:r>
            <a:r>
              <a:rPr lang="en-IN" dirty="0"/>
              <a:t>: Reduces Words to Dictionary Form.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408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6164" y="1665515"/>
            <a:ext cx="6519672" cy="297180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Research Paper Analyzer Bot use NLP technique and try to extract the Meaning from it</a:t>
            </a:r>
          </a:p>
          <a:p>
            <a:r>
              <a:rPr lang="en-US" sz="2000" spc="0" dirty="0">
                <a:ea typeface="+mn-lt"/>
                <a:cs typeface="+mn-lt"/>
              </a:rPr>
              <a:t>It studie</a:t>
            </a:r>
            <a:r>
              <a:rPr lang="en-US" dirty="0">
                <a:ea typeface="+mn-lt"/>
                <a:cs typeface="+mn-lt"/>
              </a:rPr>
              <a:t>d the Research Paper like Human and Use its Intelligence for connecting with real time examples.</a:t>
            </a: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7" name="Picture Placeholder 6" descr="Test tubes with one test tube in orange with drop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3852" y="5004381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insshubh22@gmail.com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{312C861A-7D3A-4504-8C7E-DAD4667A82C9}tf67061901_win32</Template>
  <TotalTime>85</TotalTime>
  <Words>354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Daytona Condensed Light</vt:lpstr>
      <vt:lpstr>IBM Plex Sans</vt:lpstr>
      <vt:lpstr>Posterama</vt:lpstr>
      <vt:lpstr>Söhne</vt:lpstr>
      <vt:lpstr>Office Theme</vt:lpstr>
      <vt:lpstr>Chat---Bots</vt:lpstr>
      <vt:lpstr>Itinerary:</vt:lpstr>
      <vt:lpstr>Introduction</vt:lpstr>
      <vt:lpstr>flowchart</vt:lpstr>
      <vt:lpstr>flowchart</vt:lpstr>
      <vt:lpstr>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Chat---Bots</dc:title>
  <dc:creator>shubham kumar</dc:creator>
  <cp:lastModifiedBy>shubham kumar</cp:lastModifiedBy>
  <cp:revision>2</cp:revision>
  <dcterms:created xsi:type="dcterms:W3CDTF">2023-09-12T02:45:34Z</dcterms:created>
  <dcterms:modified xsi:type="dcterms:W3CDTF">2023-09-12T09:11:53Z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