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75C0-611B-2B4D-B10E-BEEC54B5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1164A-F1A7-204D-AB56-9DF3D56CE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5DA8D-23C8-9D4E-A440-86910A6D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FB1F0-EA9D-A549-8276-92068F6E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F657-CCB6-DC49-A9C8-0EE99134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FEB2-2815-2B45-9A3C-4C9F059C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EFA5-3A41-DE4E-9257-5F3CEEEA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E5B1-C91C-BC4E-8E61-0754183C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D3A6-7A2A-FD41-960F-2470B244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0D34-AFFA-A040-87C7-7DB2379B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890A7-99F0-0049-97E1-84D71D002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11B43-00B7-6646-8998-C46B3BE9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8C03-AE28-7148-B77E-4749B38D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9308-9DB9-C74D-B209-14CF396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D366-79DA-E14B-99C2-71ED4E71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8AA0-3259-D641-96FE-C8024A3A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6595-0F7F-C041-9B8C-AE60B7CC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3003-998D-5943-BEC8-628CFC7F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7C29-D4F9-9B49-ABC3-BDEA7337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0E4BF-CAA2-E54A-A948-BE274570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430E-9299-CE4C-AC51-1A795B2B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0BD6-15FD-6548-A19F-1AC64AD3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ACFC-CAAC-6049-A4B4-2D29389B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D4D2-6B7A-BE40-965D-5A6CEBF1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4832-EBFA-704D-8E56-19FBF3AF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962-A08E-5F40-8974-44B50EF2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C0EB-FB74-FC4F-82D7-B4E032D76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98740-2993-A74C-8217-918506188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A532-57EF-B648-8F1F-A912AAED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E4C2-1AFB-484B-8D10-B0801B54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2974-BD42-574D-B9F8-2F43E926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AA94-7097-4B40-ACAF-F60B65BD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11DEC-CDD0-D44D-B639-5F179B42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6B16F-AF3A-4A48-BCE2-E1BF3F1F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C5058-E4ED-714A-AB1F-BB7D0EDCC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AB08-BBCA-4140-8DE9-691FC8860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4C91A-4094-A141-BD3B-0CFB1BC0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AB866-E3C0-134C-8945-7D1E4A99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1FBA3-4630-9D47-A221-F0C2CF7A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FD49-B9D6-A043-8612-C05375F4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C8691-328D-424D-ABAA-8578A3BA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2D6E9-C4E3-DA4B-A0F3-3D2A5F4C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3179-0012-6644-8BEC-B892E176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A1248-B571-DB4B-8941-8C7128FD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911B2-3D0E-9F43-B66C-2981AAB5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70BA4-760C-B94C-A2F4-7CA92E2B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5137-19DC-6942-8D11-71CEAF75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378D-5B67-3F46-85B4-731BC6DB9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3BC2E-47F6-8B47-9802-52BD2572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9247A-8EEB-0D46-B398-F18E3390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1678F-12D5-334C-99DC-0004759A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8D91-80B1-5F42-85BF-56A46CA5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6A8A-DD1F-AE49-B2C2-09BEC68E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688E9-BAD5-C144-882D-C358704B1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96339-E53B-3741-8F76-DBC70FD84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6D326-D406-5249-B7DD-45022D65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8BCFF-53CC-4141-9ADA-80E919F6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2EE9-91CF-4643-B586-FE528189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AD725-A323-C04F-AF22-3A192A90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00A3-E347-B840-9ACB-FA3A52D8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8EAF1-BA16-F742-AF45-86C47815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B694-79D9-8344-9BF8-032143BDE007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00EF-4AD1-A847-981E-9A9A0D18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3509-F61F-AA47-987F-0833150F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7EF9-4327-6943-84EA-2AD9B02F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A56E71-0369-344A-8E86-4A4B8B62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56" y="1950877"/>
            <a:ext cx="5473700" cy="46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A9A7C8-2979-F84C-A234-208D420A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15" y="600825"/>
            <a:ext cx="5943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Fischer</dc:creator>
  <cp:lastModifiedBy>Al Fischer</cp:lastModifiedBy>
  <cp:revision>3</cp:revision>
  <dcterms:created xsi:type="dcterms:W3CDTF">2018-08-27T14:12:18Z</dcterms:created>
  <dcterms:modified xsi:type="dcterms:W3CDTF">2018-08-27T15:16:45Z</dcterms:modified>
</cp:coreProperties>
</file>