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5747"/>
            <a:ext cx="10693400" cy="5820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5747"/>
            <a:ext cx="10693400" cy="5820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5747"/>
            <a:ext cx="10693400" cy="5820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5747"/>
            <a:ext cx="10693400" cy="58200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2024-09-18T21:58:54Z</dcterms:created>
  <dcterms:modified xsi:type="dcterms:W3CDTF">2024-09-18T21:58:54Z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2024-09-18T00:00:00Z</vt:filetime>
  </property>
</Properties>
</file>