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7C9-B3A9-45C0-98DF-E204D59347E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CF17-E58F-43B4-962C-DA05C894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7C9-B3A9-45C0-98DF-E204D59347E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CF17-E58F-43B4-962C-DA05C894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7C9-B3A9-45C0-98DF-E204D59347E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CF17-E58F-43B4-962C-DA05C894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7C9-B3A9-45C0-98DF-E204D59347E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CF17-E58F-43B4-962C-DA05C894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3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7C9-B3A9-45C0-98DF-E204D59347E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CF17-E58F-43B4-962C-DA05C894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7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7C9-B3A9-45C0-98DF-E204D59347E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CF17-E58F-43B4-962C-DA05C894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7C9-B3A9-45C0-98DF-E204D59347E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CF17-E58F-43B4-962C-DA05C894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8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7C9-B3A9-45C0-98DF-E204D59347E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CF17-E58F-43B4-962C-DA05C894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1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7C9-B3A9-45C0-98DF-E204D59347E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CF17-E58F-43B4-962C-DA05C894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3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7C9-B3A9-45C0-98DF-E204D59347E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CF17-E58F-43B4-962C-DA05C894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7C9-B3A9-45C0-98DF-E204D59347E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CF17-E58F-43B4-962C-DA05C894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77C9-B3A9-45C0-98DF-E204D59347E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CF17-E58F-43B4-962C-DA05C894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5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African influencers: Twitter users segmentation 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Amure </a:t>
            </a:r>
            <a:r>
              <a:rPr lang="en-US" dirty="0" err="1" smtClean="0"/>
              <a:t>Ridwan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4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Aim of this research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Recommendation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3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Influencer marketing</a:t>
            </a:r>
          </a:p>
          <a:p>
            <a:r>
              <a:rPr lang="en-US" dirty="0" smtClean="0"/>
              <a:t>Aim of this research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this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of this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to consider</a:t>
            </a:r>
          </a:p>
          <a:p>
            <a:r>
              <a:rPr lang="en-US" dirty="0" smtClean="0"/>
              <a:t>Metrics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1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327"/>
            <a:ext cx="10515600" cy="4351338"/>
          </a:xfrm>
        </p:spPr>
        <p:txBody>
          <a:bodyPr/>
          <a:lstStyle/>
          <a:p>
            <a:r>
              <a:rPr lang="en-US" dirty="0" smtClean="0"/>
              <a:t>Parameter for consideration</a:t>
            </a:r>
          </a:p>
          <a:p>
            <a:r>
              <a:rPr lang="en-US" dirty="0" smtClean="0"/>
              <a:t>Metric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34435"/>
              </p:ext>
            </p:extLst>
          </p:nvPr>
        </p:nvGraphicFramePr>
        <p:xfrm>
          <a:off x="2277372" y="2552263"/>
          <a:ext cx="5193102" cy="2830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2675"/>
                <a:gridCol w="1255978"/>
                <a:gridCol w="1484449"/>
              </a:tblGrid>
              <a:tr h="2830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Influencer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Popularity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30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gettleman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30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a24media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28227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30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andiMakinana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98420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30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AfricaCheck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63479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30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JamesCopnall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16913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30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oafrica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28417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30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PatrickNgowi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22619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30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StateAfrica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30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Moadow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49256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12005" y="5689317"/>
            <a:ext cx="512512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 Matric score for selected African Influencers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1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continued</a:t>
            </a:r>
            <a:endParaRPr lang="en-US" dirty="0"/>
          </a:p>
        </p:txBody>
      </p:sp>
      <p:pic>
        <p:nvPicPr>
          <p:cNvPr id="2050" name="Picture 2" descr="final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10" y="1445375"/>
            <a:ext cx="5627597" cy="387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99707" y="5432855"/>
            <a:ext cx="662637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Hashtags contributed to by African Influencers and Government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0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98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African influencers: Twitter users segmentation   </vt:lpstr>
      <vt:lpstr>Outline  </vt:lpstr>
      <vt:lpstr>Introduction</vt:lpstr>
      <vt:lpstr>Aim of this research</vt:lpstr>
      <vt:lpstr>Methodology </vt:lpstr>
      <vt:lpstr>Result </vt:lpstr>
      <vt:lpstr>Result continued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African influencers: Twitter users segmentation</dc:title>
  <dc:creator>Amure</dc:creator>
  <cp:lastModifiedBy>Amure</cp:lastModifiedBy>
  <cp:revision>3</cp:revision>
  <dcterms:created xsi:type="dcterms:W3CDTF">2020-07-19T15:06:42Z</dcterms:created>
  <dcterms:modified xsi:type="dcterms:W3CDTF">2020-07-19T15:28:01Z</dcterms:modified>
</cp:coreProperties>
</file>