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4E75-C974-4C5C-A127-C6D8C62F1D2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8E52-2506-4EB6-81B9-13496092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graphical </a:t>
            </a:r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43099"/>
            <a:ext cx="998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preliminary data analysis step focuses on four points, i.e. for mechanisms that you will want to examine. </a:t>
            </a:r>
            <a:r>
              <a:rPr lang="en-US" sz="2400" dirty="0"/>
              <a:t>These include: measures of central </a:t>
            </a:r>
            <a:r>
              <a:rPr lang="en-US" sz="2400" dirty="0" smtClean="0"/>
              <a:t>tendency, </a:t>
            </a:r>
            <a:r>
              <a:rPr lang="en-US" sz="2400" dirty="0"/>
              <a:t>i.e. </a:t>
            </a:r>
            <a:r>
              <a:rPr lang="en-US" sz="2400" dirty="0"/>
              <a:t>the mean, the media and mode, measures of spread, i.e. </a:t>
            </a:r>
            <a:r>
              <a:rPr lang="en-US" sz="2400" dirty="0"/>
              <a:t>variability, variants and standard deviation, the shape of the distribution, and the existence of outliers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Outliers were detected and treated  using the Inter Quartile range of each features </a:t>
            </a:r>
          </a:p>
        </p:txBody>
      </p:sp>
    </p:spTree>
    <p:extLst>
      <p:ext uri="{BB962C8B-B14F-4D97-AF65-F5344CB8AC3E}">
        <p14:creationId xmlns:p14="http://schemas.microsoft.com/office/powerpoint/2010/main" val="320797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graphical </a:t>
            </a:r>
            <a:r>
              <a:rPr lang="en-US" dirty="0" err="1" smtClean="0"/>
              <a:t>Univariate</a:t>
            </a:r>
            <a:r>
              <a:rPr lang="en-US" dirty="0" smtClean="0"/>
              <a:t> analysis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can be observed that average duration users spent per session is about 83s, the values ranges from 149.748s to as low as 22.33 s</a:t>
            </a:r>
          </a:p>
          <a:p>
            <a:r>
              <a:rPr lang="en-US" sz="2400" dirty="0" smtClean="0"/>
              <a:t>The average user spends about </a:t>
            </a:r>
            <a:r>
              <a:rPr lang="en-US" sz="2400" b="1" u="none" strike="noStrike" dirty="0" smtClean="0">
                <a:effectLst/>
              </a:rPr>
              <a:t>474.52 MB </a:t>
            </a:r>
            <a:r>
              <a:rPr lang="en-US" sz="2400" u="none" strike="noStrike" dirty="0" smtClean="0">
                <a:effectLst/>
              </a:rPr>
              <a:t>data</a:t>
            </a:r>
          </a:p>
          <a:p>
            <a:r>
              <a:rPr lang="en-US" sz="2400" dirty="0" smtClean="0"/>
              <a:t>Most of the data spent was on Gaming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Non graphical </a:t>
            </a:r>
            <a:r>
              <a:rPr lang="en-US" dirty="0" err="1" smtClean="0"/>
              <a:t>Univariate</a:t>
            </a:r>
            <a:r>
              <a:rPr lang="en-US" dirty="0" smtClean="0"/>
              <a:t> analysis </a:t>
            </a:r>
            <a:r>
              <a:rPr lang="en-US" dirty="0" err="1" smtClean="0"/>
              <a:t>contd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73273"/>
              </p:ext>
            </p:extLst>
          </p:nvPr>
        </p:nvGraphicFramePr>
        <p:xfrm>
          <a:off x="838200" y="1690688"/>
          <a:ext cx="10277480" cy="433863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7748"/>
                <a:gridCol w="1027748"/>
                <a:gridCol w="1027748"/>
                <a:gridCol w="1027748"/>
                <a:gridCol w="1027748"/>
                <a:gridCol w="1027748"/>
                <a:gridCol w="1027748"/>
                <a:gridCol w="1027748"/>
                <a:gridCol w="1027748"/>
                <a:gridCol w="1027748"/>
              </a:tblGrid>
              <a:tr h="1242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Measure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Dur. (s)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 data (MBytes)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 Google data (MBytes)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 Social Media data (</a:t>
                      </a:r>
                      <a:r>
                        <a:rPr lang="en-US" sz="1600" b="1" u="none" strike="noStrike" dirty="0" err="1">
                          <a:effectLst/>
                        </a:rPr>
                        <a:t>MBytes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 Email data (MBytes)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 Youtube data (MBytes)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 Netflix data (MBytes)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 Gaming data (MBytes)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 Other data (MBytes)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83.13848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474.5219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7.441799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1.744182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2.151528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21.58043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21.58435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412.1221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409.3537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22.33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29.65293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0.051401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0.001491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0.020191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0.075248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0.093872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0.780932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0.867578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25</a:t>
                      </a:r>
                      <a:r>
                        <a:rPr lang="en-US" sz="1600" b="1" u="none" strike="noStrike" dirty="0">
                          <a:effectLst/>
                        </a:rPr>
                        <a:t>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86.169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377.3234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6.121752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1.333488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1.738368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18.79974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18.83158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315.5267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311.0325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50%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86.399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475.1882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7.454777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1.740233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2.151704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21.56043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21.59459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412.8209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409.8029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75%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86.399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572.7384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8.764079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2.158618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2.568119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24.34952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24.37053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510.6865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505.6405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149.748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908.5096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14.79847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3.481732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4.304484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43.0664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43.02059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819.3996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819.2574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2500" y="619125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</a:t>
            </a:r>
            <a:r>
              <a:rPr lang="en-US" dirty="0" err="1" smtClean="0"/>
              <a:t>Univariate</a:t>
            </a:r>
            <a:r>
              <a:rPr lang="en-US" dirty="0" smtClean="0"/>
              <a:t> description of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4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2"/>
            <a:ext cx="10515600" cy="980377"/>
          </a:xfrm>
        </p:spPr>
        <p:txBody>
          <a:bodyPr/>
          <a:lstStyle/>
          <a:p>
            <a:r>
              <a:rPr lang="en-US" dirty="0"/>
              <a:t>Graphical </a:t>
            </a:r>
            <a:r>
              <a:rPr lang="en-US" dirty="0" err="1"/>
              <a:t>Univariate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3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analysis involves the graphical presentation of the distribution of each features in the dataset</a:t>
            </a:r>
          </a:p>
          <a:p>
            <a:r>
              <a:rPr lang="en-US" sz="2000" dirty="0" smtClean="0"/>
              <a:t>Figure 1 shows the distribution plot the Total duration of session, the mean and the percentiles are clustered around a point</a:t>
            </a:r>
          </a:p>
          <a:p>
            <a:r>
              <a:rPr lang="en-US" sz="2000" dirty="0" smtClean="0"/>
              <a:t>Figure 2 shows the distribution plot of the Total Email data, the distribution has more data greater than the mean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r="8009" b="3681"/>
          <a:stretch/>
        </p:blipFill>
        <p:spPr>
          <a:xfrm>
            <a:off x="5600699" y="3346572"/>
            <a:ext cx="4048126" cy="2672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5691" r="7396" b="3252"/>
          <a:stretch/>
        </p:blipFill>
        <p:spPr>
          <a:xfrm>
            <a:off x="1409701" y="3523297"/>
            <a:ext cx="3797751" cy="2495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66875" y="6018846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Figure1: Distribution plot of total duration(s)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3922" y="6074285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Figure1: Distribution plot of total email data (MB)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8625" y="3096697"/>
            <a:ext cx="438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3: Distribution plot of the Total Data usage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3525" y="839272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plot is not normally distributed, the plot shows a wide spread amount of data usage over similar ranges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43525" y="4096822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plot is not normally distributed, the plot shows that, it has wide spread.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075" y="6211669"/>
            <a:ext cx="438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3: Distribution plot of the Total Email data usage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6620" r="9461" b="4879"/>
          <a:stretch/>
        </p:blipFill>
        <p:spPr>
          <a:xfrm>
            <a:off x="538163" y="713101"/>
            <a:ext cx="3810000" cy="23835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7267" r="8646" b="5233"/>
          <a:stretch/>
        </p:blipFill>
        <p:spPr>
          <a:xfrm>
            <a:off x="519113" y="3447753"/>
            <a:ext cx="4107239" cy="259079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220742"/>
            <a:ext cx="10173346" cy="492359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</a:t>
            </a:r>
            <a:r>
              <a:rPr lang="en-US" dirty="0" err="1"/>
              <a:t>Univariate</a:t>
            </a:r>
            <a:r>
              <a:rPr lang="en-US" dirty="0"/>
              <a:t> </a:t>
            </a:r>
            <a:r>
              <a:rPr lang="en-US" dirty="0" smtClean="0"/>
              <a:t>Analysis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8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1024" y="3086905"/>
            <a:ext cx="461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5:</a:t>
            </a:r>
            <a:r>
              <a:rPr lang="en-US" sz="1400" dirty="0" smtClean="0"/>
              <a:t>Distribution plot of the Total  Gaming Data usage</a:t>
            </a:r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5730" r="9063" b="5381"/>
          <a:stretch/>
        </p:blipFill>
        <p:spPr>
          <a:xfrm>
            <a:off x="581026" y="516458"/>
            <a:ext cx="4229100" cy="2570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2425" y="3415785"/>
            <a:ext cx="539115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/>
              <a:t>The plot shows deviation from the normal fitted </a:t>
            </a:r>
            <a:r>
              <a:rPr lang="en-US" sz="1600" dirty="0"/>
              <a:t>c</a:t>
            </a:r>
            <a:r>
              <a:rPr lang="en-US" sz="1600" dirty="0" smtClean="0"/>
              <a:t>urve, it shows a spread away from the mean towards left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7812" r="9375" b="4340"/>
          <a:stretch/>
        </p:blipFill>
        <p:spPr>
          <a:xfrm>
            <a:off x="6619875" y="516457"/>
            <a:ext cx="4341330" cy="26701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84502" y="3083065"/>
            <a:ext cx="432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6:</a:t>
            </a:r>
            <a:r>
              <a:rPr lang="en-US" sz="1400" dirty="0" smtClean="0"/>
              <a:t>Distribution plot of the Total  Google Data usage</a:t>
            </a:r>
          </a:p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49105" y="3410070"/>
            <a:ext cx="497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above plot shows deviation from the normal fitted </a:t>
            </a:r>
            <a:r>
              <a:rPr lang="en-US" sz="1600" dirty="0"/>
              <a:t>c</a:t>
            </a:r>
            <a:r>
              <a:rPr lang="en-US" sz="1600" dirty="0" smtClean="0"/>
              <a:t>urve, it shows a spread around a data point that is skewed to the left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8333" r="8438" b="5036"/>
          <a:stretch/>
        </p:blipFill>
        <p:spPr>
          <a:xfrm>
            <a:off x="402739" y="4023106"/>
            <a:ext cx="3962401" cy="24440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5140" y="4201471"/>
            <a:ext cx="4976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plot shows deviation from the normal fitted </a:t>
            </a:r>
            <a:r>
              <a:rPr lang="en-US" sz="1600" dirty="0"/>
              <a:t>c</a:t>
            </a:r>
            <a:r>
              <a:rPr lang="en-US" sz="1600" dirty="0" smtClean="0"/>
              <a:t>urve, it shows there are more data less than the mean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65139" y="5143616"/>
            <a:ext cx="497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7</a:t>
            </a:r>
            <a:r>
              <a:rPr lang="en-US" sz="1600" dirty="0" smtClean="0"/>
              <a:t>:Distribution plot of the Total  Netflix Data usage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927965" y="-46600"/>
            <a:ext cx="7300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Graphical </a:t>
            </a:r>
            <a:r>
              <a:rPr lang="en-US" sz="4000" dirty="0" err="1" smtClean="0"/>
              <a:t>Univariate</a:t>
            </a:r>
            <a:r>
              <a:rPr lang="en-US" sz="4000" dirty="0" smtClean="0"/>
              <a:t> Analysis cont.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18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04" y="559550"/>
            <a:ext cx="2697403" cy="287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3634203"/>
            <a:ext cx="2639208" cy="2928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33" y="3634203"/>
            <a:ext cx="2409742" cy="281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32" y="3536841"/>
            <a:ext cx="2601171" cy="306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1" y="3480163"/>
            <a:ext cx="3206841" cy="3236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"/>
          <a:stretch/>
        </p:blipFill>
        <p:spPr>
          <a:xfrm>
            <a:off x="8697224" y="559550"/>
            <a:ext cx="3027243" cy="2993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59" y="710484"/>
            <a:ext cx="2371241" cy="27383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5" y="710484"/>
            <a:ext cx="2616629" cy="27383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60381" y="0"/>
            <a:ext cx="58813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Graphical Bivariate Analysis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49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486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Non graphical Univariate analysis</vt:lpstr>
      <vt:lpstr>Non graphical Univariate analysis contd</vt:lpstr>
      <vt:lpstr>Non graphical Univariate analysis contd</vt:lpstr>
      <vt:lpstr>Graphical Univariate Analysis</vt:lpstr>
      <vt:lpstr>Graphical Univariate Analysis cont.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Amure</dc:creator>
  <cp:lastModifiedBy>Amure</cp:lastModifiedBy>
  <cp:revision>16</cp:revision>
  <dcterms:created xsi:type="dcterms:W3CDTF">2020-07-28T10:03:02Z</dcterms:created>
  <dcterms:modified xsi:type="dcterms:W3CDTF">2020-07-28T13:17:46Z</dcterms:modified>
</cp:coreProperties>
</file>