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上的結果一致，基本上誤差範圍在 </a:t>
            </a:r>
            <a:r>
              <a:rPr b="1" lang="zh-TW" sz="2000">
                <a:solidFill>
                  <a:srgbClr val="FF0000"/>
                </a:solidFill>
              </a:rPr>
              <a:t>0.1 </a:t>
            </a:r>
            <a:r>
              <a:rPr lang="zh-TW" sz="2000">
                <a:solidFill>
                  <a:srgbClr val="000000"/>
                </a:solidFill>
              </a:rPr>
              <a:t>之內都屬於一致，若超過範圍，Kaggle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extLst>
                    <a:ext uri="{A12FA001-AC4F-418D-AE19-62706E023703}">
                      <ahyp:hlinkClr val="tx"/>
                    </a:ext>
                  </a:extLst>
                </a:hlinkClick>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類檔案：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r>
              <a:rPr lang="zh-TW" sz="1700">
                <a:solidFill>
                  <a:srgbClr val="000000"/>
                </a:solidFill>
              </a:rPr>
              <a:t>及training、testing相關程式碼</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hw1_best.sh及training、testing相關程式碼</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