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e5c3119c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e5c3119c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e5c3119c7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5e5c3119c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e5c3119c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5e5c3119c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e5c3119c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5e5c3119c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Etapa 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45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Grupo 16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319100" y="4138475"/>
            <a:ext cx="182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2"/>
                </a:solidFill>
              </a:rPr>
              <a:t>Francisco Quintero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2"/>
                </a:solidFill>
              </a:rPr>
              <a:t>Nicolás Cuevas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2"/>
                </a:solidFill>
              </a:rPr>
              <a:t>Miguel Saavedra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73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Diseño de nuestro computador básico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837" y="746500"/>
            <a:ext cx="6000326" cy="385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Opcodes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25" y="1218627"/>
            <a:ext cx="794546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43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Control Unit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1200" y="963075"/>
            <a:ext cx="3305125" cy="199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963075"/>
            <a:ext cx="4229503" cy="174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100" y="2842050"/>
            <a:ext cx="1824371" cy="217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99" y="433275"/>
            <a:ext cx="3244550" cy="427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8124" y="460325"/>
            <a:ext cx="4160379" cy="422282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Algoritmo multiplicación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