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6" r:id="rId3"/>
    <p:sldId id="303" r:id="rId4"/>
    <p:sldId id="304" r:id="rId5"/>
    <p:sldId id="272" r:id="rId6"/>
    <p:sldId id="282" r:id="rId7"/>
    <p:sldId id="286" r:id="rId8"/>
    <p:sldId id="301" r:id="rId9"/>
    <p:sldId id="305" r:id="rId1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998CA8A2-F3D3-4104-898E-599154AFB7A7}">
          <p14:sldIdLst>
            <p14:sldId id="257"/>
            <p14:sldId id="266"/>
          </p14:sldIdLst>
        </p14:section>
        <p14:section name="Sezione senza titolo" id="{E8FA9914-83ED-4057-B8FC-7B16D74B2FBD}">
          <p14:sldIdLst>
            <p14:sldId id="303"/>
            <p14:sldId id="304"/>
            <p14:sldId id="272"/>
            <p14:sldId id="282"/>
            <p14:sldId id="286"/>
            <p14:sldId id="301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e Vitiello" initials="SV" lastIdx="1" clrIdx="0">
    <p:extLst>
      <p:ext uri="{19B8F6BF-5375-455C-9EA6-DF929625EA0E}">
        <p15:presenceInfo xmlns:p15="http://schemas.microsoft.com/office/powerpoint/2012/main" userId="e623df0f51e33b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10" autoAdjust="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6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478DC28-77F1-4916-8AE6-1EF6C732BA9F}" type="datetime1">
              <a:rPr lang="it-IT" smtClean="0"/>
              <a:t>16/01/2021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D2DFAA7-D3C3-4D01-9299-453E25D16D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0A240DC-C1C4-486F-931C-82E87727B32B}" type="datetime1">
              <a:rPr lang="it-IT" noProof="0" smtClean="0"/>
              <a:t>16/01/2021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C51814-3B91-4036-94D2-3977634EE214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4099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9863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7166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8078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978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rtlCol="0"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rtlCol="0" anchor="ctr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3" name="Segnaposto immagine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rtlCol="0" anchor="b">
            <a:no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3" name="Segnaposto immagine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rtlCol="0" anchor="ctr">
            <a:no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3" name="Segnaposto immagine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68071"/>
            <a:ext cx="10515600" cy="805542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1" name="Segnaposto immagine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3" name="Segnaposto immagine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rtlCol="0"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rtlCol="0"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3" name="Segnaposto immagine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rtlCol="0"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Segnaposto immagine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8" name="Segnaposto immagine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8" name="Segnaposto immagine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11" name="Segnaposto immagine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rtlCol="0"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8" name="Segnaposto immagine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rtlCol="0" anchor="b">
            <a:no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rtlCol="0" anchor="ctr">
            <a:noAutofit/>
          </a:bodyPr>
          <a:lstStyle>
            <a:lvl1pPr algn="ctr"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6" name="Segnaposto immagine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7" name="Segnaposto immagine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" name="Segnaposto immagine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5" name="Segnaposto immagine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6" name="Segnaposto immagine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" name="Segnaposto immagine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10" name="Rettangolo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" name="Segnaposto immagine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8" name="Segnaposto immagine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1" name="Segnaposto immagine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bg1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8" name="Segnaposto immagine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bg1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rtlCol="0"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8" name="Segnaposto immagine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1" name="Segnaposto immagine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16" name="Segnaposto immagine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7" name="Segnaposto immagine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4" name="Segnaposto immagin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6" name="Segnaposto immagin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it-IT" noProof="0"/>
              <a:t>Inserire il testo qui</a:t>
            </a:r>
          </a:p>
        </p:txBody>
      </p:sp>
      <p:sp>
        <p:nvSpPr>
          <p:cNvPr id="10" name="Segnaposto tes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it-IT" noProof="0"/>
              <a:t>Inserire il testo qui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it-IT" noProof="0"/>
              <a:t>Inserire il testo qui</a:t>
            </a:r>
          </a:p>
        </p:txBody>
      </p:sp>
      <p:sp>
        <p:nvSpPr>
          <p:cNvPr id="10" name="Segnaposto tes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it-IT" noProof="0"/>
              <a:t>Inserire il testo qui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" name="Segnaposto immagin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6" name="Segnaposto immagin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" name="Segnaposto immagin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6" name="Segnaposto immagin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it-IT" noProof="0"/>
              <a:t>Inserire il testo qui</a:t>
            </a:r>
          </a:p>
        </p:txBody>
      </p:sp>
      <p:sp>
        <p:nvSpPr>
          <p:cNvPr id="10" name="Segnaposto tes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it-IT" noProof="0"/>
              <a:t>Inserire il testo qui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" name="Segnaposto immagin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6" name="Segnaposto immagin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it-IT" noProof="0"/>
              <a:t>Inserire il testo qui</a:t>
            </a:r>
          </a:p>
        </p:txBody>
      </p:sp>
      <p:sp>
        <p:nvSpPr>
          <p:cNvPr id="10" name="Segnaposto tes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it-IT" noProof="0"/>
              <a:t>Inserire il testo qui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" name="Segnaposto immagin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6" name="Segnaposto immagin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it-IT" noProof="0"/>
              <a:t>Inserire il testo qui</a:t>
            </a:r>
          </a:p>
        </p:txBody>
      </p:sp>
      <p:sp>
        <p:nvSpPr>
          <p:cNvPr id="10" name="Segnaposto tes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it-IT" noProof="0"/>
              <a:t>Inserire il testo qui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egnaposto immagine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5" name="Segnaposto immagine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6" name="Segnaposto immagine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8" name="Segnaposto immagine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0" name="Segnaposto testo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Inserire il testo qui</a:t>
            </a:r>
          </a:p>
        </p:txBody>
      </p:sp>
      <p:sp>
        <p:nvSpPr>
          <p:cNvPr id="41" name="Segnaposto testo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Inserire il testo qui</a:t>
            </a:r>
          </a:p>
        </p:txBody>
      </p:sp>
      <p:sp>
        <p:nvSpPr>
          <p:cNvPr id="42" name="Segnaposto testo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Inserire il testo qui</a:t>
            </a:r>
          </a:p>
        </p:txBody>
      </p:sp>
      <p:sp>
        <p:nvSpPr>
          <p:cNvPr id="43" name="Segnaposto testo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Inserire il testo qui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9" name="Triangolo isosce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4" name="Triangolo isosce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5" name="Segnaposto immagine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6" name="Segnaposto immagine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7" name="Segnaposto immagine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8" name="Segnaposto immagine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testo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Inserire il testo qui</a:t>
            </a:r>
          </a:p>
        </p:txBody>
      </p:sp>
      <p:sp>
        <p:nvSpPr>
          <p:cNvPr id="18" name="Segnaposto testo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Inserire il testo qui</a:t>
            </a:r>
          </a:p>
        </p:txBody>
      </p:sp>
      <p:sp>
        <p:nvSpPr>
          <p:cNvPr id="19" name="Segnaposto testo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Inserire il testo qui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48" name="Segnaposto immagine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numero diapositiva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20" name="Segnaposto immagine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5" name="Segnaposto immagine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6" name="Segnaposto immagine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7" name="Segnaposto immagine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8" name="Segnaposto testo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Inserire il testo qui</a:t>
            </a:r>
          </a:p>
        </p:txBody>
      </p:sp>
      <p:sp>
        <p:nvSpPr>
          <p:cNvPr id="40" name="Segnaposto testo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Inserire il testo qui</a:t>
            </a:r>
          </a:p>
        </p:txBody>
      </p:sp>
      <p:sp>
        <p:nvSpPr>
          <p:cNvPr id="41" name="Segnaposto testo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Inserire il testo qui</a:t>
            </a:r>
          </a:p>
        </p:txBody>
      </p:sp>
      <p:sp>
        <p:nvSpPr>
          <p:cNvPr id="42" name="Segnaposto testo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Inserire il testo qui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48" name="Segnaposto immagine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numero diapositiva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Connettore diritto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diritto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Segnaposto testo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Inserire il testo qui</a:t>
            </a:r>
          </a:p>
        </p:txBody>
      </p:sp>
      <p:sp>
        <p:nvSpPr>
          <p:cNvPr id="40" name="Segnaposto testo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Inserire il testo qui</a:t>
            </a:r>
          </a:p>
        </p:txBody>
      </p:sp>
      <p:sp>
        <p:nvSpPr>
          <p:cNvPr id="41" name="Segnaposto testo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Inserire il testo qui</a:t>
            </a:r>
          </a:p>
        </p:txBody>
      </p:sp>
      <p:sp>
        <p:nvSpPr>
          <p:cNvPr id="42" name="Segnaposto testo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Inserire il testo qui</a:t>
            </a:r>
          </a:p>
        </p:txBody>
      </p:sp>
      <p:sp>
        <p:nvSpPr>
          <p:cNvPr id="43" name="Segnaposto immagine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4" name="Segnaposto immagine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5" name="Segnaposto immagine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6" name="Segnaposto immagine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7" name="Segnaposto numero diapositiva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3" name="Segnaposto immagine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9" name="Segnaposto testo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Inserire il testo qui</a:t>
            </a:r>
          </a:p>
        </p:txBody>
      </p:sp>
      <p:sp>
        <p:nvSpPr>
          <p:cNvPr id="35" name="Segnaposto testo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Inserire il testo qui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9" name="Segnaposto testo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Inserire il testo qui</a:t>
            </a:r>
          </a:p>
        </p:txBody>
      </p:sp>
      <p:sp>
        <p:nvSpPr>
          <p:cNvPr id="50" name="Segnaposto testo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Inserire il testo qui</a:t>
            </a:r>
          </a:p>
        </p:txBody>
      </p:sp>
      <p:sp>
        <p:nvSpPr>
          <p:cNvPr id="51" name="Segnaposto immagine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2" name="Segnaposto immagine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3" name="Segnaposto immagine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7" name="Segnaposto numero diapositiva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egnaposto immagine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8" name="Segnaposto immagine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9" name="Segnaposto immagine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0" name="Segnaposto immagine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1" name="Segnaposto testo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Inserire il testo qui</a:t>
            </a:r>
          </a:p>
        </p:txBody>
      </p:sp>
      <p:sp>
        <p:nvSpPr>
          <p:cNvPr id="33" name="Segnaposto testo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Inserire il testo qui</a:t>
            </a:r>
          </a:p>
        </p:txBody>
      </p:sp>
      <p:sp>
        <p:nvSpPr>
          <p:cNvPr id="37" name="Segnaposto testo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Inserire il testo qui</a:t>
            </a:r>
          </a:p>
        </p:txBody>
      </p:sp>
      <p:sp>
        <p:nvSpPr>
          <p:cNvPr id="38" name="Segnaposto testo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Inserire il testo qui</a:t>
            </a:r>
          </a:p>
        </p:txBody>
      </p:sp>
      <p:sp>
        <p:nvSpPr>
          <p:cNvPr id="40" name="Segnaposto testo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Inserire il testo qui</a:t>
            </a:r>
          </a:p>
        </p:txBody>
      </p:sp>
      <p:sp>
        <p:nvSpPr>
          <p:cNvPr id="41" name="Segnaposto testo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Inserire il testo qui</a:t>
            </a:r>
          </a:p>
        </p:txBody>
      </p:sp>
      <p:sp>
        <p:nvSpPr>
          <p:cNvPr id="42" name="Segnaposto testo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Inserire il testo qui</a:t>
            </a:r>
          </a:p>
        </p:txBody>
      </p:sp>
      <p:sp>
        <p:nvSpPr>
          <p:cNvPr id="44" name="Segnaposto testo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Inserire il testo qui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7" name="Segnaposto numero diapositiva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egnaposto immagine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8" name="Segnaposto immagine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9" name="Segnaposto immagine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0" name="Segnaposto immagine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1" name="Segnaposto testo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Inserire il testo qui</a:t>
            </a:r>
          </a:p>
        </p:txBody>
      </p:sp>
      <p:sp>
        <p:nvSpPr>
          <p:cNvPr id="33" name="Segnaposto testo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Inserire il testo qui</a:t>
            </a:r>
          </a:p>
        </p:txBody>
      </p:sp>
      <p:sp>
        <p:nvSpPr>
          <p:cNvPr id="37" name="Segnaposto testo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Inserire il testo qui</a:t>
            </a:r>
          </a:p>
        </p:txBody>
      </p:sp>
      <p:sp>
        <p:nvSpPr>
          <p:cNvPr id="38" name="Segnaposto testo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Inserire il testo qui</a:t>
            </a:r>
          </a:p>
        </p:txBody>
      </p:sp>
      <p:sp>
        <p:nvSpPr>
          <p:cNvPr id="40" name="Segnaposto testo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Inserire il testo qui</a:t>
            </a:r>
          </a:p>
        </p:txBody>
      </p:sp>
      <p:sp>
        <p:nvSpPr>
          <p:cNvPr id="41" name="Segnaposto testo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Inserire il testo qui</a:t>
            </a:r>
          </a:p>
        </p:txBody>
      </p:sp>
      <p:sp>
        <p:nvSpPr>
          <p:cNvPr id="42" name="Segnaposto testo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Inserire il testo qui</a:t>
            </a:r>
          </a:p>
        </p:txBody>
      </p:sp>
      <p:sp>
        <p:nvSpPr>
          <p:cNvPr id="44" name="Segnaposto testo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Inserire il testo qui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7" name="Segnaposto numero diapositiva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gra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4900613" y="1233488"/>
            <a:ext cx="699135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it-IT" noProof="0"/>
              <a:t>Fare clic sull'icona per aggiungere un grafico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6100" y="1450975"/>
            <a:ext cx="4065588" cy="45529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7" name="Segnaposto numero diapositiva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gra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71475" y="1233488"/>
            <a:ext cx="115204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it-IT" noProof="0"/>
              <a:t>Fare clic sull'icona per aggiungere un grafico</a:t>
            </a:r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7" name="Segnaposto numero diapositiva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gra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71475" y="1233488"/>
            <a:ext cx="7450621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it-IT" noProof="0"/>
              <a:t>Fare clic sull'icona per aggiungere un grafico</a:t>
            </a:r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7" name="Segnaposto numero diapositiva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gra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81415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it-IT" noProof="0"/>
              <a:t>Fare clic sull'icona per aggiungere un grafico</a:t>
            </a:r>
          </a:p>
        </p:txBody>
      </p:sp>
      <p:sp>
        <p:nvSpPr>
          <p:cNvPr id="7" name="Segnaposto grafico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379473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it-IT" noProof="0"/>
              <a:t>Fare clic sull'icona per aggiungere un grafico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7" name="Segnaposto numero diapositiva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gra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10622" y="1362696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it-IT" noProof="0"/>
              <a:t>Fare clic sull'icona per aggiungere un grafico</a:t>
            </a:r>
          </a:p>
        </p:txBody>
      </p:sp>
      <p:sp>
        <p:nvSpPr>
          <p:cNvPr id="9" name="Segnaposto grafico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00682" y="3781218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it-IT" noProof="0"/>
              <a:t>Fare clic sull'icona per aggiungere un grafico</a:t>
            </a:r>
          </a:p>
        </p:txBody>
      </p:sp>
      <p:sp>
        <p:nvSpPr>
          <p:cNvPr id="10" name="Segnaposto grafico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208643" y="1367561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it-IT" noProof="0"/>
              <a:t>Fare clic sull'icona per aggiungere un grafico</a:t>
            </a:r>
          </a:p>
        </p:txBody>
      </p:sp>
      <p:sp>
        <p:nvSpPr>
          <p:cNvPr id="11" name="Segnaposto grafico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 hasCustomPrompt="1"/>
          </p:nvPr>
        </p:nvSpPr>
        <p:spPr>
          <a:xfrm>
            <a:off x="6198703" y="3786083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it-IT" noProof="0"/>
              <a:t>Fare clic sull'icona per aggiungere un grafico</a:t>
            </a:r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rtlCol="0"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1510507" y="5130801"/>
            <a:ext cx="9242424" cy="53340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olo diaposi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rtlCol="0"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Grazie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ln>
                <a:noFill/>
              </a:ln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 rtlCol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5" name="Segnaposto immagine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it-IT" noProof="0"/>
              <a:t>Inserire l'immagine qui</a:t>
            </a:r>
          </a:p>
        </p:txBody>
      </p:sp>
      <p:sp>
        <p:nvSpPr>
          <p:cNvPr id="7" name="Segnaposto immagine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it-IT" noProof="0"/>
              <a:t>Inserire l'immagine qui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3" name="Segnaposto immagine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14" name="Segnaposto immagine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03DC2DEF-D2FE-4B45-ABA4-9F153FD1C98A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://2015.igem.org/Team:LASATX/Practice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4" y="1512889"/>
            <a:ext cx="4642529" cy="3262311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/>
              <a:t>Carbon </a:t>
            </a:r>
            <a:r>
              <a:rPr lang="it-IT" dirty="0" err="1"/>
              <a:t>Monoxide</a:t>
            </a:r>
            <a:r>
              <a:rPr lang="it-IT" dirty="0"/>
              <a:t> Sensor – IoT Project 2020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dirty="0"/>
              <a:t>Giuseppe Pappadia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dirty="0"/>
              <a:t>Simone Vitiello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D0A9B8-812A-4856-98FC-3A0AA6FC1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28" y="716756"/>
            <a:ext cx="6034087" cy="5424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1811"/>
            <a:ext cx="10515600" cy="1500187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6600" dirty="0" err="1">
                <a:solidFill>
                  <a:schemeClr val="accent6">
                    <a:lumMod val="50000"/>
                  </a:schemeClr>
                </a:solidFill>
              </a:rPr>
              <a:t>Summary</a:t>
            </a:r>
            <a:endParaRPr lang="it-IT" sz="6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0" y="2161998"/>
            <a:ext cx="10515600" cy="805542"/>
          </a:xfrm>
        </p:spPr>
        <p:txBody>
          <a:bodyPr rtlCol="0">
            <a:no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it-IT" sz="3600" b="1" i="1" dirty="0" err="1"/>
              <a:t>Problem</a:t>
            </a:r>
            <a:endParaRPr lang="it-IT" sz="3600" b="1" i="1" dirty="0"/>
          </a:p>
          <a:p>
            <a:pPr marL="457200" indent="-457200" rtl="0">
              <a:buFont typeface="+mj-lt"/>
              <a:buAutoNum type="arabicPeriod"/>
            </a:pPr>
            <a:r>
              <a:rPr lang="it-IT" sz="3600" b="1" i="1" dirty="0" err="1"/>
              <a:t>Motivations</a:t>
            </a:r>
            <a:endParaRPr lang="it-IT" sz="3600" b="1" i="1" dirty="0"/>
          </a:p>
          <a:p>
            <a:pPr marL="457200" indent="-457200">
              <a:buFont typeface="+mj-lt"/>
              <a:buAutoNum type="arabicPeriod"/>
            </a:pPr>
            <a:r>
              <a:rPr lang="it-IT" sz="3600" b="1" i="1" dirty="0"/>
              <a:t>Solution </a:t>
            </a:r>
          </a:p>
          <a:p>
            <a:pPr marL="457200" indent="-457200" rtl="0">
              <a:buFont typeface="+mj-lt"/>
              <a:buAutoNum type="arabicPeriod"/>
            </a:pPr>
            <a:r>
              <a:rPr lang="it-IT" sz="3600" b="1" i="1" dirty="0"/>
              <a:t>State of The Art</a:t>
            </a:r>
          </a:p>
          <a:p>
            <a:pPr marL="457200" indent="-457200" rtl="0">
              <a:buFont typeface="+mj-lt"/>
              <a:buAutoNum type="arabicPeriod"/>
            </a:pPr>
            <a:r>
              <a:rPr lang="it-IT" sz="3600" b="1" i="1" dirty="0"/>
              <a:t>Implementation</a:t>
            </a:r>
          </a:p>
          <a:p>
            <a:pPr marL="457200" indent="-457200" rtl="0">
              <a:buFont typeface="+mj-lt"/>
              <a:buAutoNum type="arabicPeriod"/>
            </a:pPr>
            <a:endParaRPr lang="it-IT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A39983-1C63-4CE7-B0F3-95F6E7A9C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5" y="337789"/>
            <a:ext cx="10439400" cy="1175444"/>
          </a:xfrm>
        </p:spPr>
        <p:txBody>
          <a:bodyPr>
            <a:normAutofit/>
          </a:bodyPr>
          <a:lstStyle/>
          <a:p>
            <a:r>
              <a:rPr lang="it-IT" sz="4000" dirty="0" err="1">
                <a:solidFill>
                  <a:schemeClr val="bg1">
                    <a:lumMod val="95000"/>
                  </a:schemeClr>
                </a:solidFill>
              </a:rPr>
              <a:t>What</a:t>
            </a:r>
            <a:r>
              <a:rPr lang="it-IT" sz="4000" dirty="0">
                <a:solidFill>
                  <a:schemeClr val="bg1">
                    <a:lumMod val="95000"/>
                  </a:schemeClr>
                </a:solidFill>
              </a:rPr>
              <a:t> are </a:t>
            </a:r>
            <a:r>
              <a:rPr lang="it-IT" sz="4000" dirty="0" err="1">
                <a:solidFill>
                  <a:schemeClr val="bg1">
                    <a:lumMod val="95000"/>
                  </a:schemeClr>
                </a:solidFill>
              </a:rPr>
              <a:t>we</a:t>
            </a:r>
            <a:r>
              <a:rPr lang="it-IT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it-IT" sz="4000" dirty="0" err="1">
                <a:solidFill>
                  <a:schemeClr val="bg1">
                    <a:lumMod val="95000"/>
                  </a:schemeClr>
                </a:solidFill>
              </a:rPr>
              <a:t>talking</a:t>
            </a:r>
            <a:r>
              <a:rPr lang="it-IT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it-IT" sz="4000" dirty="0" err="1">
                <a:solidFill>
                  <a:schemeClr val="bg1">
                    <a:lumMod val="95000"/>
                  </a:schemeClr>
                </a:solidFill>
              </a:rPr>
              <a:t>about</a:t>
            </a:r>
            <a:r>
              <a:rPr lang="it-IT" sz="4000" dirty="0">
                <a:solidFill>
                  <a:schemeClr val="bg1">
                    <a:lumMod val="95000"/>
                  </a:schemeClr>
                </a:solidFill>
              </a:rPr>
              <a:t> ?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9560F13-2389-4455-AA04-47CB44D8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it-IT" noProof="0" smtClean="0"/>
              <a:t>3</a:t>
            </a:fld>
            <a:endParaRPr lang="it-IT" noProof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B529D15-3430-4A10-B206-D10A30CFB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262" y="1491011"/>
            <a:ext cx="7124700" cy="5029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3E1A58A-EA96-4CCB-B2E7-F94783B93A62}"/>
              </a:ext>
            </a:extLst>
          </p:cNvPr>
          <p:cNvSpPr txBox="1"/>
          <p:nvPr/>
        </p:nvSpPr>
        <p:spPr>
          <a:xfrm>
            <a:off x="300038" y="1997839"/>
            <a:ext cx="41261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Air Pollution is one of the worst problems which affect our society ;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due to the huge presence in the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athmosphere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different chemical agents (CO2,CO,CH4,etc.) ;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a little part of the world population lives in partially safe places ;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512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AC56E33-C561-4AFA-8FB3-431D6E31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it-IT" noProof="0" smtClean="0"/>
              <a:t>4</a:t>
            </a:fld>
            <a:endParaRPr lang="it-IT" noProof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14DD54E-4834-4CA8-9D0D-9B78D67A5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06" y="742121"/>
            <a:ext cx="7612822" cy="5373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33E7D8A-2759-482D-A1F5-A6AF9649DFB2}"/>
              </a:ext>
            </a:extLst>
          </p:cNvPr>
          <p:cNvSpPr txBox="1"/>
          <p:nvPr/>
        </p:nvSpPr>
        <p:spPr>
          <a:xfrm>
            <a:off x="8335617" y="715616"/>
            <a:ext cx="36973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According to the scientific world, air pollution is strongly linked to many issues, even if the most pressing are :</a:t>
            </a:r>
          </a:p>
          <a:p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set of pollution-related diseases, such as lung cancer, heart diseases and respiratory infections ;</a:t>
            </a:r>
          </a:p>
          <a:p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catalyst action for global warming and, so, for climate change ;</a:t>
            </a:r>
          </a:p>
          <a:p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in </a:t>
            </a:r>
            <a:r>
              <a:rPr lang="it-I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way </a:t>
            </a:r>
            <a:r>
              <a:rPr lang="it-I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it-I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 ?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339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it-IT" smtClean="0"/>
              <a:t>5</a:t>
            </a:fld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203F758-0ABD-4C09-A787-B06E4C94A10A}"/>
              </a:ext>
            </a:extLst>
          </p:cNvPr>
          <p:cNvSpPr txBox="1"/>
          <p:nvPr/>
        </p:nvSpPr>
        <p:spPr>
          <a:xfrm>
            <a:off x="1762537" y="179322"/>
            <a:ext cx="7527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/>
              <a:t>The </a:t>
            </a:r>
            <a:r>
              <a:rPr lang="it-IT" sz="4000" b="1" dirty="0" err="1"/>
              <a:t>Problem</a:t>
            </a:r>
            <a:r>
              <a:rPr lang="it-IT" sz="4000" b="1" dirty="0"/>
              <a:t> of Carbon </a:t>
            </a:r>
            <a:r>
              <a:rPr lang="it-IT" sz="4000" b="1" dirty="0" err="1"/>
              <a:t>Monoxide</a:t>
            </a:r>
            <a:endParaRPr lang="it-IT" sz="4000" b="1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638FF91-B870-4140-BDEB-E31D2260E253}"/>
              </a:ext>
            </a:extLst>
          </p:cNvPr>
          <p:cNvSpPr txBox="1"/>
          <p:nvPr/>
        </p:nvSpPr>
        <p:spPr>
          <a:xfrm>
            <a:off x="565082" y="1275721"/>
            <a:ext cx="412142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</a:t>
            </a:r>
            <a:r>
              <a:rPr lang="it-I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combustion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it-I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fuel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like </a:t>
            </a:r>
            <a:r>
              <a:rPr lang="it-I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natural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gas and </a:t>
            </a:r>
            <a:r>
              <a:rPr lang="it-I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coal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some </a:t>
            </a:r>
            <a:r>
              <a:rPr lang="it-I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natural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processes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</a:t>
            </a:r>
            <a:r>
              <a:rPr lang="it-I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Sides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Carbon </a:t>
            </a:r>
            <a:r>
              <a:rPr lang="it-I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Monoxide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Poisoning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Lung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Diseases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and </a:t>
            </a:r>
            <a:r>
              <a:rPr lang="it-I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Nervous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System </a:t>
            </a:r>
            <a:r>
              <a:rPr lang="it-I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Damages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of the </a:t>
            </a:r>
            <a:r>
              <a:rPr lang="it-I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polluting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chemical agents ;</a:t>
            </a:r>
          </a:p>
          <a:p>
            <a:pPr lvl="1"/>
            <a:endParaRPr lang="it-IT" sz="20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5CD691B-2026-46AC-B1D4-2037D2BCC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648658" y="1818890"/>
            <a:ext cx="5224419" cy="322022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C0ECD0F-2701-4F4F-ADAF-7997525D09FE}"/>
              </a:ext>
            </a:extLst>
          </p:cNvPr>
          <p:cNvSpPr txBox="1"/>
          <p:nvPr/>
        </p:nvSpPr>
        <p:spPr>
          <a:xfrm>
            <a:off x="749843" y="4753596"/>
            <a:ext cx="955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D5860CC-889C-4B0E-8A53-ECE43046EE9D}"/>
              </a:ext>
            </a:extLst>
          </p:cNvPr>
          <p:cNvSpPr txBox="1"/>
          <p:nvPr/>
        </p:nvSpPr>
        <p:spPr>
          <a:xfrm>
            <a:off x="2622399" y="410818"/>
            <a:ext cx="6947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latin typeface="Arial Black" panose="020B0A04020102020204" pitchFamily="34" charset="0"/>
              </a:rPr>
              <a:t>	</a:t>
            </a:r>
            <a:r>
              <a:rPr lang="it-IT" sz="4000" b="1" dirty="0" err="1">
                <a:latin typeface="Arial Black" panose="020B0A04020102020204" pitchFamily="34" charset="0"/>
              </a:rPr>
              <a:t>Our</a:t>
            </a:r>
            <a:r>
              <a:rPr lang="it-IT" sz="4000" b="1" dirty="0">
                <a:latin typeface="Arial Black" panose="020B0A04020102020204" pitchFamily="34" charset="0"/>
              </a:rPr>
              <a:t> Solution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D4534C9-7843-4BF1-A332-9F977EB0DEFD}"/>
              </a:ext>
            </a:extLst>
          </p:cNvPr>
          <p:cNvSpPr txBox="1"/>
          <p:nvPr/>
        </p:nvSpPr>
        <p:spPr>
          <a:xfrm>
            <a:off x="887896" y="1540594"/>
            <a:ext cx="978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it-I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simplest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it-I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carbon </a:t>
            </a:r>
            <a:r>
              <a:rPr lang="it-I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monoxide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detector,  </a:t>
            </a:r>
            <a:r>
              <a:rPr lang="it-I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it-I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makes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product </a:t>
            </a:r>
            <a:r>
              <a:rPr lang="it-I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the other </a:t>
            </a:r>
            <a:r>
              <a:rPr lang="it-I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ones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C760C58-263D-41F3-B760-5988EABA07B2}"/>
              </a:ext>
            </a:extLst>
          </p:cNvPr>
          <p:cNvSpPr txBox="1"/>
          <p:nvPr/>
        </p:nvSpPr>
        <p:spPr>
          <a:xfrm>
            <a:off x="980661" y="3110254"/>
            <a:ext cx="38298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Pros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: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             </a:t>
            </a:r>
          </a:p>
          <a:p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installation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Trasportable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</a:p>
          <a:p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Affordable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/Cheap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Easily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Improvable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688C911-270B-4277-A5B3-42D704D655FD}"/>
              </a:ext>
            </a:extLst>
          </p:cNvPr>
          <p:cNvSpPr txBox="1"/>
          <p:nvPr/>
        </p:nvSpPr>
        <p:spPr>
          <a:xfrm>
            <a:off x="6361044" y="3110254"/>
            <a:ext cx="38298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Cons :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No </a:t>
            </a: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measurements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after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2000 </a:t>
            </a: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ppm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Few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functionalities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Not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high </a:t>
            </a: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durability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ym typeface="Wingdings" panose="05000000000000000000" pitchFamily="2" charset="2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8" y="106181"/>
            <a:ext cx="11520487" cy="755649"/>
          </a:xfrm>
        </p:spPr>
        <p:txBody>
          <a:bodyPr rtlCol="0"/>
          <a:lstStyle/>
          <a:p>
            <a:pPr rtl="0"/>
            <a:r>
              <a:rPr lang="it-IT" dirty="0"/>
              <a:t>State of the Art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it-IT" smtClean="0"/>
              <a:t>7</a:t>
            </a:fld>
            <a:endParaRPr lang="it-IT"/>
          </a:p>
        </p:txBody>
      </p:sp>
      <p:pic>
        <p:nvPicPr>
          <p:cNvPr id="27" name="Segnaposto contenuto 26">
            <a:extLst>
              <a:ext uri="{FF2B5EF4-FFF2-40B4-BE49-F238E27FC236}">
                <a16:creationId xmlns:a16="http://schemas.microsoft.com/office/drawing/2014/main" id="{A917BF79-EBE8-4E85-ACCA-4DD24095396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50100" y="802480"/>
            <a:ext cx="4419600" cy="2626519"/>
          </a:xfrm>
          <a:prstGeom prst="roundRect">
            <a:avLst>
              <a:gd name="adj" fmla="val 1043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" name="Segnaposto contenuto 2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EAD5AA2-70C5-4C2C-91AA-DF51E73928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901904" y="802480"/>
            <a:ext cx="4139997" cy="24387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" name="Immagine 29" descr="Immagine che contiene testo&#10;&#10;Descrizione generata automaticamente">
            <a:extLst>
              <a:ext uri="{FF2B5EF4-FFF2-40B4-BE49-F238E27FC236}">
                <a16:creationId xmlns:a16="http://schemas.microsoft.com/office/drawing/2014/main" id="{33363112-4686-4CA7-ABE2-9FFEEEA0F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75" y="3441859"/>
            <a:ext cx="5324590" cy="27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" name="Immagine 31" descr="Immagine che contiene testo&#10;&#10;Descrizione generata automaticamente">
            <a:extLst>
              <a:ext uri="{FF2B5EF4-FFF2-40B4-BE49-F238E27FC236}">
                <a16:creationId xmlns:a16="http://schemas.microsoft.com/office/drawing/2014/main" id="{85BADFFA-0811-415A-8E2E-27850E5218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7838" y="3583515"/>
            <a:ext cx="5064124" cy="2843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4969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65ABA9-9727-4AB5-84C3-AB5C152B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OUR IMPLEMENTATION</a:t>
            </a:r>
            <a:endParaRPr lang="en-GB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81CB0E0-4491-44B2-94B2-0A981019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it-IT" noProof="0" smtClean="0"/>
              <a:t>8</a:t>
            </a:fld>
            <a:endParaRPr lang="it-IT" noProof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5E23A44-7AB4-41F8-9A3C-2BDE598D40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Ohm Resistor</a:t>
            </a:r>
          </a:p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220 Ohm Resistor</a:t>
            </a:r>
          </a:p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Gas Sensor Breakout Board</a:t>
            </a:r>
          </a:p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10K Ohm Resistor</a:t>
            </a:r>
          </a:p>
          <a:p>
            <a:r>
              <a:rPr lang="en-GB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BreadBoard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Half Size</a:t>
            </a:r>
          </a:p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Jumper Wires Pack - M/M</a:t>
            </a:r>
          </a:p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Male Headers Pack- Break-Away</a:t>
            </a:r>
          </a:p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 Uno</a:t>
            </a:r>
          </a:p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Carbon Monoxide Sensor - MQ-7</a:t>
            </a:r>
          </a:p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RGB Led Common Anode</a:t>
            </a:r>
          </a:p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USB Cable A to B</a:t>
            </a:r>
          </a:p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Battery Holder - 4xAA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06DB722-74CF-4B06-9D83-2D1D7EBB2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128" y="1348423"/>
            <a:ext cx="6624319" cy="485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76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863F8F-0DCD-4C7A-BBAC-C82618E28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1427883"/>
            <a:ext cx="10439400" cy="4002233"/>
          </a:xfrm>
        </p:spPr>
        <p:txBody>
          <a:bodyPr/>
          <a:lstStyle/>
          <a:p>
            <a:r>
              <a:rPr lang="it-IT" dirty="0">
                <a:solidFill>
                  <a:schemeClr val="tx1">
                    <a:lumMod val="50000"/>
                  </a:schemeClr>
                </a:solidFill>
              </a:rPr>
              <a:t>Thank </a:t>
            </a:r>
            <a:r>
              <a:rPr lang="it-IT" dirty="0" err="1">
                <a:solidFill>
                  <a:schemeClr val="tx1">
                    <a:lumMod val="50000"/>
                  </a:schemeClr>
                </a:solidFill>
              </a:rPr>
              <a:t>you</a:t>
            </a:r>
            <a:r>
              <a:rPr lang="it-IT" dirty="0">
                <a:solidFill>
                  <a:schemeClr val="tx1">
                    <a:lumMod val="50000"/>
                  </a:schemeClr>
                </a:solidFill>
              </a:rPr>
              <a:t> for </a:t>
            </a:r>
            <a:r>
              <a:rPr lang="it-IT" dirty="0" err="1">
                <a:solidFill>
                  <a:schemeClr val="tx1">
                    <a:lumMod val="50000"/>
                  </a:schemeClr>
                </a:solidFill>
              </a:rPr>
              <a:t>your</a:t>
            </a:r>
            <a:r>
              <a:rPr lang="it-IT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50000"/>
                  </a:schemeClr>
                </a:solidFill>
              </a:rPr>
              <a:t>patience</a:t>
            </a:r>
            <a:r>
              <a:rPr lang="it-IT" dirty="0">
                <a:solidFill>
                  <a:schemeClr val="tx1">
                    <a:lumMod val="50000"/>
                  </a:schemeClr>
                </a:solidFill>
              </a:rPr>
              <a:t> and </a:t>
            </a:r>
            <a:r>
              <a:rPr lang="it-IT" dirty="0" err="1">
                <a:solidFill>
                  <a:schemeClr val="tx1">
                    <a:lumMod val="50000"/>
                  </a:schemeClr>
                </a:solidFill>
              </a:rPr>
              <a:t>attention</a:t>
            </a:r>
            <a:r>
              <a:rPr lang="it-IT" dirty="0">
                <a:solidFill>
                  <a:schemeClr val="tx1">
                    <a:lumMod val="50000"/>
                  </a:schemeClr>
                </a:solidFill>
              </a:rPr>
              <a:t> …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F9D5DF7-FAC7-4A24-A374-AA94EBA7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it-IT" noProof="0" smtClean="0"/>
              <a:t>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520153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0615_TF34126823" id="{610AE942-5023-4B45-97C5-81F18F293B66}" vid="{BD789851-8D72-4CEC-ABDE-673FFDCAD47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squadrata in grassetto classica</Template>
  <TotalTime>387</TotalTime>
  <Words>316</Words>
  <Application>Microsoft Office PowerPoint</Application>
  <PresentationFormat>Widescreen</PresentationFormat>
  <Paragraphs>81</Paragraphs>
  <Slides>9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Tema di Office</vt:lpstr>
      <vt:lpstr>Carbon Monoxide Sensor – IoT Project 2020</vt:lpstr>
      <vt:lpstr>Summary</vt:lpstr>
      <vt:lpstr>What are we talking about ?</vt:lpstr>
      <vt:lpstr>Presentazione standard di PowerPoint</vt:lpstr>
      <vt:lpstr>Presentazione standard di PowerPoint</vt:lpstr>
      <vt:lpstr>Presentazione standard di PowerPoint</vt:lpstr>
      <vt:lpstr>State of the Art</vt:lpstr>
      <vt:lpstr>OUR IMPLEMENTATION</vt:lpstr>
      <vt:lpstr>Thank you for your patience and attention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Inserire il  titolo della  presentazione qui</dc:title>
  <dc:creator>Simone Vitiello</dc:creator>
  <cp:lastModifiedBy>Simone Vitiello</cp:lastModifiedBy>
  <cp:revision>31</cp:revision>
  <dcterms:created xsi:type="dcterms:W3CDTF">2020-12-16T18:13:15Z</dcterms:created>
  <dcterms:modified xsi:type="dcterms:W3CDTF">2021-01-16T22:16:49Z</dcterms:modified>
</cp:coreProperties>
</file>