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0" r:id="rId6"/>
    <p:sldId id="263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A16-FFC8-44A6-A6C8-3C3480DE6E3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2BEA-6200-48A2-A5D6-BB728956BE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40364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268760"/>
            <a:ext cx="72008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gency FB" pitchFamily="34" charset="0"/>
              </a:rPr>
              <a:t>HERUS</a:t>
            </a:r>
          </a:p>
        </p:txBody>
      </p:sp>
      <p:sp>
        <p:nvSpPr>
          <p:cNvPr id="7" name="Ellipse 6"/>
          <p:cNvSpPr/>
          <p:nvPr/>
        </p:nvSpPr>
        <p:spPr>
          <a:xfrm>
            <a:off x="971600" y="292494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2924944"/>
            <a:ext cx="504056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91680" y="0"/>
            <a:ext cx="6936408" cy="67413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Licence 3 Informatique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INTERNET DES OBJETS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4800" b="1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AR ESSENCE" pitchFamily="2" charset="0"/>
                <a:cs typeface="Arial" pitchFamily="34" charset="0"/>
              </a:rPr>
              <a:t>Herus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6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Porte à Serrure connectée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«</a:t>
            </a:r>
            <a:r>
              <a:rPr kumimoji="0" lang="fr-FR" sz="1600" b="1" i="0" u="sng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Times New Roman" pitchFamily="18" charset="0"/>
                <a:cs typeface="Arial" pitchFamily="34" charset="0"/>
              </a:rPr>
              <a:t> Une porte vers le futur »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>
              <a:ln>
                <a:noFill/>
              </a:ln>
              <a:solidFill>
                <a:srgbClr val="BFBFBF"/>
              </a:solidFill>
              <a:effectLst/>
              <a:latin typeface="AR ESSENCE" pitchFamily="2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2600" b="1" i="0" u="none" strike="noStrike" cap="none" normalizeH="0" baseline="0" dirty="0">
              <a:ln>
                <a:noFill/>
              </a:ln>
              <a:solidFill>
                <a:srgbClr val="BFBFBF"/>
              </a:solidFill>
              <a:effectLst/>
              <a:latin typeface="AR ESSENCE" pitchFamily="2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>
              <a:ln>
                <a:noFill/>
              </a:ln>
              <a:solidFill>
                <a:srgbClr val="BFBFBF"/>
              </a:solidFill>
              <a:effectLst/>
              <a:latin typeface="AR ESSENCE" pitchFamily="2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Participants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:			 Enseignants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: 			Team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AR ESSENCE" pitchFamily="2" charset="0"/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Smail LEKLOU		 M.HAMIDI		            	HERUS		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Arthur LE GOFF		 M.OSMANI	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				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tatmo présente une serrure connectée HomeKit | iGen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338413" cy="6885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 Villa de l'Ecluse, LʼIsle-Adam – Tarifs 2021">
            <a:extLst>
              <a:ext uri="{FF2B5EF4-FFF2-40B4-BE49-F238E27FC236}">
                <a16:creationId xmlns:a16="http://schemas.microsoft.com/office/drawing/2014/main" id="{B6F00BDC-3B70-4F2A-B755-4AA164E8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3" y="332656"/>
            <a:ext cx="4355977" cy="29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ganiser son expérience en ligne sur Airbnb">
            <a:extLst>
              <a:ext uri="{FF2B5EF4-FFF2-40B4-BE49-F238E27FC236}">
                <a16:creationId xmlns:a16="http://schemas.microsoft.com/office/drawing/2014/main" id="{9633767F-EE0B-42D4-9E1A-7C6F19E5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933056"/>
            <a:ext cx="4355976" cy="24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58BF042-FF02-4C6C-98FE-D24E674637E6}"/>
              </a:ext>
            </a:extLst>
          </p:cNvPr>
          <p:cNvCxnSpPr>
            <a:cxnSpLocks/>
          </p:cNvCxnSpPr>
          <p:nvPr/>
        </p:nvCxnSpPr>
        <p:spPr>
          <a:xfrm>
            <a:off x="380516" y="3573016"/>
            <a:ext cx="8583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2" name="Picture 10" descr="Airbnb Luxe Reimagines Luxury Travel">
            <a:extLst>
              <a:ext uri="{FF2B5EF4-FFF2-40B4-BE49-F238E27FC236}">
                <a16:creationId xmlns:a16="http://schemas.microsoft.com/office/drawing/2014/main" id="{DE54FF16-A01E-41A6-AFDF-7EC51369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860143"/>
            <a:ext cx="4106881" cy="27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 Hotel | Khon Kaen OFFRES ACTUALISÉES 2020 à partir de 16 €, Photos et Avis">
            <a:extLst>
              <a:ext uri="{FF2B5EF4-FFF2-40B4-BE49-F238E27FC236}">
                <a16:creationId xmlns:a16="http://schemas.microsoft.com/office/drawing/2014/main" id="{1B5421A7-A4F5-4047-903C-7FC5D346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170978" cy="31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8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nombre de cambriolages déclarés en baisse de -14% en 2018">
            <a:extLst>
              <a:ext uri="{FF2B5EF4-FFF2-40B4-BE49-F238E27FC236}">
                <a16:creationId xmlns:a16="http://schemas.microsoft.com/office/drawing/2014/main" id="{E8B82890-D03E-4611-93BC-B9E589E3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04456" cy="273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808FFC-F77E-4041-93EB-C41617F01E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3" y="246131"/>
            <a:ext cx="3962003" cy="2699534"/>
          </a:xfrm>
          <a:prstGeom prst="rect">
            <a:avLst/>
          </a:prstGeom>
        </p:spPr>
      </p:pic>
      <p:pic>
        <p:nvPicPr>
          <p:cNvPr id="1032" name="Picture 8" descr="Why 'This Is Fine' Is the Meme This Year Deserves - The New York Times">
            <a:extLst>
              <a:ext uri="{FF2B5EF4-FFF2-40B4-BE49-F238E27FC236}">
                <a16:creationId xmlns:a16="http://schemas.microsoft.com/office/drawing/2014/main" id="{42E3E6C1-22B1-455F-AF79-03E7D653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55" y="3573016"/>
            <a:ext cx="5808690" cy="273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olutions domotiques pour une maison connectée | Somfy">
            <a:extLst>
              <a:ext uri="{FF2B5EF4-FFF2-40B4-BE49-F238E27FC236}">
                <a16:creationId xmlns:a16="http://schemas.microsoft.com/office/drawing/2014/main" id="{0AB59371-AE3C-49EB-8EDA-9223B398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432048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Keys | Serrure connectée - Contrôle d'accès par smartPhone -  Intégration domotique - Solutions professionnelles de contrôle d'accès">
            <a:extLst>
              <a:ext uri="{FF2B5EF4-FFF2-40B4-BE49-F238E27FC236}">
                <a16:creationId xmlns:a16="http://schemas.microsoft.com/office/drawing/2014/main" id="{E71D14D0-A9B8-4773-A028-5C6BD755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048160" cy="20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uki: the connected lock that has it all!">
            <a:extLst>
              <a:ext uri="{FF2B5EF4-FFF2-40B4-BE49-F238E27FC236}">
                <a16:creationId xmlns:a16="http://schemas.microsoft.com/office/drawing/2014/main" id="{B3E06D2B-0633-4EC4-ADBE-B3225771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437112"/>
            <a:ext cx="3528392" cy="18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uki Smart Lock 2.0 - Serrure électronique Bluetooth, ouverture automatique  de la porte via Smartphone (pour un accès en ligne, Bridge Est Nécessaire):  Amazon.fr: High-tech">
            <a:extLst>
              <a:ext uri="{FF2B5EF4-FFF2-40B4-BE49-F238E27FC236}">
                <a16:creationId xmlns:a16="http://schemas.microsoft.com/office/drawing/2014/main" id="{7ED4FBA8-6F3C-4276-87F4-F1ECEFB6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96" y="4516987"/>
            <a:ext cx="1922140" cy="208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7D5CA-EB6D-4D95-A145-42B805B2DFB6}"/>
              </a:ext>
            </a:extLst>
          </p:cNvPr>
          <p:cNvCxnSpPr/>
          <p:nvPr/>
        </p:nvCxnSpPr>
        <p:spPr>
          <a:xfrm>
            <a:off x="4795880" y="4221088"/>
            <a:ext cx="37444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CC62A0D-172B-4F40-8C78-2CD3062E03D0}"/>
              </a:ext>
            </a:extLst>
          </p:cNvPr>
          <p:cNvCxnSpPr/>
          <p:nvPr/>
        </p:nvCxnSpPr>
        <p:spPr>
          <a:xfrm>
            <a:off x="611560" y="2060848"/>
            <a:ext cx="37444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6" name="Picture 18" descr="The Keys | Serrure connectée - Contrôle d'accès par smartPhone -  Intégration domotique - Solutions professionnelles de contrôle d'accès">
            <a:extLst>
              <a:ext uri="{FF2B5EF4-FFF2-40B4-BE49-F238E27FC236}">
                <a16:creationId xmlns:a16="http://schemas.microsoft.com/office/drawing/2014/main" id="{E6930FBC-672D-4695-8152-22B24613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54" y="2296480"/>
            <a:ext cx="2802987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10756E-EF44-4BAD-A3DC-8D956772951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72788" y="116632"/>
            <a:ext cx="1185448" cy="23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116256A-DDED-4922-8BA4-0552858A6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0233"/>
            <a:ext cx="5877745" cy="6268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94837"/>
            <a:ext cx="3729651" cy="2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0345CB-6CE5-4430-81B6-4A39FC8D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23" y="3905687"/>
            <a:ext cx="41910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DA9BF47-1D16-499E-B236-57D1964A62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8144" y="0"/>
            <a:ext cx="500413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10105</TotalTime>
  <Words>66</Words>
  <Application>Microsoft Office PowerPoint</Application>
  <PresentationFormat>Affichage à l'écran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Agency FB</vt:lpstr>
      <vt:lpstr>AR ESSENCE</vt:lpstr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Arthur Le Goff</dc:creator>
  <cp:lastModifiedBy>Arthur Le Goff</cp:lastModifiedBy>
  <cp:revision>496</cp:revision>
  <dcterms:created xsi:type="dcterms:W3CDTF">2020-12-17T23:53:58Z</dcterms:created>
  <dcterms:modified xsi:type="dcterms:W3CDTF">2021-01-20T17:35:45Z</dcterms:modified>
</cp:coreProperties>
</file>