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2" r:id="rId6"/>
    <p:sldId id="263" r:id="rId7"/>
    <p:sldId id="264" r:id="rId8"/>
    <p:sldId id="265" r:id="rId9"/>
    <p:sldId id="266" r:id="rId10"/>
    <p:sldId id="261"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1" clrIdx="0">
    <p:extLst>
      <p:ext uri="{19B8F6BF-5375-455C-9EA6-DF929625EA0E}">
        <p15:presenceInfo xmlns:p15="http://schemas.microsoft.com/office/powerpoint/2012/main" userId="Utilisateur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1T12:35:09.611"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10001" y="1449147"/>
            <a:ext cx="10572000" cy="1202613"/>
          </a:xfrm>
        </p:spPr>
        <p:txBody>
          <a:bodyPr/>
          <a:lstStyle/>
          <a:p>
            <a:r>
              <a:rPr lang="fr-FR" dirty="0" smtClean="0"/>
              <a:t>Home Surveillance System</a:t>
            </a:r>
            <a:endParaRPr lang="fr-FR" dirty="0"/>
          </a:p>
        </p:txBody>
      </p:sp>
      <p:sp>
        <p:nvSpPr>
          <p:cNvPr id="3" name="Sous-titre 2"/>
          <p:cNvSpPr>
            <a:spLocks noGrp="1"/>
          </p:cNvSpPr>
          <p:nvPr>
            <p:ph type="subTitle" idx="1"/>
          </p:nvPr>
        </p:nvSpPr>
        <p:spPr>
          <a:xfrm>
            <a:off x="810001" y="5542085"/>
            <a:ext cx="10572000" cy="1134486"/>
          </a:xfrm>
        </p:spPr>
        <p:txBody>
          <a:bodyPr>
            <a:normAutofit fontScale="32500" lnSpcReduction="20000"/>
          </a:bodyPr>
          <a:lstStyle/>
          <a:p>
            <a:r>
              <a:rPr lang="fr-FR" sz="6200" dirty="0" smtClean="0"/>
              <a:t>A simple </a:t>
            </a:r>
            <a:r>
              <a:rPr lang="fr-FR" sz="6200" dirty="0" err="1" smtClean="0"/>
              <a:t>way</a:t>
            </a:r>
            <a:r>
              <a:rPr lang="fr-FR" sz="6200" dirty="0" smtClean="0"/>
              <a:t> to </a:t>
            </a:r>
            <a:r>
              <a:rPr lang="fr-FR" sz="6200" dirty="0" err="1" smtClean="0"/>
              <a:t>secure</a:t>
            </a:r>
            <a:r>
              <a:rPr lang="fr-FR" sz="6200" dirty="0" smtClean="0"/>
              <a:t> </a:t>
            </a:r>
            <a:r>
              <a:rPr lang="fr-FR" sz="6200" dirty="0" err="1" smtClean="0"/>
              <a:t>your</a:t>
            </a:r>
            <a:r>
              <a:rPr lang="fr-FR" sz="6200" dirty="0" smtClean="0"/>
              <a:t> house </a:t>
            </a:r>
          </a:p>
          <a:p>
            <a:r>
              <a:rPr lang="fr-FR" sz="3200" dirty="0" smtClean="0"/>
              <a:t>GHARS </a:t>
            </a:r>
            <a:r>
              <a:rPr lang="fr-FR" sz="3200" dirty="0"/>
              <a:t>MARWANE 11602240</a:t>
            </a:r>
          </a:p>
          <a:p>
            <a:r>
              <a:rPr lang="fr-FR" sz="3200" dirty="0"/>
              <a:t>BOUZERIRA ABDELMOUNAIM 11806150</a:t>
            </a:r>
          </a:p>
          <a:p>
            <a:r>
              <a:rPr lang="fr-FR" sz="3200" dirty="0" smtClean="0"/>
              <a:t> </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69" y="2835461"/>
            <a:ext cx="10799064" cy="2522923"/>
          </a:xfrm>
          <a:prstGeom prst="rect">
            <a:avLst/>
          </a:prstGeom>
        </p:spPr>
      </p:pic>
    </p:spTree>
    <p:extLst>
      <p:ext uri="{BB962C8B-B14F-4D97-AF65-F5344CB8AC3E}">
        <p14:creationId xmlns:p14="http://schemas.microsoft.com/office/powerpoint/2010/main" val="2923229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Fonctionement</a:t>
            </a:r>
            <a:r>
              <a:rPr lang="fr-FR" dirty="0" smtClean="0"/>
              <a:t> </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576" y="2222500"/>
            <a:ext cx="10094976" cy="4461764"/>
          </a:xfrm>
        </p:spPr>
      </p:pic>
    </p:spTree>
    <p:extLst>
      <p:ext uri="{BB962C8B-B14F-4D97-AF65-F5344CB8AC3E}">
        <p14:creationId xmlns:p14="http://schemas.microsoft.com/office/powerpoint/2010/main" val="3933588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Premier SCENARIO</a:t>
            </a:r>
            <a:endParaRPr lang="fr-FR" dirty="0"/>
          </a:p>
        </p:txBody>
      </p:sp>
      <p:sp>
        <p:nvSpPr>
          <p:cNvPr id="3" name="Espace réservé du contenu 2"/>
          <p:cNvSpPr>
            <a:spLocks noGrp="1"/>
          </p:cNvSpPr>
          <p:nvPr>
            <p:ph idx="1"/>
          </p:nvPr>
        </p:nvSpPr>
        <p:spPr>
          <a:xfrm>
            <a:off x="6716593" y="3438439"/>
            <a:ext cx="4841424" cy="4343105"/>
          </a:xfrm>
        </p:spPr>
        <p:txBody>
          <a:bodyPr>
            <a:normAutofit/>
          </a:bodyPr>
          <a:lstStyle/>
          <a:p>
            <a:pPr marL="0" indent="0">
              <a:buNone/>
            </a:pPr>
            <a:r>
              <a:rPr lang="fr-FR" dirty="0"/>
              <a:t>	</a:t>
            </a: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039407"/>
            <a:ext cx="5532120" cy="2029673"/>
          </a:xfrm>
          <a:prstGeom prst="rect">
            <a:avLst/>
          </a:prstGeom>
        </p:spPr>
      </p:pic>
      <p:sp>
        <p:nvSpPr>
          <p:cNvPr id="6" name="Espace réservé du contenu 2"/>
          <p:cNvSpPr txBox="1">
            <a:spLocks/>
          </p:cNvSpPr>
          <p:nvPr/>
        </p:nvSpPr>
        <p:spPr>
          <a:xfrm>
            <a:off x="971112" y="2374687"/>
            <a:ext cx="4841424" cy="1776689"/>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fr-FR" dirty="0" smtClean="0"/>
              <a:t>Un objets se rapproche de la porte, une fois détecteur de mouvement la camera s ’allume et envoie une notification par email au propriétaire contenant une capture de la situation ainsi qu'un liens vers le live Stream. Dans ce cas deux options sont possible:</a:t>
            </a:r>
          </a:p>
        </p:txBody>
      </p:sp>
      <p:sp>
        <p:nvSpPr>
          <p:cNvPr id="7" name="Espace réservé du contenu 2"/>
          <p:cNvSpPr txBox="1">
            <a:spLocks/>
          </p:cNvSpPr>
          <p:nvPr/>
        </p:nvSpPr>
        <p:spPr>
          <a:xfrm>
            <a:off x="4800600" y="4690849"/>
            <a:ext cx="7653854" cy="1609344"/>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fr-FR" dirty="0" smtClean="0"/>
              <a:t>le propriétaire ouvre le mail et regarde le live Stream ou la capture envoyée par le system il peut ainsi soit juger  que cela ne représente aucun danger et puis ne pas donner d’importance à la notification; sinon il déclenche l’alarme par lui-même</a:t>
            </a:r>
          </a:p>
          <a:p>
            <a:pPr marL="0" indent="0">
              <a:buFont typeface="Wingdings 2" charset="2"/>
              <a:buNone/>
            </a:pPr>
            <a:r>
              <a:rPr lang="fr-FR" dirty="0" smtClean="0"/>
              <a:t>	-le propriétaire ne vois pas la notification ce qui nous amène au deuxième scenario </a:t>
            </a:r>
            <a:endParaRPr lang="fr-FR" dirty="0" smtClean="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43" y="4485983"/>
            <a:ext cx="4083260" cy="2248016"/>
          </a:xfrm>
          <a:prstGeom prst="rect">
            <a:avLst/>
          </a:prstGeom>
        </p:spPr>
      </p:pic>
    </p:spTree>
    <p:extLst>
      <p:ext uri="{BB962C8B-B14F-4D97-AF65-F5344CB8AC3E}">
        <p14:creationId xmlns:p14="http://schemas.microsoft.com/office/powerpoint/2010/main" val="73106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Deuxieme</a:t>
            </a:r>
            <a:r>
              <a:rPr lang="fr-FR" dirty="0" smtClean="0"/>
              <a:t> Scenario </a:t>
            </a:r>
            <a:endParaRPr lang="fr-FR" dirty="0"/>
          </a:p>
        </p:txBody>
      </p:sp>
      <p:sp>
        <p:nvSpPr>
          <p:cNvPr id="3" name="Espace réservé du contenu 2"/>
          <p:cNvSpPr>
            <a:spLocks noGrp="1"/>
          </p:cNvSpPr>
          <p:nvPr>
            <p:ph idx="1"/>
          </p:nvPr>
        </p:nvSpPr>
        <p:spPr>
          <a:xfrm>
            <a:off x="334080" y="2157985"/>
            <a:ext cx="6469056" cy="1691639"/>
          </a:xfrm>
        </p:spPr>
        <p:txBody>
          <a:bodyPr>
            <a:normAutofit fontScale="85000" lnSpcReduction="10000"/>
          </a:bodyPr>
          <a:lstStyle/>
          <a:p>
            <a:r>
              <a:rPr lang="fr-FR" dirty="0" smtClean="0"/>
              <a:t>Le propriétaire ne voit pas la notification et ainsi le system agit par lui-même pour gérer la situation, dans ce cas une fois que le détecteur de mouvement de l’intérieur se mets en marche, la camera intérieur s’allume tout en envoyant une notification comme dans le cas de la camera extérieur, cette fois ci elle met en marche le lecteur d’empreintes digitales et un compte à rebours de dix secondes.  Deux cas sont possibles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257" y="1931997"/>
            <a:ext cx="3956253" cy="1644735"/>
          </a:xfrm>
          <a:prstGeom prst="rect">
            <a:avLst/>
          </a:prstGeom>
        </p:spPr>
      </p:pic>
      <p:sp>
        <p:nvSpPr>
          <p:cNvPr id="9" name="Espace réservé du contenu 2"/>
          <p:cNvSpPr txBox="1">
            <a:spLocks/>
          </p:cNvSpPr>
          <p:nvPr/>
        </p:nvSpPr>
        <p:spPr>
          <a:xfrm>
            <a:off x="490128" y="5563273"/>
            <a:ext cx="6156960" cy="1011263"/>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1" indent="-342900"/>
            <a:r>
              <a:rPr lang="fr-FR" dirty="0" smtClean="0"/>
              <a:t> le </a:t>
            </a:r>
            <a:r>
              <a:rPr lang="fr-FR" dirty="0"/>
              <a:t>lecteur d’empreinte reconnait l’empreinte qui vient d’être lu, dans ce cas l’alarme ne sera pas déclenchée et le propriétaire reçois une notification qui indique que quelqu’un vient de rentrer</a:t>
            </a:r>
          </a:p>
          <a:p>
            <a:endParaRPr lang="fr-FR" dirty="0" smtClean="0"/>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28" y="4134652"/>
            <a:ext cx="6053328" cy="1289895"/>
          </a:xfrm>
          <a:prstGeom prst="rect">
            <a:avLst/>
          </a:prstGeom>
        </p:spPr>
      </p:pic>
      <p:sp>
        <p:nvSpPr>
          <p:cNvPr id="13" name="Espace réservé du contenu 2"/>
          <p:cNvSpPr txBox="1">
            <a:spLocks/>
          </p:cNvSpPr>
          <p:nvPr/>
        </p:nvSpPr>
        <p:spPr>
          <a:xfrm>
            <a:off x="7607289" y="3995337"/>
            <a:ext cx="4250495" cy="878415"/>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1" indent="-342900"/>
            <a:r>
              <a:rPr lang="fr-FR" dirty="0" smtClean="0"/>
              <a:t> L’alarme s ’allume si :</a:t>
            </a:r>
          </a:p>
          <a:p>
            <a:pPr marL="742950" lvl="2" indent="-342900"/>
            <a:r>
              <a:rPr lang="fr-FR" dirty="0" smtClean="0"/>
              <a:t>il n’y a eu aucune lecture d’empreinte</a:t>
            </a:r>
          </a:p>
          <a:p>
            <a:pPr marL="742950" lvl="2" indent="-342900"/>
            <a:r>
              <a:rPr lang="fr-FR" dirty="0" smtClean="0"/>
              <a:t>L’empreinte lu n’est pas reconnue par le system</a:t>
            </a:r>
            <a:endParaRPr lang="fr-FR" dirty="0"/>
          </a:p>
          <a:p>
            <a:endParaRPr lang="fr-FR" dirty="0" smtClean="0"/>
          </a:p>
        </p:txBody>
      </p:sp>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3909" y="4779600"/>
            <a:ext cx="2578089" cy="1905444"/>
          </a:xfrm>
          <a:prstGeom prst="rect">
            <a:avLst/>
          </a:prstGeom>
        </p:spPr>
      </p:pic>
    </p:spTree>
    <p:extLst>
      <p:ext uri="{BB962C8B-B14F-4D97-AF65-F5344CB8AC3E}">
        <p14:creationId xmlns:p14="http://schemas.microsoft.com/office/powerpoint/2010/main" val="169078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HOME SURVEILLANCE SYSTEM</a:t>
            </a:r>
            <a:endParaRPr lang="fr-FR" dirty="0"/>
          </a:p>
        </p:txBody>
      </p:sp>
      <p:sp>
        <p:nvSpPr>
          <p:cNvPr id="3" name="Espace réservé du contenu 2"/>
          <p:cNvSpPr>
            <a:spLocks noGrp="1"/>
          </p:cNvSpPr>
          <p:nvPr>
            <p:ph idx="1"/>
          </p:nvPr>
        </p:nvSpPr>
        <p:spPr>
          <a:xfrm>
            <a:off x="818712" y="2222287"/>
            <a:ext cx="10554574" cy="2788625"/>
          </a:xfrm>
        </p:spPr>
        <p:txBody>
          <a:bodyPr>
            <a:normAutofit fontScale="40000" lnSpcReduction="20000"/>
          </a:bodyPr>
          <a:lstStyle/>
          <a:p>
            <a:pPr marL="0" indent="0">
              <a:buNone/>
            </a:pPr>
            <a:endParaRPr lang="fr-FR" dirty="0" smtClean="0"/>
          </a:p>
          <a:p>
            <a:pPr marL="0" indent="0">
              <a:buNone/>
            </a:pPr>
            <a:endParaRPr lang="fr-FR" sz="3500" dirty="0"/>
          </a:p>
          <a:p>
            <a:pPr marL="0" indent="0">
              <a:buNone/>
            </a:pPr>
            <a:r>
              <a:rPr lang="fr-FR" sz="3500" dirty="0" smtClean="0"/>
              <a:t>HOME SURVEILLANCE SYSTEM est une façon plus simple de sécuriser votre propriété privé,</a:t>
            </a:r>
          </a:p>
          <a:p>
            <a:pPr marL="0" indent="0">
              <a:buNone/>
            </a:pPr>
            <a:r>
              <a:rPr lang="fr-FR" sz="3500" dirty="0" smtClean="0"/>
              <a:t>En utilisant des composant simple toute votre maison est en contact permanent avec vous.</a:t>
            </a:r>
          </a:p>
          <a:p>
            <a:pPr marL="0" indent="0">
              <a:buNone/>
            </a:pPr>
            <a:endParaRPr lang="fr-FR" sz="3500" dirty="0" smtClean="0"/>
          </a:p>
          <a:p>
            <a:pPr marL="0" indent="0">
              <a:buNone/>
            </a:pPr>
            <a:endParaRPr lang="fr-FR" sz="3500" dirty="0"/>
          </a:p>
          <a:p>
            <a:pPr marL="0" indent="0">
              <a:buNone/>
            </a:pPr>
            <a:endParaRPr lang="fr-FR" sz="3500" dirty="0" smtClean="0"/>
          </a:p>
          <a:p>
            <a:pPr marL="0" indent="0">
              <a:buNone/>
            </a:pPr>
            <a:r>
              <a:rPr lang="fr-FR" sz="3500" dirty="0" smtClean="0"/>
              <a:t>Le system est conçu pour qu’il travail de façon autonome dans toute les circonstances .</a:t>
            </a:r>
          </a:p>
          <a:p>
            <a:pPr marL="0" indent="0">
              <a:buNone/>
            </a:pPr>
            <a:r>
              <a:rPr lang="fr-FR" sz="3500" dirty="0"/>
              <a:t>	</a:t>
            </a:r>
          </a:p>
          <a:p>
            <a:pPr marL="0" indent="0">
              <a:buNone/>
            </a:pPr>
            <a:endParaRPr lang="fr-FR" dirty="0"/>
          </a:p>
        </p:txBody>
      </p:sp>
    </p:spTree>
    <p:extLst>
      <p:ext uri="{BB962C8B-B14F-4D97-AF65-F5344CB8AC3E}">
        <p14:creationId xmlns:p14="http://schemas.microsoft.com/office/powerpoint/2010/main" val="187435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Problematique</a:t>
            </a:r>
            <a:r>
              <a:rPr lang="fr-FR" dirty="0" smtClean="0"/>
              <a:t> !</a:t>
            </a:r>
            <a:endParaRPr lang="fr-FR" dirty="0"/>
          </a:p>
        </p:txBody>
      </p:sp>
      <p:sp>
        <p:nvSpPr>
          <p:cNvPr id="3" name="Espace réservé du contenu 2"/>
          <p:cNvSpPr>
            <a:spLocks noGrp="1"/>
          </p:cNvSpPr>
          <p:nvPr>
            <p:ph idx="1"/>
          </p:nvPr>
        </p:nvSpPr>
        <p:spPr/>
        <p:txBody>
          <a:bodyPr/>
          <a:lstStyle/>
          <a:p>
            <a:pPr marL="0" indent="0">
              <a:buNone/>
            </a:pPr>
            <a:r>
              <a:rPr lang="fr-FR" dirty="0" smtClean="0"/>
              <a:t>Concevoir un system de </a:t>
            </a:r>
            <a:r>
              <a:rPr lang="fr-FR" dirty="0" err="1" smtClean="0"/>
              <a:t>securité</a:t>
            </a:r>
            <a:r>
              <a:rPr lang="fr-FR" dirty="0" smtClean="0"/>
              <a:t> et de surveillance autonome capable d’agir dans des circonstances différentes, pour cela le system a trois </a:t>
            </a:r>
            <a:r>
              <a:rPr lang="fr-FR" dirty="0" err="1" smtClean="0"/>
              <a:t>caracteristique</a:t>
            </a:r>
            <a:r>
              <a:rPr lang="fr-FR" dirty="0" smtClean="0"/>
              <a:t> a </a:t>
            </a:r>
            <a:r>
              <a:rPr lang="fr-FR" dirty="0" err="1" smtClean="0"/>
              <a:t>rspecter</a:t>
            </a:r>
            <a:r>
              <a:rPr lang="fr-FR" dirty="0" smtClean="0"/>
              <a:t> :</a:t>
            </a:r>
          </a:p>
          <a:p>
            <a:pPr marL="0" indent="0">
              <a:buNone/>
            </a:pPr>
            <a:r>
              <a:rPr lang="fr-FR" dirty="0"/>
              <a:t>	</a:t>
            </a:r>
            <a:r>
              <a:rPr lang="fr-FR" dirty="0" smtClean="0"/>
              <a:t>- </a:t>
            </a:r>
            <a:r>
              <a:rPr lang="fr-FR" dirty="0" err="1" smtClean="0"/>
              <a:t>detecter</a:t>
            </a:r>
            <a:r>
              <a:rPr lang="fr-FR" dirty="0" smtClean="0"/>
              <a:t> tout nouvelle objet qui se </a:t>
            </a:r>
            <a:r>
              <a:rPr lang="fr-FR" dirty="0" err="1" smtClean="0"/>
              <a:t>raproche</a:t>
            </a:r>
            <a:r>
              <a:rPr lang="fr-FR" dirty="0" smtClean="0"/>
              <a:t> de la porte </a:t>
            </a:r>
          </a:p>
          <a:p>
            <a:pPr marL="0" indent="0">
              <a:buNone/>
            </a:pPr>
            <a:r>
              <a:rPr lang="fr-FR" dirty="0"/>
              <a:t>	</a:t>
            </a:r>
            <a:r>
              <a:rPr lang="fr-FR" dirty="0" smtClean="0"/>
              <a:t>-envoyé une notifications par email au propriétaire en cas de toute intrusion </a:t>
            </a:r>
          </a:p>
          <a:p>
            <a:pPr marL="0" indent="0">
              <a:buNone/>
            </a:pPr>
            <a:r>
              <a:rPr lang="fr-FR" dirty="0"/>
              <a:t>	</a:t>
            </a:r>
            <a:r>
              <a:rPr lang="fr-FR" dirty="0" smtClean="0"/>
              <a:t>-être capable d’agir en cas d ’absence du propriétaire </a:t>
            </a:r>
            <a:endParaRPr lang="fr-FR" dirty="0"/>
          </a:p>
        </p:txBody>
      </p:sp>
    </p:spTree>
    <p:extLst>
      <p:ext uri="{BB962C8B-B14F-4D97-AF65-F5344CB8AC3E}">
        <p14:creationId xmlns:p14="http://schemas.microsoft.com/office/powerpoint/2010/main" val="345138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a:t>
            </a:r>
            <a:r>
              <a:rPr lang="fr-FR" dirty="0" err="1" smtClean="0"/>
              <a:t>materiels</a:t>
            </a:r>
            <a:r>
              <a:rPr lang="fr-FR" dirty="0" smtClean="0"/>
              <a:t> </a:t>
            </a:r>
            <a:endParaRPr lang="fr-FR" dirty="0"/>
          </a:p>
        </p:txBody>
      </p:sp>
      <p:sp>
        <p:nvSpPr>
          <p:cNvPr id="3" name="Espace réservé du contenu 2"/>
          <p:cNvSpPr>
            <a:spLocks noGrp="1"/>
          </p:cNvSpPr>
          <p:nvPr>
            <p:ph idx="1"/>
          </p:nvPr>
        </p:nvSpPr>
        <p:spPr/>
        <p:txBody>
          <a:bodyPr/>
          <a:lstStyle/>
          <a:p>
            <a:r>
              <a:rPr lang="fr-FR" dirty="0" err="1"/>
              <a:t>Raspberry</a:t>
            </a:r>
            <a:r>
              <a:rPr lang="fr-FR" dirty="0"/>
              <a:t> pi 3 B+ </a:t>
            </a:r>
            <a:r>
              <a:rPr lang="fr-FR" dirty="0" smtClean="0"/>
              <a:t>model</a:t>
            </a:r>
          </a:p>
          <a:p>
            <a:r>
              <a:rPr lang="en-US" dirty="0" err="1"/>
              <a:t>DollaTek</a:t>
            </a:r>
            <a:r>
              <a:rPr lang="en-US" dirty="0"/>
              <a:t> Blue Light Optical Fingerprint </a:t>
            </a:r>
            <a:r>
              <a:rPr lang="en-US" dirty="0" smtClean="0"/>
              <a:t>Reader</a:t>
            </a:r>
          </a:p>
          <a:p>
            <a:r>
              <a:rPr lang="fr-FR" dirty="0"/>
              <a:t>USB to TTL </a:t>
            </a:r>
            <a:r>
              <a:rPr lang="fr-FR" dirty="0" err="1"/>
              <a:t>convertor</a:t>
            </a:r>
            <a:r>
              <a:rPr lang="fr-FR" dirty="0"/>
              <a:t> </a:t>
            </a:r>
            <a:endParaRPr lang="fr-FR" dirty="0" smtClean="0"/>
          </a:p>
          <a:p>
            <a:r>
              <a:rPr lang="fr-FR" dirty="0"/>
              <a:t>LABISTS B01 </a:t>
            </a:r>
            <a:r>
              <a:rPr lang="fr-FR" dirty="0" err="1"/>
              <a:t>Raspberry</a:t>
            </a:r>
            <a:r>
              <a:rPr lang="fr-FR" dirty="0"/>
              <a:t> Pi Camera Module 5M </a:t>
            </a:r>
            <a:r>
              <a:rPr lang="fr-FR" dirty="0" smtClean="0"/>
              <a:t>1080P</a:t>
            </a:r>
            <a:endParaRPr lang="fr-FR" dirty="0"/>
          </a:p>
          <a:p>
            <a:r>
              <a:rPr lang="fr-FR" b="1" dirty="0"/>
              <a:t>capteur </a:t>
            </a:r>
            <a:r>
              <a:rPr lang="fr-FR" b="1" dirty="0" err="1"/>
              <a:t>Seeed</a:t>
            </a:r>
            <a:r>
              <a:rPr lang="fr-FR" b="1" dirty="0"/>
              <a:t> </a:t>
            </a:r>
            <a:r>
              <a:rPr lang="fr-FR" b="1" dirty="0" smtClean="0"/>
              <a:t>Studio</a:t>
            </a:r>
            <a:endParaRPr lang="fr-FR" b="1" dirty="0"/>
          </a:p>
        </p:txBody>
      </p:sp>
    </p:spTree>
    <p:extLst>
      <p:ext uri="{BB962C8B-B14F-4D97-AF65-F5344CB8AC3E}">
        <p14:creationId xmlns:p14="http://schemas.microsoft.com/office/powerpoint/2010/main" val="80451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Raspberry</a:t>
            </a:r>
            <a:r>
              <a:rPr lang="fr-FR" dirty="0"/>
              <a:t> pi 3 B+ model</a:t>
            </a:r>
          </a:p>
        </p:txBody>
      </p:sp>
      <p:sp>
        <p:nvSpPr>
          <p:cNvPr id="3" name="Espace réservé du contenu 2"/>
          <p:cNvSpPr>
            <a:spLocks noGrp="1"/>
          </p:cNvSpPr>
          <p:nvPr>
            <p:ph idx="1"/>
          </p:nvPr>
        </p:nvSpPr>
        <p:spPr>
          <a:xfrm>
            <a:off x="681552" y="4883191"/>
            <a:ext cx="10554574" cy="1718777"/>
          </a:xfrm>
        </p:spPr>
        <p:txBody>
          <a:bodyPr/>
          <a:lstStyle/>
          <a:p>
            <a:r>
              <a:rPr lang="fr-FR" dirty="0" smtClean="0"/>
              <a:t>Le </a:t>
            </a:r>
            <a:r>
              <a:rPr lang="fr-FR" dirty="0" err="1" smtClean="0"/>
              <a:t>Raspberry</a:t>
            </a:r>
            <a:r>
              <a:rPr lang="fr-FR" dirty="0" smtClean="0"/>
              <a:t> est le maitre du system, il permet de faire communiquer toutes les composants du system entre elle, ils </a:t>
            </a:r>
            <a:r>
              <a:rPr lang="fr-FR" dirty="0" err="1" smtClean="0"/>
              <a:t>decide</a:t>
            </a:r>
            <a:r>
              <a:rPr lang="fr-FR" dirty="0" smtClean="0"/>
              <a:t> le </a:t>
            </a:r>
            <a:r>
              <a:rPr lang="fr-FR" dirty="0" err="1" smtClean="0"/>
              <a:t>deroulement</a:t>
            </a:r>
            <a:r>
              <a:rPr lang="fr-FR" dirty="0" smtClean="0"/>
              <a:t> du system</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132418"/>
            <a:ext cx="9454896" cy="1416123"/>
          </a:xfrm>
          <a:prstGeom prst="rect">
            <a:avLst/>
          </a:prstGeom>
        </p:spPr>
      </p:pic>
    </p:spTree>
    <p:extLst>
      <p:ext uri="{BB962C8B-B14F-4D97-AF65-F5344CB8AC3E}">
        <p14:creationId xmlns:p14="http://schemas.microsoft.com/office/powerpoint/2010/main" val="3683368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dirty="0" err="1"/>
              <a:t>DollaTek</a:t>
            </a:r>
            <a:r>
              <a:rPr lang="en-US" sz="3600" dirty="0"/>
              <a:t> Blue Light Optical Fingerprint </a:t>
            </a:r>
            <a:r>
              <a:rPr lang="en-US" sz="3600" dirty="0" smtClean="0"/>
              <a:t>Reader</a:t>
            </a:r>
            <a:endParaRPr lang="fr-FR" sz="3600" dirty="0"/>
          </a:p>
        </p:txBody>
      </p:sp>
      <p:sp>
        <p:nvSpPr>
          <p:cNvPr id="3" name="Espace réservé du contenu 2"/>
          <p:cNvSpPr>
            <a:spLocks noGrp="1"/>
          </p:cNvSpPr>
          <p:nvPr>
            <p:ph idx="1"/>
          </p:nvPr>
        </p:nvSpPr>
        <p:spPr>
          <a:xfrm>
            <a:off x="810000" y="5020351"/>
            <a:ext cx="10554574" cy="1371305"/>
          </a:xfrm>
        </p:spPr>
        <p:txBody>
          <a:bodyPr/>
          <a:lstStyle/>
          <a:p>
            <a:r>
              <a:rPr lang="fr-FR" smtClean="0"/>
              <a:t>Nous permet de lire une empreinte digitale et ainsi l’alarme sera déclanchée ou pas selon la valeur renvoyée par ce dernier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368" y="2759040"/>
            <a:ext cx="8796528" cy="2261311"/>
          </a:xfrm>
          <a:prstGeom prst="rect">
            <a:avLst/>
          </a:prstGeom>
        </p:spPr>
      </p:pic>
    </p:spTree>
    <p:extLst>
      <p:ext uri="{BB962C8B-B14F-4D97-AF65-F5344CB8AC3E}">
        <p14:creationId xmlns:p14="http://schemas.microsoft.com/office/powerpoint/2010/main" val="213007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USB to TTL </a:t>
            </a:r>
            <a:r>
              <a:rPr lang="fr-FR" dirty="0" err="1" smtClean="0"/>
              <a:t>convertor</a:t>
            </a:r>
            <a:endParaRPr lang="fr-FR" dirty="0"/>
          </a:p>
        </p:txBody>
      </p:sp>
      <p:sp>
        <p:nvSpPr>
          <p:cNvPr id="3" name="Espace réservé du contenu 2"/>
          <p:cNvSpPr>
            <a:spLocks noGrp="1"/>
          </p:cNvSpPr>
          <p:nvPr>
            <p:ph idx="1"/>
          </p:nvPr>
        </p:nvSpPr>
        <p:spPr>
          <a:xfrm>
            <a:off x="810000" y="4883191"/>
            <a:ext cx="10554574" cy="1618193"/>
          </a:xfrm>
        </p:spPr>
        <p:txBody>
          <a:bodyPr/>
          <a:lstStyle/>
          <a:p>
            <a:pPr lvl="1"/>
            <a:r>
              <a:rPr lang="fr-FR" dirty="0" smtClean="0"/>
              <a:t>Nous permet de connecter le lecteur avec le </a:t>
            </a:r>
            <a:r>
              <a:rPr lang="fr-FR" dirty="0" err="1" smtClean="0"/>
              <a:t>Raspberry</a:t>
            </a:r>
            <a:r>
              <a:rPr lang="fr-FR" dirty="0" smtClean="0"/>
              <a:t> pi et ainsi faire communiquer les deux objets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1" y="2717763"/>
            <a:ext cx="5299744" cy="2247429"/>
          </a:xfrm>
          <a:prstGeom prst="rect">
            <a:avLst/>
          </a:prstGeom>
        </p:spPr>
      </p:pic>
    </p:spTree>
    <p:extLst>
      <p:ext uri="{BB962C8B-B14F-4D97-AF65-F5344CB8AC3E}">
        <p14:creationId xmlns:p14="http://schemas.microsoft.com/office/powerpoint/2010/main" val="3763968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769608" y="4499143"/>
            <a:ext cx="7688592" cy="1508465"/>
          </a:xfrm>
        </p:spPr>
        <p:txBody>
          <a:bodyPr/>
          <a:lstStyle/>
          <a:p>
            <a:r>
              <a:rPr lang="fr-FR" dirty="0" smtClean="0"/>
              <a:t>Deux camera qui assurent la surveillance vidéo de la propriété </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528" y="2240280"/>
            <a:ext cx="6695425" cy="2350008"/>
          </a:xfrm>
          <a:prstGeom prst="rect">
            <a:avLst/>
          </a:prstGeom>
        </p:spPr>
      </p:pic>
    </p:spTree>
    <p:extLst>
      <p:ext uri="{BB962C8B-B14F-4D97-AF65-F5344CB8AC3E}">
        <p14:creationId xmlns:p14="http://schemas.microsoft.com/office/powerpoint/2010/main" val="2556335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LABISTS B01 </a:t>
            </a:r>
            <a:r>
              <a:rPr lang="fr-FR" dirty="0" err="1"/>
              <a:t>Raspberry</a:t>
            </a:r>
            <a:r>
              <a:rPr lang="fr-FR" dirty="0"/>
              <a:t> Pi Camera Module 5M 1080P</a:t>
            </a:r>
            <a:endParaRPr lang="fr-FR" dirty="0"/>
          </a:p>
        </p:txBody>
      </p:sp>
      <p:sp>
        <p:nvSpPr>
          <p:cNvPr id="3" name="Espace réservé du contenu 2"/>
          <p:cNvSpPr>
            <a:spLocks noGrp="1"/>
          </p:cNvSpPr>
          <p:nvPr>
            <p:ph idx="1"/>
          </p:nvPr>
        </p:nvSpPr>
        <p:spPr>
          <a:xfrm>
            <a:off x="818712" y="2222287"/>
            <a:ext cx="3104064" cy="4233377"/>
          </a:xfrm>
        </p:spPr>
        <p:txBody>
          <a:bodyPr/>
          <a:lstStyle/>
          <a:p>
            <a:r>
              <a:rPr lang="fr-FR" dirty="0" smtClean="0"/>
              <a:t>Deux détecteur de mouvements qui nous permettrons de donner l’instruction au </a:t>
            </a:r>
            <a:r>
              <a:rPr lang="fr-FR" dirty="0" err="1" smtClean="0"/>
              <a:t>Raspberry</a:t>
            </a:r>
            <a:r>
              <a:rPr lang="fr-FR" dirty="0" smtClean="0"/>
              <a:t> pour allumer une des deux cameras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295" y="3021282"/>
            <a:ext cx="3765744" cy="2635385"/>
          </a:xfrm>
          <a:prstGeom prst="rect">
            <a:avLst/>
          </a:prstGeom>
        </p:spPr>
      </p:pic>
    </p:spTree>
    <p:extLst>
      <p:ext uri="{BB962C8B-B14F-4D97-AF65-F5344CB8AC3E}">
        <p14:creationId xmlns:p14="http://schemas.microsoft.com/office/powerpoint/2010/main" val="35432850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TM03457503[[fn=Concis]]</Template>
  <TotalTime>625</TotalTime>
  <Words>417</Words>
  <Application>Microsoft Office PowerPoint</Application>
  <PresentationFormat>Grand écran</PresentationFormat>
  <Paragraphs>47</Paragraphs>
  <Slides>12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Century Gothic</vt:lpstr>
      <vt:lpstr>Wingdings 2</vt:lpstr>
      <vt:lpstr>Concis</vt:lpstr>
      <vt:lpstr>Home Surveillance System</vt:lpstr>
      <vt:lpstr>HOME SURVEILLANCE SYSTEM</vt:lpstr>
      <vt:lpstr>Problematique !</vt:lpstr>
      <vt:lpstr>Choix du materiels </vt:lpstr>
      <vt:lpstr>Raspberry pi 3 B+ model</vt:lpstr>
      <vt:lpstr>DollaTek Blue Light Optical Fingerprint Reader</vt:lpstr>
      <vt:lpstr>USB to TTL convertor</vt:lpstr>
      <vt:lpstr>Présentation PowerPoint</vt:lpstr>
      <vt:lpstr>LABISTS B01 Raspberry Pi Camera Module 5M 1080P</vt:lpstr>
      <vt:lpstr>Fonctionement </vt:lpstr>
      <vt:lpstr>Premier SCENARIO</vt:lpstr>
      <vt:lpstr>Deuxieme Scenario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Surveillance System</dc:title>
  <dc:creator>Utilisateur Windows</dc:creator>
  <cp:lastModifiedBy>Utilisateur Windows</cp:lastModifiedBy>
  <cp:revision>13</cp:revision>
  <dcterms:created xsi:type="dcterms:W3CDTF">2021-01-21T10:52:39Z</dcterms:created>
  <dcterms:modified xsi:type="dcterms:W3CDTF">2021-01-21T21:18:06Z</dcterms:modified>
</cp:coreProperties>
</file>