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400" r:id="rId8"/>
    <p:sldId id="401" r:id="rId9"/>
    <p:sldId id="402" r:id="rId10"/>
    <p:sldId id="396" r:id="rId11"/>
    <p:sldId id="397" r:id="rId12"/>
    <p:sldId id="399" r:id="rId13"/>
    <p:sldId id="391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D5D88-FBFC-46D1-9B40-3721C2EF0C8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FECE9D-F6CF-4AAF-8976-ADFD3798379C}">
      <dgm:prSet/>
      <dgm:spPr/>
      <dgm:t>
        <a:bodyPr/>
        <a:lstStyle/>
        <a:p>
          <a:r>
            <a:rPr lang="fr-FR" dirty="0"/>
            <a:t>Problèmes de PC et d'Android Studio (matériel)</a:t>
          </a:r>
          <a:endParaRPr lang="en-US" dirty="0"/>
        </a:p>
      </dgm:t>
    </dgm:pt>
    <dgm:pt modelId="{236A3FD9-3142-4C2E-B32E-0F812ACE06CA}" type="parTrans" cxnId="{07327FA7-19D6-41D1-AD75-C270D34DC0B7}">
      <dgm:prSet/>
      <dgm:spPr/>
      <dgm:t>
        <a:bodyPr/>
        <a:lstStyle/>
        <a:p>
          <a:endParaRPr lang="en-US"/>
        </a:p>
      </dgm:t>
    </dgm:pt>
    <dgm:pt modelId="{E014DC9A-1583-4DDA-A914-C5FA216AF6E0}" type="sibTrans" cxnId="{07327FA7-19D6-41D1-AD75-C270D34DC0B7}">
      <dgm:prSet/>
      <dgm:spPr/>
      <dgm:t>
        <a:bodyPr/>
        <a:lstStyle/>
        <a:p>
          <a:endParaRPr lang="en-US"/>
        </a:p>
      </dgm:t>
    </dgm:pt>
    <dgm:pt modelId="{A9547DBE-62AC-4217-87BA-789B14AFFD87}">
      <dgm:prSet/>
      <dgm:spPr/>
      <dgm:t>
        <a:bodyPr/>
        <a:lstStyle/>
        <a:p>
          <a:r>
            <a:rPr lang="fr-FR"/>
            <a:t>Reconnaissance de profil</a:t>
          </a:r>
          <a:endParaRPr lang="en-US"/>
        </a:p>
      </dgm:t>
    </dgm:pt>
    <dgm:pt modelId="{27C08852-534F-4125-BE9D-FF7F167AB32A}" type="parTrans" cxnId="{D44E5041-9DDC-4096-91D3-87CA93CCB2A9}">
      <dgm:prSet/>
      <dgm:spPr/>
      <dgm:t>
        <a:bodyPr/>
        <a:lstStyle/>
        <a:p>
          <a:endParaRPr lang="en-US"/>
        </a:p>
      </dgm:t>
    </dgm:pt>
    <dgm:pt modelId="{5711982C-5BEE-42BE-ACBC-84DF6DA21C1F}" type="sibTrans" cxnId="{D44E5041-9DDC-4096-91D3-87CA93CCB2A9}">
      <dgm:prSet/>
      <dgm:spPr/>
      <dgm:t>
        <a:bodyPr/>
        <a:lstStyle/>
        <a:p>
          <a:endParaRPr lang="en-US"/>
        </a:p>
      </dgm:t>
    </dgm:pt>
    <dgm:pt modelId="{58904BCA-4854-4E1E-925E-9815584C3930}">
      <dgm:prSet/>
      <dgm:spPr/>
      <dgm:t>
        <a:bodyPr/>
        <a:lstStyle/>
        <a:p>
          <a:r>
            <a:rPr lang="fr-FR"/>
            <a:t>Envoi des photos du téléphone vers le PC</a:t>
          </a:r>
          <a:endParaRPr lang="en-US"/>
        </a:p>
      </dgm:t>
    </dgm:pt>
    <dgm:pt modelId="{E819D419-667A-49A0-B28A-4E46FC905C7F}" type="parTrans" cxnId="{9E1135C9-CE59-4DFD-98E9-7E9229CACB5D}">
      <dgm:prSet/>
      <dgm:spPr/>
      <dgm:t>
        <a:bodyPr/>
        <a:lstStyle/>
        <a:p>
          <a:endParaRPr lang="en-US"/>
        </a:p>
      </dgm:t>
    </dgm:pt>
    <dgm:pt modelId="{E38391CD-21AE-4270-B6B7-3BBEB773800D}" type="sibTrans" cxnId="{9E1135C9-CE59-4DFD-98E9-7E9229CACB5D}">
      <dgm:prSet/>
      <dgm:spPr/>
      <dgm:t>
        <a:bodyPr/>
        <a:lstStyle/>
        <a:p>
          <a:endParaRPr lang="en-US"/>
        </a:p>
      </dgm:t>
    </dgm:pt>
    <dgm:pt modelId="{65BCB0A0-5614-4884-BB6E-A8D5AB3BAD29}">
      <dgm:prSet/>
      <dgm:spPr/>
      <dgm:t>
        <a:bodyPr/>
        <a:lstStyle/>
        <a:p>
          <a:r>
            <a:rPr lang="fr-FR"/>
            <a:t>Problème de Manifest</a:t>
          </a:r>
          <a:endParaRPr lang="en-US"/>
        </a:p>
      </dgm:t>
    </dgm:pt>
    <dgm:pt modelId="{1CA280C9-D595-4395-80C1-B93CBC820060}" type="parTrans" cxnId="{AC58FF3B-C5AC-471F-87B1-179F92E5208E}">
      <dgm:prSet/>
      <dgm:spPr/>
      <dgm:t>
        <a:bodyPr/>
        <a:lstStyle/>
        <a:p>
          <a:endParaRPr lang="en-US"/>
        </a:p>
      </dgm:t>
    </dgm:pt>
    <dgm:pt modelId="{B77310F1-5761-48A7-AEC1-36BC390E6220}" type="sibTrans" cxnId="{AC58FF3B-C5AC-471F-87B1-179F92E5208E}">
      <dgm:prSet/>
      <dgm:spPr/>
      <dgm:t>
        <a:bodyPr/>
        <a:lstStyle/>
        <a:p>
          <a:endParaRPr lang="en-US"/>
        </a:p>
      </dgm:t>
    </dgm:pt>
    <dgm:pt modelId="{7C1BEBAF-174B-4879-AE35-36DA2DBE3E56}">
      <dgm:prSet/>
      <dgm:spPr/>
      <dgm:t>
        <a:bodyPr/>
        <a:lstStyle/>
        <a:p>
          <a:r>
            <a:rPr lang="fr-FR" dirty="0"/>
            <a:t>Durée des vidéos de log et les FPS</a:t>
          </a:r>
          <a:endParaRPr lang="en-US" dirty="0"/>
        </a:p>
      </dgm:t>
    </dgm:pt>
    <dgm:pt modelId="{959FAC8B-477B-4091-A076-BD3ACBAD1FF3}" type="parTrans" cxnId="{9CB1F48D-426B-499A-B2AB-901419213538}">
      <dgm:prSet/>
      <dgm:spPr/>
      <dgm:t>
        <a:bodyPr/>
        <a:lstStyle/>
        <a:p>
          <a:endParaRPr lang="en-US"/>
        </a:p>
      </dgm:t>
    </dgm:pt>
    <dgm:pt modelId="{30B0C112-6716-42E7-8682-014BE28C3951}" type="sibTrans" cxnId="{9CB1F48D-426B-499A-B2AB-901419213538}">
      <dgm:prSet/>
      <dgm:spPr/>
      <dgm:t>
        <a:bodyPr/>
        <a:lstStyle/>
        <a:p>
          <a:endParaRPr lang="en-US"/>
        </a:p>
      </dgm:t>
    </dgm:pt>
    <dgm:pt modelId="{72AFFB26-B612-4618-BE0F-46DE11FF0308}">
      <dgm:prSet/>
      <dgm:spPr/>
      <dgm:t>
        <a:bodyPr/>
        <a:lstStyle/>
        <a:p>
          <a:r>
            <a:rPr lang="fr-FR" noProof="0" dirty="0"/>
            <a:t>Accéléromètre et enregistrement vidéo</a:t>
          </a:r>
        </a:p>
      </dgm:t>
    </dgm:pt>
    <dgm:pt modelId="{09AEC09A-DB1E-4500-8229-D5E5796ED6EC}" type="parTrans" cxnId="{8A69C1E3-AF4C-47BF-BD6A-01379B64F740}">
      <dgm:prSet/>
      <dgm:spPr/>
      <dgm:t>
        <a:bodyPr/>
        <a:lstStyle/>
        <a:p>
          <a:endParaRPr lang="fr-FR"/>
        </a:p>
      </dgm:t>
    </dgm:pt>
    <dgm:pt modelId="{5AD760D6-65EF-4C46-A86D-4569FC5011E5}" type="sibTrans" cxnId="{8A69C1E3-AF4C-47BF-BD6A-01379B64F740}">
      <dgm:prSet/>
      <dgm:spPr/>
      <dgm:t>
        <a:bodyPr/>
        <a:lstStyle/>
        <a:p>
          <a:endParaRPr lang="fr-FR"/>
        </a:p>
      </dgm:t>
    </dgm:pt>
    <dgm:pt modelId="{468BC856-40CD-4B25-A8BD-81CF1F58DA39}" type="pres">
      <dgm:prSet presAssocID="{45ED5D88-FBFC-46D1-9B40-3721C2EF0C80}" presName="vert0" presStyleCnt="0">
        <dgm:presLayoutVars>
          <dgm:dir/>
          <dgm:animOne val="branch"/>
          <dgm:animLvl val="lvl"/>
        </dgm:presLayoutVars>
      </dgm:prSet>
      <dgm:spPr/>
    </dgm:pt>
    <dgm:pt modelId="{B405343D-2931-4163-8D0E-DBB96E25996A}" type="pres">
      <dgm:prSet presAssocID="{3BFECE9D-F6CF-4AAF-8976-ADFD3798379C}" presName="thickLine" presStyleLbl="alignNode1" presStyleIdx="0" presStyleCnt="6"/>
      <dgm:spPr/>
    </dgm:pt>
    <dgm:pt modelId="{C8E7976C-426C-4AA7-9607-E60F9AD1536F}" type="pres">
      <dgm:prSet presAssocID="{3BFECE9D-F6CF-4AAF-8976-ADFD3798379C}" presName="horz1" presStyleCnt="0"/>
      <dgm:spPr/>
    </dgm:pt>
    <dgm:pt modelId="{1C379306-EC4A-4D2E-A2D6-5DAEEF60B43F}" type="pres">
      <dgm:prSet presAssocID="{3BFECE9D-F6CF-4AAF-8976-ADFD3798379C}" presName="tx1" presStyleLbl="revTx" presStyleIdx="0" presStyleCnt="6"/>
      <dgm:spPr/>
    </dgm:pt>
    <dgm:pt modelId="{EA5EC9DE-14D3-4384-AF76-224067BA58BE}" type="pres">
      <dgm:prSet presAssocID="{3BFECE9D-F6CF-4AAF-8976-ADFD3798379C}" presName="vert1" presStyleCnt="0"/>
      <dgm:spPr/>
    </dgm:pt>
    <dgm:pt modelId="{C3EDF74F-ABBB-464D-8247-F9E1F46FABA2}" type="pres">
      <dgm:prSet presAssocID="{A9547DBE-62AC-4217-87BA-789B14AFFD87}" presName="thickLine" presStyleLbl="alignNode1" presStyleIdx="1" presStyleCnt="6"/>
      <dgm:spPr/>
    </dgm:pt>
    <dgm:pt modelId="{D9771917-669A-4E63-B0A1-8E022ACF9BF7}" type="pres">
      <dgm:prSet presAssocID="{A9547DBE-62AC-4217-87BA-789B14AFFD87}" presName="horz1" presStyleCnt="0"/>
      <dgm:spPr/>
    </dgm:pt>
    <dgm:pt modelId="{2EF33F38-AA27-40C4-B608-E1B1B83CC258}" type="pres">
      <dgm:prSet presAssocID="{A9547DBE-62AC-4217-87BA-789B14AFFD87}" presName="tx1" presStyleLbl="revTx" presStyleIdx="1" presStyleCnt="6"/>
      <dgm:spPr/>
    </dgm:pt>
    <dgm:pt modelId="{C3728882-0266-4DF5-9FCC-6E231B067E11}" type="pres">
      <dgm:prSet presAssocID="{A9547DBE-62AC-4217-87BA-789B14AFFD87}" presName="vert1" presStyleCnt="0"/>
      <dgm:spPr/>
    </dgm:pt>
    <dgm:pt modelId="{F24BFD8B-37BF-478E-AAFD-7891DE65B492}" type="pres">
      <dgm:prSet presAssocID="{58904BCA-4854-4E1E-925E-9815584C3930}" presName="thickLine" presStyleLbl="alignNode1" presStyleIdx="2" presStyleCnt="6"/>
      <dgm:spPr/>
    </dgm:pt>
    <dgm:pt modelId="{B6267E35-3D54-4182-8E8D-CECDABB347F8}" type="pres">
      <dgm:prSet presAssocID="{58904BCA-4854-4E1E-925E-9815584C3930}" presName="horz1" presStyleCnt="0"/>
      <dgm:spPr/>
    </dgm:pt>
    <dgm:pt modelId="{6FBDACFE-D2AE-4BC9-B1C7-B33E6D1E85D9}" type="pres">
      <dgm:prSet presAssocID="{58904BCA-4854-4E1E-925E-9815584C3930}" presName="tx1" presStyleLbl="revTx" presStyleIdx="2" presStyleCnt="6"/>
      <dgm:spPr/>
    </dgm:pt>
    <dgm:pt modelId="{C307A599-EEA8-4E82-8BCC-6670C1C57E76}" type="pres">
      <dgm:prSet presAssocID="{58904BCA-4854-4E1E-925E-9815584C3930}" presName="vert1" presStyleCnt="0"/>
      <dgm:spPr/>
    </dgm:pt>
    <dgm:pt modelId="{944919FE-4DCD-4E99-B12A-B12DA5BE83E1}" type="pres">
      <dgm:prSet presAssocID="{65BCB0A0-5614-4884-BB6E-A8D5AB3BAD29}" presName="thickLine" presStyleLbl="alignNode1" presStyleIdx="3" presStyleCnt="6"/>
      <dgm:spPr/>
    </dgm:pt>
    <dgm:pt modelId="{E4B37839-75E8-4E62-A418-4AB125E989FF}" type="pres">
      <dgm:prSet presAssocID="{65BCB0A0-5614-4884-BB6E-A8D5AB3BAD29}" presName="horz1" presStyleCnt="0"/>
      <dgm:spPr/>
    </dgm:pt>
    <dgm:pt modelId="{60F727BF-FDC4-4CA4-9875-2F7F6D0CC891}" type="pres">
      <dgm:prSet presAssocID="{65BCB0A0-5614-4884-BB6E-A8D5AB3BAD29}" presName="tx1" presStyleLbl="revTx" presStyleIdx="3" presStyleCnt="6"/>
      <dgm:spPr/>
    </dgm:pt>
    <dgm:pt modelId="{3A4E6B9E-D515-40DB-81E6-988CC6980732}" type="pres">
      <dgm:prSet presAssocID="{65BCB0A0-5614-4884-BB6E-A8D5AB3BAD29}" presName="vert1" presStyleCnt="0"/>
      <dgm:spPr/>
    </dgm:pt>
    <dgm:pt modelId="{8EFA7304-7961-43B8-8F52-CEF29CC379DA}" type="pres">
      <dgm:prSet presAssocID="{7C1BEBAF-174B-4879-AE35-36DA2DBE3E56}" presName="thickLine" presStyleLbl="alignNode1" presStyleIdx="4" presStyleCnt="6"/>
      <dgm:spPr/>
    </dgm:pt>
    <dgm:pt modelId="{04272B65-2B3F-4A1E-9459-923C1227B1C3}" type="pres">
      <dgm:prSet presAssocID="{7C1BEBAF-174B-4879-AE35-36DA2DBE3E56}" presName="horz1" presStyleCnt="0"/>
      <dgm:spPr/>
    </dgm:pt>
    <dgm:pt modelId="{F26C2F6E-5490-4030-A7F0-D30968D74251}" type="pres">
      <dgm:prSet presAssocID="{7C1BEBAF-174B-4879-AE35-36DA2DBE3E56}" presName="tx1" presStyleLbl="revTx" presStyleIdx="4" presStyleCnt="6"/>
      <dgm:spPr/>
    </dgm:pt>
    <dgm:pt modelId="{DDA9E680-14B0-4FAA-9172-162F832D08BE}" type="pres">
      <dgm:prSet presAssocID="{7C1BEBAF-174B-4879-AE35-36DA2DBE3E56}" presName="vert1" presStyleCnt="0"/>
      <dgm:spPr/>
    </dgm:pt>
    <dgm:pt modelId="{B23EA1B3-E7E3-473A-8BCB-DD28838F8B61}" type="pres">
      <dgm:prSet presAssocID="{72AFFB26-B612-4618-BE0F-46DE11FF0308}" presName="thickLine" presStyleLbl="alignNode1" presStyleIdx="5" presStyleCnt="6"/>
      <dgm:spPr/>
    </dgm:pt>
    <dgm:pt modelId="{3B7E2615-15F8-4106-BAFB-B378DF3F189E}" type="pres">
      <dgm:prSet presAssocID="{72AFFB26-B612-4618-BE0F-46DE11FF0308}" presName="horz1" presStyleCnt="0"/>
      <dgm:spPr/>
    </dgm:pt>
    <dgm:pt modelId="{0D5389C8-477E-45A8-A75B-60EEA3990405}" type="pres">
      <dgm:prSet presAssocID="{72AFFB26-B612-4618-BE0F-46DE11FF0308}" presName="tx1" presStyleLbl="revTx" presStyleIdx="5" presStyleCnt="6"/>
      <dgm:spPr/>
    </dgm:pt>
    <dgm:pt modelId="{CCFF3A3F-B2B2-4039-A08E-61AEA174AE5B}" type="pres">
      <dgm:prSet presAssocID="{72AFFB26-B612-4618-BE0F-46DE11FF0308}" presName="vert1" presStyleCnt="0"/>
      <dgm:spPr/>
    </dgm:pt>
  </dgm:ptLst>
  <dgm:cxnLst>
    <dgm:cxn modelId="{E057C91B-E206-4FE8-BBC6-10D54E3BEA08}" type="presOf" srcId="{3BFECE9D-F6CF-4AAF-8976-ADFD3798379C}" destId="{1C379306-EC4A-4D2E-A2D6-5DAEEF60B43F}" srcOrd="0" destOrd="0" presId="urn:microsoft.com/office/officeart/2008/layout/LinedList"/>
    <dgm:cxn modelId="{2EF76536-14EC-491A-AAE5-F5E77DB1EDB5}" type="presOf" srcId="{7C1BEBAF-174B-4879-AE35-36DA2DBE3E56}" destId="{F26C2F6E-5490-4030-A7F0-D30968D74251}" srcOrd="0" destOrd="0" presId="urn:microsoft.com/office/officeart/2008/layout/LinedList"/>
    <dgm:cxn modelId="{AC58FF3B-C5AC-471F-87B1-179F92E5208E}" srcId="{45ED5D88-FBFC-46D1-9B40-3721C2EF0C80}" destId="{65BCB0A0-5614-4884-BB6E-A8D5AB3BAD29}" srcOrd="3" destOrd="0" parTransId="{1CA280C9-D595-4395-80C1-B93CBC820060}" sibTransId="{B77310F1-5761-48A7-AEC1-36BC390E6220}"/>
    <dgm:cxn modelId="{D44E5041-9DDC-4096-91D3-87CA93CCB2A9}" srcId="{45ED5D88-FBFC-46D1-9B40-3721C2EF0C80}" destId="{A9547DBE-62AC-4217-87BA-789B14AFFD87}" srcOrd="1" destOrd="0" parTransId="{27C08852-534F-4125-BE9D-FF7F167AB32A}" sibTransId="{5711982C-5BEE-42BE-ACBC-84DF6DA21C1F}"/>
    <dgm:cxn modelId="{8319B164-5541-48C6-95C9-67EABEF80817}" type="presOf" srcId="{65BCB0A0-5614-4884-BB6E-A8D5AB3BAD29}" destId="{60F727BF-FDC4-4CA4-9875-2F7F6D0CC891}" srcOrd="0" destOrd="0" presId="urn:microsoft.com/office/officeart/2008/layout/LinedList"/>
    <dgm:cxn modelId="{61CCD949-9DE4-4E41-B881-C2B9C3A07BFE}" type="presOf" srcId="{58904BCA-4854-4E1E-925E-9815584C3930}" destId="{6FBDACFE-D2AE-4BC9-B1C7-B33E6D1E85D9}" srcOrd="0" destOrd="0" presId="urn:microsoft.com/office/officeart/2008/layout/LinedList"/>
    <dgm:cxn modelId="{8BD5074E-70B0-4392-9CEF-CA2CACB2E993}" type="presOf" srcId="{A9547DBE-62AC-4217-87BA-789B14AFFD87}" destId="{2EF33F38-AA27-40C4-B608-E1B1B83CC258}" srcOrd="0" destOrd="0" presId="urn:microsoft.com/office/officeart/2008/layout/LinedList"/>
    <dgm:cxn modelId="{A5123D53-9D1C-42B9-91D1-9958978D2593}" type="presOf" srcId="{45ED5D88-FBFC-46D1-9B40-3721C2EF0C80}" destId="{468BC856-40CD-4B25-A8BD-81CF1F58DA39}" srcOrd="0" destOrd="0" presId="urn:microsoft.com/office/officeart/2008/layout/LinedList"/>
    <dgm:cxn modelId="{9CB1F48D-426B-499A-B2AB-901419213538}" srcId="{45ED5D88-FBFC-46D1-9B40-3721C2EF0C80}" destId="{7C1BEBAF-174B-4879-AE35-36DA2DBE3E56}" srcOrd="4" destOrd="0" parTransId="{959FAC8B-477B-4091-A076-BD3ACBAD1FF3}" sibTransId="{30B0C112-6716-42E7-8682-014BE28C3951}"/>
    <dgm:cxn modelId="{BB10C4A2-BE6E-42FA-BC5B-FFD1780987DA}" type="presOf" srcId="{72AFFB26-B612-4618-BE0F-46DE11FF0308}" destId="{0D5389C8-477E-45A8-A75B-60EEA3990405}" srcOrd="0" destOrd="0" presId="urn:microsoft.com/office/officeart/2008/layout/LinedList"/>
    <dgm:cxn modelId="{07327FA7-19D6-41D1-AD75-C270D34DC0B7}" srcId="{45ED5D88-FBFC-46D1-9B40-3721C2EF0C80}" destId="{3BFECE9D-F6CF-4AAF-8976-ADFD3798379C}" srcOrd="0" destOrd="0" parTransId="{236A3FD9-3142-4C2E-B32E-0F812ACE06CA}" sibTransId="{E014DC9A-1583-4DDA-A914-C5FA216AF6E0}"/>
    <dgm:cxn modelId="{9E1135C9-CE59-4DFD-98E9-7E9229CACB5D}" srcId="{45ED5D88-FBFC-46D1-9B40-3721C2EF0C80}" destId="{58904BCA-4854-4E1E-925E-9815584C3930}" srcOrd="2" destOrd="0" parTransId="{E819D419-667A-49A0-B28A-4E46FC905C7F}" sibTransId="{E38391CD-21AE-4270-B6B7-3BBEB773800D}"/>
    <dgm:cxn modelId="{8A69C1E3-AF4C-47BF-BD6A-01379B64F740}" srcId="{45ED5D88-FBFC-46D1-9B40-3721C2EF0C80}" destId="{72AFFB26-B612-4618-BE0F-46DE11FF0308}" srcOrd="5" destOrd="0" parTransId="{09AEC09A-DB1E-4500-8229-D5E5796ED6EC}" sibTransId="{5AD760D6-65EF-4C46-A86D-4569FC5011E5}"/>
    <dgm:cxn modelId="{DC69C3E4-DECB-4972-BF2D-23772C7834ED}" type="presParOf" srcId="{468BC856-40CD-4B25-A8BD-81CF1F58DA39}" destId="{B405343D-2931-4163-8D0E-DBB96E25996A}" srcOrd="0" destOrd="0" presId="urn:microsoft.com/office/officeart/2008/layout/LinedList"/>
    <dgm:cxn modelId="{8D6C8D6B-F44F-4075-ABC5-2750AB236FBF}" type="presParOf" srcId="{468BC856-40CD-4B25-A8BD-81CF1F58DA39}" destId="{C8E7976C-426C-4AA7-9607-E60F9AD1536F}" srcOrd="1" destOrd="0" presId="urn:microsoft.com/office/officeart/2008/layout/LinedList"/>
    <dgm:cxn modelId="{BE60939E-3A85-49DC-9E23-AC1AB2887BD1}" type="presParOf" srcId="{C8E7976C-426C-4AA7-9607-E60F9AD1536F}" destId="{1C379306-EC4A-4D2E-A2D6-5DAEEF60B43F}" srcOrd="0" destOrd="0" presId="urn:microsoft.com/office/officeart/2008/layout/LinedList"/>
    <dgm:cxn modelId="{912C28EF-2445-46B6-9F60-A3F62123A964}" type="presParOf" srcId="{C8E7976C-426C-4AA7-9607-E60F9AD1536F}" destId="{EA5EC9DE-14D3-4384-AF76-224067BA58BE}" srcOrd="1" destOrd="0" presId="urn:microsoft.com/office/officeart/2008/layout/LinedList"/>
    <dgm:cxn modelId="{1780AB86-5049-4C8A-B523-6A7E938DF529}" type="presParOf" srcId="{468BC856-40CD-4B25-A8BD-81CF1F58DA39}" destId="{C3EDF74F-ABBB-464D-8247-F9E1F46FABA2}" srcOrd="2" destOrd="0" presId="urn:microsoft.com/office/officeart/2008/layout/LinedList"/>
    <dgm:cxn modelId="{883D3430-8AE4-44A3-BFD4-67AC0A557FC5}" type="presParOf" srcId="{468BC856-40CD-4B25-A8BD-81CF1F58DA39}" destId="{D9771917-669A-4E63-B0A1-8E022ACF9BF7}" srcOrd="3" destOrd="0" presId="urn:microsoft.com/office/officeart/2008/layout/LinedList"/>
    <dgm:cxn modelId="{2C4CE796-AFFA-4CCD-AB3B-7A7EAAFA353A}" type="presParOf" srcId="{D9771917-669A-4E63-B0A1-8E022ACF9BF7}" destId="{2EF33F38-AA27-40C4-B608-E1B1B83CC258}" srcOrd="0" destOrd="0" presId="urn:microsoft.com/office/officeart/2008/layout/LinedList"/>
    <dgm:cxn modelId="{7947299A-85DC-4A3C-9A88-A5ADB94F88B6}" type="presParOf" srcId="{D9771917-669A-4E63-B0A1-8E022ACF9BF7}" destId="{C3728882-0266-4DF5-9FCC-6E231B067E11}" srcOrd="1" destOrd="0" presId="urn:microsoft.com/office/officeart/2008/layout/LinedList"/>
    <dgm:cxn modelId="{31E90945-CB72-46FF-BA24-1EA1AF573251}" type="presParOf" srcId="{468BC856-40CD-4B25-A8BD-81CF1F58DA39}" destId="{F24BFD8B-37BF-478E-AAFD-7891DE65B492}" srcOrd="4" destOrd="0" presId="urn:microsoft.com/office/officeart/2008/layout/LinedList"/>
    <dgm:cxn modelId="{A965C93F-62A2-40FB-A05F-9927E990231B}" type="presParOf" srcId="{468BC856-40CD-4B25-A8BD-81CF1F58DA39}" destId="{B6267E35-3D54-4182-8E8D-CECDABB347F8}" srcOrd="5" destOrd="0" presId="urn:microsoft.com/office/officeart/2008/layout/LinedList"/>
    <dgm:cxn modelId="{2D84AE88-8760-4359-9D87-A7D0BA357DF2}" type="presParOf" srcId="{B6267E35-3D54-4182-8E8D-CECDABB347F8}" destId="{6FBDACFE-D2AE-4BC9-B1C7-B33E6D1E85D9}" srcOrd="0" destOrd="0" presId="urn:microsoft.com/office/officeart/2008/layout/LinedList"/>
    <dgm:cxn modelId="{2EFAD2B8-0C7A-4971-B24E-904C5E8C7073}" type="presParOf" srcId="{B6267E35-3D54-4182-8E8D-CECDABB347F8}" destId="{C307A599-EEA8-4E82-8BCC-6670C1C57E76}" srcOrd="1" destOrd="0" presId="urn:microsoft.com/office/officeart/2008/layout/LinedList"/>
    <dgm:cxn modelId="{1DA8E3AD-F3B8-436F-BBA9-9B10F3A711A8}" type="presParOf" srcId="{468BC856-40CD-4B25-A8BD-81CF1F58DA39}" destId="{944919FE-4DCD-4E99-B12A-B12DA5BE83E1}" srcOrd="6" destOrd="0" presId="urn:microsoft.com/office/officeart/2008/layout/LinedList"/>
    <dgm:cxn modelId="{9A85CCB9-6263-4BF7-B347-5A06E4B8A004}" type="presParOf" srcId="{468BC856-40CD-4B25-A8BD-81CF1F58DA39}" destId="{E4B37839-75E8-4E62-A418-4AB125E989FF}" srcOrd="7" destOrd="0" presId="urn:microsoft.com/office/officeart/2008/layout/LinedList"/>
    <dgm:cxn modelId="{E91A45B7-EB79-477C-AA9B-E8E4A631376C}" type="presParOf" srcId="{E4B37839-75E8-4E62-A418-4AB125E989FF}" destId="{60F727BF-FDC4-4CA4-9875-2F7F6D0CC891}" srcOrd="0" destOrd="0" presId="urn:microsoft.com/office/officeart/2008/layout/LinedList"/>
    <dgm:cxn modelId="{8D3C37DB-B8DC-493B-9260-4991B4239E26}" type="presParOf" srcId="{E4B37839-75E8-4E62-A418-4AB125E989FF}" destId="{3A4E6B9E-D515-40DB-81E6-988CC6980732}" srcOrd="1" destOrd="0" presId="urn:microsoft.com/office/officeart/2008/layout/LinedList"/>
    <dgm:cxn modelId="{C29782E9-165B-4F7F-A42A-BD07DFEAFA97}" type="presParOf" srcId="{468BC856-40CD-4B25-A8BD-81CF1F58DA39}" destId="{8EFA7304-7961-43B8-8F52-CEF29CC379DA}" srcOrd="8" destOrd="0" presId="urn:microsoft.com/office/officeart/2008/layout/LinedList"/>
    <dgm:cxn modelId="{133E82D3-725D-4C80-A3CC-1CB2437B68BE}" type="presParOf" srcId="{468BC856-40CD-4B25-A8BD-81CF1F58DA39}" destId="{04272B65-2B3F-4A1E-9459-923C1227B1C3}" srcOrd="9" destOrd="0" presId="urn:microsoft.com/office/officeart/2008/layout/LinedList"/>
    <dgm:cxn modelId="{E9AB9361-4E19-47BA-94F7-EF3D640FCBCD}" type="presParOf" srcId="{04272B65-2B3F-4A1E-9459-923C1227B1C3}" destId="{F26C2F6E-5490-4030-A7F0-D30968D74251}" srcOrd="0" destOrd="0" presId="urn:microsoft.com/office/officeart/2008/layout/LinedList"/>
    <dgm:cxn modelId="{0CD03B86-F4EE-4968-AFA5-4FEBA70F7E25}" type="presParOf" srcId="{04272B65-2B3F-4A1E-9459-923C1227B1C3}" destId="{DDA9E680-14B0-4FAA-9172-162F832D08BE}" srcOrd="1" destOrd="0" presId="urn:microsoft.com/office/officeart/2008/layout/LinedList"/>
    <dgm:cxn modelId="{76302B91-6D21-4474-B571-B8EAE85911BC}" type="presParOf" srcId="{468BC856-40CD-4B25-A8BD-81CF1F58DA39}" destId="{B23EA1B3-E7E3-473A-8BCB-DD28838F8B61}" srcOrd="10" destOrd="0" presId="urn:microsoft.com/office/officeart/2008/layout/LinedList"/>
    <dgm:cxn modelId="{DA33FA46-15A2-4432-818E-C3AE33A6A539}" type="presParOf" srcId="{468BC856-40CD-4B25-A8BD-81CF1F58DA39}" destId="{3B7E2615-15F8-4106-BAFB-B378DF3F189E}" srcOrd="11" destOrd="0" presId="urn:microsoft.com/office/officeart/2008/layout/LinedList"/>
    <dgm:cxn modelId="{F7994618-37F4-44D5-8716-91C04F8772EE}" type="presParOf" srcId="{3B7E2615-15F8-4106-BAFB-B378DF3F189E}" destId="{0D5389C8-477E-45A8-A75B-60EEA3990405}" srcOrd="0" destOrd="0" presId="urn:microsoft.com/office/officeart/2008/layout/LinedList"/>
    <dgm:cxn modelId="{0B1DA1DF-0E41-4656-91B4-22F9D650AC54}" type="presParOf" srcId="{3B7E2615-15F8-4106-BAFB-B378DF3F189E}" destId="{CCFF3A3F-B2B2-4039-A08E-61AEA174A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5343D-2931-4163-8D0E-DBB96E25996A}">
      <dsp:nvSpPr>
        <dsp:cNvPr id="0" name=""/>
        <dsp:cNvSpPr/>
      </dsp:nvSpPr>
      <dsp:spPr>
        <a:xfrm>
          <a:off x="0" y="2120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79306-EC4A-4D2E-A2D6-5DAEEF60B43F}">
      <dsp:nvSpPr>
        <dsp:cNvPr id="0" name=""/>
        <dsp:cNvSpPr/>
      </dsp:nvSpPr>
      <dsp:spPr>
        <a:xfrm>
          <a:off x="0" y="2120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Problèmes de PC et d'Android Studio (matériel)</a:t>
          </a:r>
          <a:endParaRPr lang="en-US" sz="2800" kern="1200" dirty="0"/>
        </a:p>
      </dsp:txBody>
      <dsp:txXfrm>
        <a:off x="0" y="2120"/>
        <a:ext cx="7345362" cy="723087"/>
      </dsp:txXfrm>
    </dsp:sp>
    <dsp:sp modelId="{C3EDF74F-ABBB-464D-8247-F9E1F46FABA2}">
      <dsp:nvSpPr>
        <dsp:cNvPr id="0" name=""/>
        <dsp:cNvSpPr/>
      </dsp:nvSpPr>
      <dsp:spPr>
        <a:xfrm>
          <a:off x="0" y="725207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33F38-AA27-40C4-B608-E1B1B83CC258}">
      <dsp:nvSpPr>
        <dsp:cNvPr id="0" name=""/>
        <dsp:cNvSpPr/>
      </dsp:nvSpPr>
      <dsp:spPr>
        <a:xfrm>
          <a:off x="0" y="725207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Reconnaissance de profil</a:t>
          </a:r>
          <a:endParaRPr lang="en-US" sz="2800" kern="1200"/>
        </a:p>
      </dsp:txBody>
      <dsp:txXfrm>
        <a:off x="0" y="725207"/>
        <a:ext cx="7345362" cy="723087"/>
      </dsp:txXfrm>
    </dsp:sp>
    <dsp:sp modelId="{F24BFD8B-37BF-478E-AAFD-7891DE65B492}">
      <dsp:nvSpPr>
        <dsp:cNvPr id="0" name=""/>
        <dsp:cNvSpPr/>
      </dsp:nvSpPr>
      <dsp:spPr>
        <a:xfrm>
          <a:off x="0" y="1448295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DACFE-D2AE-4BC9-B1C7-B33E6D1E85D9}">
      <dsp:nvSpPr>
        <dsp:cNvPr id="0" name=""/>
        <dsp:cNvSpPr/>
      </dsp:nvSpPr>
      <dsp:spPr>
        <a:xfrm>
          <a:off x="0" y="1448295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Envoi des photos du téléphone vers le PC</a:t>
          </a:r>
          <a:endParaRPr lang="en-US" sz="2800" kern="1200"/>
        </a:p>
      </dsp:txBody>
      <dsp:txXfrm>
        <a:off x="0" y="1448295"/>
        <a:ext cx="7345362" cy="723087"/>
      </dsp:txXfrm>
    </dsp:sp>
    <dsp:sp modelId="{944919FE-4DCD-4E99-B12A-B12DA5BE83E1}">
      <dsp:nvSpPr>
        <dsp:cNvPr id="0" name=""/>
        <dsp:cNvSpPr/>
      </dsp:nvSpPr>
      <dsp:spPr>
        <a:xfrm>
          <a:off x="0" y="2171382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27BF-FDC4-4CA4-9875-2F7F6D0CC891}">
      <dsp:nvSpPr>
        <dsp:cNvPr id="0" name=""/>
        <dsp:cNvSpPr/>
      </dsp:nvSpPr>
      <dsp:spPr>
        <a:xfrm>
          <a:off x="0" y="2171382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Problème de Manifest</a:t>
          </a:r>
          <a:endParaRPr lang="en-US" sz="2800" kern="1200"/>
        </a:p>
      </dsp:txBody>
      <dsp:txXfrm>
        <a:off x="0" y="2171382"/>
        <a:ext cx="7345362" cy="723087"/>
      </dsp:txXfrm>
    </dsp:sp>
    <dsp:sp modelId="{8EFA7304-7961-43B8-8F52-CEF29CC379DA}">
      <dsp:nvSpPr>
        <dsp:cNvPr id="0" name=""/>
        <dsp:cNvSpPr/>
      </dsp:nvSpPr>
      <dsp:spPr>
        <a:xfrm>
          <a:off x="0" y="2894469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2F6E-5490-4030-A7F0-D30968D74251}">
      <dsp:nvSpPr>
        <dsp:cNvPr id="0" name=""/>
        <dsp:cNvSpPr/>
      </dsp:nvSpPr>
      <dsp:spPr>
        <a:xfrm>
          <a:off x="0" y="2894469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Durée des vidéos de log et les FPS</a:t>
          </a:r>
          <a:endParaRPr lang="en-US" sz="2800" kern="1200" dirty="0"/>
        </a:p>
      </dsp:txBody>
      <dsp:txXfrm>
        <a:off x="0" y="2894469"/>
        <a:ext cx="7345362" cy="723087"/>
      </dsp:txXfrm>
    </dsp:sp>
    <dsp:sp modelId="{B23EA1B3-E7E3-473A-8BCB-DD28838F8B61}">
      <dsp:nvSpPr>
        <dsp:cNvPr id="0" name=""/>
        <dsp:cNvSpPr/>
      </dsp:nvSpPr>
      <dsp:spPr>
        <a:xfrm>
          <a:off x="0" y="3617557"/>
          <a:ext cx="73453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389C8-477E-45A8-A75B-60EEA3990405}">
      <dsp:nvSpPr>
        <dsp:cNvPr id="0" name=""/>
        <dsp:cNvSpPr/>
      </dsp:nvSpPr>
      <dsp:spPr>
        <a:xfrm>
          <a:off x="0" y="3617557"/>
          <a:ext cx="7345362" cy="72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Accéléromètre et enregistrement vidéo</a:t>
          </a:r>
        </a:p>
      </dsp:txBody>
      <dsp:txXfrm>
        <a:off x="0" y="3617557"/>
        <a:ext cx="7345362" cy="72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7E8AA8-D2B0-4F04-86B8-579B942B969F}" type="datetime1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ECA0A7-CA33-4D39-95F8-702F6943797F}" type="datetime1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0B2D33-3B12-47B4-A1E9-06E5D6EEDC47}" type="datetime1">
              <a:rPr lang="fr-FR" smtClean="0"/>
              <a:t>28/02/2022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F958B-917E-48B8-9F1F-2CF7124BC8F3}" type="datetime1">
              <a:rPr lang="fr-FR" smtClean="0"/>
              <a:t>28/02/2022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 err="1"/>
              <a:t>Mwen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Ou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 Mehdi BOUAFIA</a:t>
            </a:r>
          </a:p>
          <a:p>
            <a:pPr rtl="0"/>
            <a:r>
              <a:rPr lang="fr-FR" dirty="0"/>
              <a:t>Et Louise DAUDIN</a:t>
            </a:r>
          </a:p>
          <a:p>
            <a:pPr rtl="0"/>
            <a:r>
              <a:rPr lang="fr-FR" dirty="0"/>
              <a:t>Pour Machine Learning et IoT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BB4A6-C05D-4CDB-A7AB-49BFEF57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45" y="2062629"/>
            <a:ext cx="2732742" cy="2732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AA9332-710A-4D09-8495-929074A17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25" y="293758"/>
            <a:ext cx="1869098" cy="885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0198525-A30A-4FBF-A90D-E8166E778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225" y="293758"/>
            <a:ext cx="1650750" cy="8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Android Studio</a:t>
            </a:r>
          </a:p>
          <a:p>
            <a:pPr rtl="0"/>
            <a:r>
              <a:rPr lang="fr-FR" dirty="0"/>
              <a:t>Reconnaissance Vocale</a:t>
            </a:r>
          </a:p>
          <a:p>
            <a:pPr rtl="0"/>
            <a:r>
              <a:rPr lang="fr-FR" dirty="0"/>
              <a:t>Reconnaissance Faciale</a:t>
            </a:r>
          </a:p>
          <a:p>
            <a:pPr rtl="0"/>
            <a:r>
              <a:rPr lang="fr-FR" dirty="0"/>
              <a:t>Difficultés rencontrées</a:t>
            </a:r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Lundi 28 février 2022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1332523-C00A-4A55-9997-D407C368CC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563" r="9563"/>
          <a:stretch>
            <a:fillRect/>
          </a:stretch>
        </p:blipFill>
        <p:spPr/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EF468046-6060-4564-AAB5-4F75AA6C90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t="22172" b="22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62A7E-C1FF-456A-9B9F-D428C85D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L’application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05EF7D3-8455-4529-B87F-12EF84949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2140267" y="0"/>
            <a:ext cx="3171825" cy="6858000"/>
          </a:xfrm>
          <a:noFill/>
        </p:spPr>
      </p:pic>
      <p:sp>
        <p:nvSpPr>
          <p:cNvPr id="13" name="Subtitle 5">
            <a:extLst>
              <a:ext uri="{FF2B5EF4-FFF2-40B4-BE49-F238E27FC236}">
                <a16:creationId xmlns:a16="http://schemas.microsoft.com/office/drawing/2014/main" id="{99D39DC1-D23D-4FFA-877A-AF6255322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wrap="square">
            <a:normAutofit/>
          </a:bodyPr>
          <a:lstStyle/>
          <a:p>
            <a:r>
              <a:rPr lang="fr-FR" dirty="0"/>
              <a:t>L’application</a:t>
            </a:r>
            <a:r>
              <a:rPr lang="en-US" dirty="0"/>
              <a:t> </a:t>
            </a:r>
            <a:r>
              <a:rPr lang="fr-FR" dirty="0"/>
              <a:t>est</a:t>
            </a:r>
            <a:r>
              <a:rPr lang="en-US" dirty="0"/>
              <a:t> </a:t>
            </a:r>
            <a:r>
              <a:rPr lang="fr-FR" dirty="0"/>
              <a:t>directement</a:t>
            </a:r>
            <a:r>
              <a:rPr lang="en-US" dirty="0"/>
              <a:t> </a:t>
            </a:r>
            <a:r>
              <a:rPr lang="en-US" dirty="0" err="1"/>
              <a:t>relié</a:t>
            </a:r>
            <a:r>
              <a:rPr lang="en-US" dirty="0"/>
              <a:t> au </a:t>
            </a:r>
            <a:r>
              <a:rPr lang="fr-FR" dirty="0"/>
              <a:t>serveur</a:t>
            </a:r>
            <a:r>
              <a:rPr lang="en-US" dirty="0"/>
              <a:t>, il </a:t>
            </a:r>
            <a:r>
              <a:rPr lang="fr-FR" dirty="0"/>
              <a:t>suffit</a:t>
            </a:r>
            <a:r>
              <a:rPr lang="en-US" dirty="0"/>
              <a:t> de </a:t>
            </a:r>
            <a:r>
              <a:rPr lang="fr-FR" dirty="0"/>
              <a:t>renseigner</a:t>
            </a:r>
            <a:r>
              <a:rPr lang="en-US" dirty="0"/>
              <a:t> son </a:t>
            </a:r>
            <a:r>
              <a:rPr lang="en-US" dirty="0" err="1"/>
              <a:t>adresse</a:t>
            </a:r>
            <a:r>
              <a:rPr lang="en-US" dirty="0"/>
              <a:t> IP et le port </a:t>
            </a:r>
            <a:r>
              <a:rPr lang="en-US" dirty="0" err="1"/>
              <a:t>fourni</a:t>
            </a:r>
            <a:r>
              <a:rPr lang="en-US" dirty="0"/>
              <a:t> par </a:t>
            </a:r>
            <a:r>
              <a:rPr lang="en-US" dirty="0" err="1"/>
              <a:t>l’écran</a:t>
            </a:r>
            <a:r>
              <a:rPr lang="en-US" dirty="0"/>
              <a:t> sur le PC et son nom pour lancer les </a:t>
            </a:r>
            <a:r>
              <a:rPr lang="en-US" dirty="0" err="1"/>
              <a:t>échanges</a:t>
            </a:r>
            <a:r>
              <a:rPr lang="en-US" dirty="0"/>
              <a:t>.</a:t>
            </a:r>
          </a:p>
        </p:txBody>
      </p:sp>
      <p:sp>
        <p:nvSpPr>
          <p:cNvPr id="5" name="Espace réservé de la date 4" hidden="1">
            <a:extLst>
              <a:ext uri="{FF2B5EF4-FFF2-40B4-BE49-F238E27FC236}">
                <a16:creationId xmlns:a16="http://schemas.microsoft.com/office/drawing/2014/main" id="{A8BA6F14-FDCF-45FF-A166-4AD61828C0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 hidden="1">
            <a:extLst>
              <a:ext uri="{FF2B5EF4-FFF2-40B4-BE49-F238E27FC236}">
                <a16:creationId xmlns:a16="http://schemas.microsoft.com/office/drawing/2014/main" id="{DFABB8C9-DF94-4AF4-97D8-7AF0206A95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77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62A7E-C1FF-456A-9B9F-D428C85D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039" y="1051551"/>
            <a:ext cx="4393581" cy="2384898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Reconnaissance Vocale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99D39DC1-D23D-4FFA-877A-AF6255322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wrap="square">
            <a:normAutofit/>
          </a:bodyPr>
          <a:lstStyle/>
          <a:p>
            <a:r>
              <a:rPr lang="fr-FR" dirty="0"/>
              <a:t>Le PC écoute en permanence la personne et enregistre dès que des mots sont entendus</a:t>
            </a:r>
            <a:endParaRPr lang="en-US" dirty="0"/>
          </a:p>
        </p:txBody>
      </p:sp>
      <p:sp>
        <p:nvSpPr>
          <p:cNvPr id="5" name="Espace réservé de la date 4" hidden="1">
            <a:extLst>
              <a:ext uri="{FF2B5EF4-FFF2-40B4-BE49-F238E27FC236}">
                <a16:creationId xmlns:a16="http://schemas.microsoft.com/office/drawing/2014/main" id="{A8BA6F14-FDCF-45FF-A166-4AD61828C0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 hidden="1">
            <a:extLst>
              <a:ext uri="{FF2B5EF4-FFF2-40B4-BE49-F238E27FC236}">
                <a16:creationId xmlns:a16="http://schemas.microsoft.com/office/drawing/2014/main" id="{DFABB8C9-DF94-4AF4-97D8-7AF0206A95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3B4C3CD0-3A71-4330-83DA-D9D75A2145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457" b="3457"/>
          <a:stretch/>
        </p:blipFill>
        <p:spPr/>
      </p:pic>
    </p:spTree>
    <p:extLst>
      <p:ext uri="{BB962C8B-B14F-4D97-AF65-F5344CB8AC3E}">
        <p14:creationId xmlns:p14="http://schemas.microsoft.com/office/powerpoint/2010/main" val="35216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62A7E-C1FF-456A-9B9F-D428C85D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9376" y="1051551"/>
            <a:ext cx="4505092" cy="2384898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Reconnaissance Faciale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99D39DC1-D23D-4FFA-877A-AF6255322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wrap="square">
            <a:normAutofit/>
          </a:bodyPr>
          <a:lstStyle/>
          <a:p>
            <a:r>
              <a:rPr lang="fr-FR" dirty="0"/>
              <a:t>La personne a en permanence un retour image de sa tête avec le label « user » </a:t>
            </a:r>
            <a:endParaRPr lang="en-US" dirty="0"/>
          </a:p>
        </p:txBody>
      </p:sp>
      <p:sp>
        <p:nvSpPr>
          <p:cNvPr id="5" name="Espace réservé de la date 4" hidden="1">
            <a:extLst>
              <a:ext uri="{FF2B5EF4-FFF2-40B4-BE49-F238E27FC236}">
                <a16:creationId xmlns:a16="http://schemas.microsoft.com/office/drawing/2014/main" id="{A8BA6F14-FDCF-45FF-A166-4AD61828C0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 hidden="1">
            <a:extLst>
              <a:ext uri="{FF2B5EF4-FFF2-40B4-BE49-F238E27FC236}">
                <a16:creationId xmlns:a16="http://schemas.microsoft.com/office/drawing/2014/main" id="{DFABB8C9-DF94-4AF4-97D8-7AF0206A95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3A05361B-4653-4154-9EDF-992EF7ADC7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81" r="1481"/>
          <a:stretch/>
        </p:blipFill>
        <p:spPr/>
      </p:pic>
    </p:spTree>
    <p:extLst>
      <p:ext uri="{BB962C8B-B14F-4D97-AF65-F5344CB8AC3E}">
        <p14:creationId xmlns:p14="http://schemas.microsoft.com/office/powerpoint/2010/main" val="7937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98A2B-A511-432D-BCBD-B4EDCCF1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anchor="b">
            <a:normAutofit/>
          </a:bodyPr>
          <a:lstStyle/>
          <a:p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821AA0-A8A2-4FF6-9CB2-9D2C18640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/>
          <a:lstStyle/>
          <a:p>
            <a:pPr algn="ctr"/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la reconnaissance </a:t>
            </a:r>
            <a:r>
              <a:rPr lang="en-US" dirty="0" err="1"/>
              <a:t>integrée</a:t>
            </a:r>
            <a:r>
              <a:rPr lang="en-US" dirty="0"/>
              <a:t> avec </a:t>
            </a:r>
            <a:r>
              <a:rPr lang="en-US" dirty="0" err="1"/>
              <a:t>l’algorithme</a:t>
            </a:r>
            <a:r>
              <a:rPr lang="en-US" dirty="0"/>
              <a:t> LBPH (Local Binary Pattern Histogram)</a:t>
            </a:r>
          </a:p>
        </p:txBody>
      </p:sp>
      <p:sp>
        <p:nvSpPr>
          <p:cNvPr id="5" name="Espace réservé de la date 4" hidden="1">
            <a:extLst>
              <a:ext uri="{FF2B5EF4-FFF2-40B4-BE49-F238E27FC236}">
                <a16:creationId xmlns:a16="http://schemas.microsoft.com/office/drawing/2014/main" id="{973E6280-AD67-4E9E-83EB-EA918B79F09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 hidden="1">
            <a:extLst>
              <a:ext uri="{FF2B5EF4-FFF2-40B4-BE49-F238E27FC236}">
                <a16:creationId xmlns:a16="http://schemas.microsoft.com/office/drawing/2014/main" id="{5C88B4D5-38E3-44BF-B8C0-3226602DC1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F7447D5-B5C8-4185-BF69-6436D9CE18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96" r="2096"/>
          <a:stretch/>
        </p:blipFill>
        <p:spPr/>
      </p:pic>
    </p:spTree>
    <p:extLst>
      <p:ext uri="{BB962C8B-B14F-4D97-AF65-F5344CB8AC3E}">
        <p14:creationId xmlns:p14="http://schemas.microsoft.com/office/powerpoint/2010/main" val="14258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98A2B-A511-432D-BCBD-B4EDCCF1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anchor="b">
            <a:normAutofit/>
          </a:bodyPr>
          <a:lstStyle/>
          <a:p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821AA0-A8A2-4FF6-9CB2-9D2C18640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/>
          <a:lstStyle/>
          <a:p>
            <a:pPr algn="ctr"/>
            <a:r>
              <a:rPr lang="en-US" dirty="0"/>
              <a:t>Pour </a:t>
            </a:r>
            <a:r>
              <a:rPr lang="en-US" dirty="0" err="1"/>
              <a:t>faciliter</a:t>
            </a:r>
            <a:r>
              <a:rPr lang="en-US" dirty="0"/>
              <a:t> la reconnaissance on </a:t>
            </a:r>
            <a:r>
              <a:rPr lang="en-US" dirty="0" err="1"/>
              <a:t>choisit</a:t>
            </a:r>
            <a:r>
              <a:rPr lang="en-US" dirty="0"/>
              <a:t> de prendre 10 photos de </a:t>
            </a:r>
            <a:r>
              <a:rPr lang="en-US" dirty="0" err="1"/>
              <a:t>l’étudiant</a:t>
            </a:r>
            <a:r>
              <a:rPr lang="en-US" dirty="0"/>
              <a:t> au début de </a:t>
            </a:r>
            <a:r>
              <a:rPr lang="en-US" dirty="0" err="1"/>
              <a:t>l’examen</a:t>
            </a:r>
            <a:r>
              <a:rPr lang="en-US" dirty="0"/>
              <a:t>,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identifié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tant </a:t>
            </a:r>
            <a:r>
              <a:rPr lang="en-US" dirty="0" err="1"/>
              <a:t>qu’user</a:t>
            </a:r>
            <a:endParaRPr lang="en-US" dirty="0"/>
          </a:p>
        </p:txBody>
      </p:sp>
      <p:sp>
        <p:nvSpPr>
          <p:cNvPr id="5" name="Espace réservé de la date 4" hidden="1">
            <a:extLst>
              <a:ext uri="{FF2B5EF4-FFF2-40B4-BE49-F238E27FC236}">
                <a16:creationId xmlns:a16="http://schemas.microsoft.com/office/drawing/2014/main" id="{973E6280-AD67-4E9E-83EB-EA918B79F09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6" name="Espace réservé du numéro de diapositive 5" hidden="1">
            <a:extLst>
              <a:ext uri="{FF2B5EF4-FFF2-40B4-BE49-F238E27FC236}">
                <a16:creationId xmlns:a16="http://schemas.microsoft.com/office/drawing/2014/main" id="{5C88B4D5-38E3-44BF-B8C0-3226602DC1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54668035-3638-414C-8CCD-CD61B0515E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55" r="2555"/>
          <a:stretch/>
        </p:blipFill>
        <p:spPr/>
      </p:pic>
    </p:spTree>
    <p:extLst>
      <p:ext uri="{BB962C8B-B14F-4D97-AF65-F5344CB8AC3E}">
        <p14:creationId xmlns:p14="http://schemas.microsoft.com/office/powerpoint/2010/main" val="3281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C0D94-6525-4DCE-80C2-33AC80B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14D86-BF9C-4443-BAFF-0F8FD9FD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Lundi 28 février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B5C37-E277-4073-A8D0-6DB1126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9</a:t>
            </a:fld>
            <a:endParaRPr lang="fr-FR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10A470F0-C4C2-4431-BB85-0F4A42B7F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43037"/>
              </p:ext>
            </p:extLst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 descr="Une image contenant terrain, extérieur, route, noir&#10;&#10;Description générée automatiquement">
            <a:extLst>
              <a:ext uri="{FF2B5EF4-FFF2-40B4-BE49-F238E27FC236}">
                <a16:creationId xmlns:a16="http://schemas.microsoft.com/office/drawing/2014/main" id="{EBD7B569-7D0B-4579-B94D-9BCD94195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50" y="2169160"/>
            <a:ext cx="2857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96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Conception flottante 3D</Template>
  <TotalTime>349</TotalTime>
  <Words>219</Words>
  <Application>Microsoft Office PowerPoint</Application>
  <PresentationFormat>Grand écran</PresentationFormat>
  <Paragraphs>51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Mwen We Ou</vt:lpstr>
      <vt:lpstr>Sommaire</vt:lpstr>
      <vt:lpstr>Introduction</vt:lpstr>
      <vt:lpstr>L’application</vt:lpstr>
      <vt:lpstr>Reconnaissance Vocale</vt:lpstr>
      <vt:lpstr>Reconnaissance Faciale</vt:lpstr>
      <vt:lpstr>OpenCV</vt:lpstr>
      <vt:lpstr>OpenCV</vt:lpstr>
      <vt:lpstr>Difficultés Rencontrées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Mwen We Ou</dc:title>
  <dc:creator>Louise DAUDIN</dc:creator>
  <cp:lastModifiedBy>Louise DAUDIN</cp:lastModifiedBy>
  <cp:revision>10</cp:revision>
  <dcterms:created xsi:type="dcterms:W3CDTF">2022-02-27T17:36:07Z</dcterms:created>
  <dcterms:modified xsi:type="dcterms:W3CDTF">2022-02-28T09:27:51Z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