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C4250-A4EE-424B-B979-0EE8F2955D9D}" v="574" dt="2019-11-20T13:05:5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iam Sanvee" userId="c5ea35164e3963d6" providerId="LiveId" clId="{C43C4250-A4EE-424B-B979-0EE8F2955D9D}"/>
    <pc:docChg chg="undo custSel mod addSld delSld modSld sldOrd addSection delSection">
      <pc:chgData name="Myriam Sanvee" userId="c5ea35164e3963d6" providerId="LiveId" clId="{C43C4250-A4EE-424B-B979-0EE8F2955D9D}" dt="2019-11-20T13:06:19.222" v="655" actId="14100"/>
      <pc:docMkLst>
        <pc:docMk/>
      </pc:docMkLst>
      <pc:sldChg chg="modSp">
        <pc:chgData name="Myriam Sanvee" userId="c5ea35164e3963d6" providerId="LiveId" clId="{C43C4250-A4EE-424B-B979-0EE8F2955D9D}" dt="2019-11-20T11:39:18.522" v="161" actId="20577"/>
        <pc:sldMkLst>
          <pc:docMk/>
          <pc:sldMk cId="3613497098" sldId="257"/>
        </pc:sldMkLst>
        <pc:spChg chg="mod">
          <ac:chgData name="Myriam Sanvee" userId="c5ea35164e3963d6" providerId="LiveId" clId="{C43C4250-A4EE-424B-B979-0EE8F2955D9D}" dt="2019-11-18T23:02:23.196" v="0" actId="115"/>
          <ac:spMkLst>
            <pc:docMk/>
            <pc:sldMk cId="3613497098" sldId="257"/>
            <ac:spMk id="2" creationId="{B960C2DD-933E-E84B-AC50-411BBA53DB40}"/>
          </ac:spMkLst>
        </pc:spChg>
        <pc:spChg chg="mod">
          <ac:chgData name="Myriam Sanvee" userId="c5ea35164e3963d6" providerId="LiveId" clId="{C43C4250-A4EE-424B-B979-0EE8F2955D9D}" dt="2019-11-20T11:39:18.522" v="161" actId="20577"/>
          <ac:spMkLst>
            <pc:docMk/>
            <pc:sldMk cId="3613497098" sldId="257"/>
            <ac:spMk id="3" creationId="{2FAE8805-CAB3-6E49-929C-7E077606A7B6}"/>
          </ac:spMkLst>
        </pc:spChg>
      </pc:sldChg>
      <pc:sldChg chg="addSp delSp modSp mod setBg setClrOvrMap">
        <pc:chgData name="Myriam Sanvee" userId="c5ea35164e3963d6" providerId="LiveId" clId="{C43C4250-A4EE-424B-B979-0EE8F2955D9D}" dt="2019-11-20T13:06:19.222" v="655" actId="14100"/>
        <pc:sldMkLst>
          <pc:docMk/>
          <pc:sldMk cId="165707146" sldId="258"/>
        </pc:sldMkLst>
        <pc:spChg chg="mod">
          <ac:chgData name="Myriam Sanvee" userId="c5ea35164e3963d6" providerId="LiveId" clId="{C43C4250-A4EE-424B-B979-0EE8F2955D9D}" dt="2019-11-18T23:06:28.242" v="13" actId="26606"/>
          <ac:spMkLst>
            <pc:docMk/>
            <pc:sldMk cId="165707146" sldId="258"/>
            <ac:spMk id="2" creationId="{BDD609C4-4C2B-E442-B72B-F91E141A5F25}"/>
          </ac:spMkLst>
        </pc:spChg>
        <pc:spChg chg="del">
          <ac:chgData name="Myriam Sanvee" userId="c5ea35164e3963d6" providerId="LiveId" clId="{C43C4250-A4EE-424B-B979-0EE8F2955D9D}" dt="2019-11-18T23:06:28.242" v="13" actId="26606"/>
          <ac:spMkLst>
            <pc:docMk/>
            <pc:sldMk cId="165707146" sldId="258"/>
            <ac:spMk id="3" creationId="{76D57A6B-A83C-0E49-AFC4-BE852C0AA16B}"/>
          </ac:spMkLst>
        </pc:spChg>
        <pc:spChg chg="add">
          <ac:chgData name="Myriam Sanvee" userId="c5ea35164e3963d6" providerId="LiveId" clId="{C43C4250-A4EE-424B-B979-0EE8F2955D9D}" dt="2019-11-18T23:06:28.242" v="13" actId="26606"/>
          <ac:spMkLst>
            <pc:docMk/>
            <pc:sldMk cId="165707146" sldId="258"/>
            <ac:spMk id="10" creationId="{843DD86A-8FAA-443F-9211-42A2AE8A790C}"/>
          </ac:spMkLst>
        </pc:spChg>
        <pc:spChg chg="add">
          <ac:chgData name="Myriam Sanvee" userId="c5ea35164e3963d6" providerId="LiveId" clId="{C43C4250-A4EE-424B-B979-0EE8F2955D9D}" dt="2019-11-18T23:06:28.242" v="13" actId="26606"/>
          <ac:spMkLst>
            <pc:docMk/>
            <pc:sldMk cId="165707146" sldId="258"/>
            <ac:spMk id="12" creationId="{C2A13AAE-18EB-4BDF-BAF7-F2F97B8D00D6}"/>
          </ac:spMkLst>
        </pc:spChg>
        <pc:graphicFrameChg chg="add mod">
          <ac:chgData name="Myriam Sanvee" userId="c5ea35164e3963d6" providerId="LiveId" clId="{C43C4250-A4EE-424B-B979-0EE8F2955D9D}" dt="2019-11-20T13:05:34.378" v="650" actId="20577"/>
          <ac:graphicFrameMkLst>
            <pc:docMk/>
            <pc:sldMk cId="165707146" sldId="258"/>
            <ac:graphicFrameMk id="6" creationId="{FCBE8074-F835-435F-891D-188EBF180BEB}"/>
          </ac:graphicFrameMkLst>
        </pc:graphicFrameChg>
        <pc:picChg chg="add mod">
          <ac:chgData name="Myriam Sanvee" userId="c5ea35164e3963d6" providerId="LiveId" clId="{C43C4250-A4EE-424B-B979-0EE8F2955D9D}" dt="2019-11-20T13:00:53.283" v="607" actId="1076"/>
          <ac:picMkLst>
            <pc:docMk/>
            <pc:sldMk cId="165707146" sldId="258"/>
            <ac:picMk id="4" creationId="{1212F369-4F41-4517-92D8-F9CF48DFE9C2}"/>
          </ac:picMkLst>
        </pc:picChg>
        <pc:picChg chg="add mod">
          <ac:chgData name="Myriam Sanvee" userId="c5ea35164e3963d6" providerId="LiveId" clId="{C43C4250-A4EE-424B-B979-0EE8F2955D9D}" dt="2019-11-20T13:04:33.209" v="628" actId="1076"/>
          <ac:picMkLst>
            <pc:docMk/>
            <pc:sldMk cId="165707146" sldId="258"/>
            <ac:picMk id="7" creationId="{E054A89B-F18C-4779-8C2C-E3E6947349C4}"/>
          </ac:picMkLst>
        </pc:picChg>
        <pc:picChg chg="add mod">
          <ac:chgData name="Myriam Sanvee" userId="c5ea35164e3963d6" providerId="LiveId" clId="{C43C4250-A4EE-424B-B979-0EE8F2955D9D}" dt="2019-11-20T13:06:19.222" v="655" actId="14100"/>
          <ac:picMkLst>
            <pc:docMk/>
            <pc:sldMk cId="165707146" sldId="258"/>
            <ac:picMk id="9" creationId="{70D9FC33-874C-4EA9-8FF1-F938DD3C714E}"/>
          </ac:picMkLst>
        </pc:picChg>
        <pc:picChg chg="add">
          <ac:chgData name="Myriam Sanvee" userId="c5ea35164e3963d6" providerId="LiveId" clId="{C43C4250-A4EE-424B-B979-0EE8F2955D9D}" dt="2019-11-18T23:06:28.242" v="13" actId="26606"/>
          <ac:picMkLst>
            <pc:docMk/>
            <pc:sldMk cId="165707146" sldId="258"/>
            <ac:picMk id="14" creationId="{0F5C1B21-B0DB-4206-99EE-C13D67038B93}"/>
          </ac:picMkLst>
        </pc:picChg>
        <pc:picChg chg="add">
          <ac:chgData name="Myriam Sanvee" userId="c5ea35164e3963d6" providerId="LiveId" clId="{C43C4250-A4EE-424B-B979-0EE8F2955D9D}" dt="2019-11-18T23:06:28.242" v="13" actId="26606"/>
          <ac:picMkLst>
            <pc:docMk/>
            <pc:sldMk cId="165707146" sldId="258"/>
            <ac:picMk id="16" creationId="{49261589-06E9-4B7C-A8F1-26648507B77B}"/>
          </ac:picMkLst>
        </pc:picChg>
      </pc:sldChg>
      <pc:sldChg chg="addSp modSp">
        <pc:chgData name="Myriam Sanvee" userId="c5ea35164e3963d6" providerId="LiveId" clId="{C43C4250-A4EE-424B-B979-0EE8F2955D9D}" dt="2019-11-18T23:05:15.914" v="11" actId="14100"/>
        <pc:sldMkLst>
          <pc:docMk/>
          <pc:sldMk cId="2194854840" sldId="259"/>
        </pc:sldMkLst>
        <pc:spChg chg="mod">
          <ac:chgData name="Myriam Sanvee" userId="c5ea35164e3963d6" providerId="LiveId" clId="{C43C4250-A4EE-424B-B979-0EE8F2955D9D}" dt="2019-11-18T23:02:38.851" v="2" actId="115"/>
          <ac:spMkLst>
            <pc:docMk/>
            <pc:sldMk cId="2194854840" sldId="259"/>
            <ac:spMk id="2" creationId="{B9F43AA0-AEC8-124E-B08F-73A97E768384}"/>
          </ac:spMkLst>
        </pc:spChg>
        <pc:spChg chg="mod">
          <ac:chgData name="Myriam Sanvee" userId="c5ea35164e3963d6" providerId="LiveId" clId="{C43C4250-A4EE-424B-B979-0EE8F2955D9D}" dt="2019-11-18T23:04:47.200" v="6" actId="5793"/>
          <ac:spMkLst>
            <pc:docMk/>
            <pc:sldMk cId="2194854840" sldId="259"/>
            <ac:spMk id="3" creationId="{B5B167E6-D5E8-5745-9C98-6847839EEBD0}"/>
          </ac:spMkLst>
        </pc:spChg>
        <pc:picChg chg="add mod">
          <ac:chgData name="Myriam Sanvee" userId="c5ea35164e3963d6" providerId="LiveId" clId="{C43C4250-A4EE-424B-B979-0EE8F2955D9D}" dt="2019-11-18T23:05:15.914" v="11" actId="14100"/>
          <ac:picMkLst>
            <pc:docMk/>
            <pc:sldMk cId="2194854840" sldId="259"/>
            <ac:picMk id="4" creationId="{0FD08467-CB88-4879-B8A9-CB4085ADF43F}"/>
          </ac:picMkLst>
        </pc:picChg>
      </pc:sldChg>
      <pc:sldChg chg="addSp modSp mod setBg">
        <pc:chgData name="Myriam Sanvee" userId="c5ea35164e3963d6" providerId="LiveId" clId="{C43C4250-A4EE-424B-B979-0EE8F2955D9D}" dt="2019-11-20T11:40:13.957" v="182" actId="5793"/>
        <pc:sldMkLst>
          <pc:docMk/>
          <pc:sldMk cId="341242811" sldId="260"/>
        </pc:sldMkLst>
        <pc:spChg chg="mod">
          <ac:chgData name="Myriam Sanvee" userId="c5ea35164e3963d6" providerId="LiveId" clId="{C43C4250-A4EE-424B-B979-0EE8F2955D9D}" dt="2019-11-18T23:06:00.697" v="12" actId="26606"/>
          <ac:spMkLst>
            <pc:docMk/>
            <pc:sldMk cId="341242811" sldId="260"/>
            <ac:spMk id="2" creationId="{1ABA9237-777C-5741-BBBC-50E58C8F387F}"/>
          </ac:spMkLst>
        </pc:spChg>
        <pc:spChg chg="mod">
          <ac:chgData name="Myriam Sanvee" userId="c5ea35164e3963d6" providerId="LiveId" clId="{C43C4250-A4EE-424B-B979-0EE8F2955D9D}" dt="2019-11-20T11:40:13.957" v="182" actId="5793"/>
          <ac:spMkLst>
            <pc:docMk/>
            <pc:sldMk cId="341242811" sldId="260"/>
            <ac:spMk id="3" creationId="{114D0E4C-3138-D949-913C-2B19C61B4621}"/>
          </ac:spMkLst>
        </pc:spChg>
        <pc:spChg chg="add">
          <ac:chgData name="Myriam Sanvee" userId="c5ea35164e3963d6" providerId="LiveId" clId="{C43C4250-A4EE-424B-B979-0EE8F2955D9D}" dt="2019-11-18T23:06:00.697" v="12" actId="26606"/>
          <ac:spMkLst>
            <pc:docMk/>
            <pc:sldMk cId="341242811" sldId="260"/>
            <ac:spMk id="8" creationId="{637BD688-14A6-4B96-B8A2-3CD81C054FCE}"/>
          </ac:spMkLst>
        </pc:spChg>
        <pc:spChg chg="add">
          <ac:chgData name="Myriam Sanvee" userId="c5ea35164e3963d6" providerId="LiveId" clId="{C43C4250-A4EE-424B-B979-0EE8F2955D9D}" dt="2019-11-18T23:06:00.697" v="12" actId="26606"/>
          <ac:spMkLst>
            <pc:docMk/>
            <pc:sldMk cId="341242811" sldId="260"/>
            <ac:spMk id="10" creationId="{B7B2544F-CA5E-40F6-9525-716A90C83FC5}"/>
          </ac:spMkLst>
        </pc:spChg>
        <pc:picChg chg="add mod">
          <ac:chgData name="Myriam Sanvee" userId="c5ea35164e3963d6" providerId="LiveId" clId="{C43C4250-A4EE-424B-B979-0EE8F2955D9D}" dt="2019-11-18T23:32:48.828" v="67" actId="1076"/>
          <ac:picMkLst>
            <pc:docMk/>
            <pc:sldMk cId="341242811" sldId="260"/>
            <ac:picMk id="4" creationId="{EDF496F4-6478-48BB-885F-9AC97FC237D7}"/>
          </ac:picMkLst>
        </pc:picChg>
        <pc:picChg chg="add">
          <ac:chgData name="Myriam Sanvee" userId="c5ea35164e3963d6" providerId="LiveId" clId="{C43C4250-A4EE-424B-B979-0EE8F2955D9D}" dt="2019-11-18T23:06:00.697" v="12" actId="26606"/>
          <ac:picMkLst>
            <pc:docMk/>
            <pc:sldMk cId="341242811" sldId="260"/>
            <ac:picMk id="12" creationId="{D2B93162-635C-46F5-97EC-E98C1659F1F0}"/>
          </ac:picMkLst>
        </pc:picChg>
      </pc:sldChg>
      <pc:sldChg chg="addSp delSp modSp del mod">
        <pc:chgData name="Myriam Sanvee" userId="c5ea35164e3963d6" providerId="LiveId" clId="{C43C4250-A4EE-424B-B979-0EE8F2955D9D}" dt="2019-11-20T11:41:36.557" v="187" actId="47"/>
        <pc:sldMkLst>
          <pc:docMk/>
          <pc:sldMk cId="3420734448" sldId="261"/>
        </pc:sldMkLst>
        <pc:spChg chg="mod">
          <ac:chgData name="Myriam Sanvee" userId="c5ea35164e3963d6" providerId="LiveId" clId="{C43C4250-A4EE-424B-B979-0EE8F2955D9D}" dt="2019-11-20T11:39:34.893" v="178" actId="20577"/>
          <ac:spMkLst>
            <pc:docMk/>
            <pc:sldMk cId="3420734448" sldId="261"/>
            <ac:spMk id="2" creationId="{507F0365-6740-E041-9E22-327FE292B0B5}"/>
          </ac:spMkLst>
        </pc:spChg>
        <pc:spChg chg="del">
          <ac:chgData name="Myriam Sanvee" userId="c5ea35164e3963d6" providerId="LiveId" clId="{C43C4250-A4EE-424B-B979-0EE8F2955D9D}" dt="2019-11-20T11:39:58.104" v="180" actId="1957"/>
          <ac:spMkLst>
            <pc:docMk/>
            <pc:sldMk cId="3420734448" sldId="261"/>
            <ac:spMk id="3" creationId="{F50BA7C1-1A85-4C41-8D61-B0A965186F30}"/>
          </ac:spMkLst>
        </pc:spChg>
        <pc:graphicFrameChg chg="add mod">
          <ac:chgData name="Myriam Sanvee" userId="c5ea35164e3963d6" providerId="LiveId" clId="{C43C4250-A4EE-424B-B979-0EE8F2955D9D}" dt="2019-11-20T11:39:58.104" v="180" actId="1957"/>
          <ac:graphicFrameMkLst>
            <pc:docMk/>
            <pc:sldMk cId="3420734448" sldId="261"/>
            <ac:graphicFrameMk id="6" creationId="{78308CD5-473C-4BED-9EB6-D767F2866C9E}"/>
          </ac:graphicFrameMkLst>
        </pc:graphicFrameChg>
      </pc:sldChg>
      <pc:sldChg chg="addSp delSp modSp add mod setClrOvrMap">
        <pc:chgData name="Myriam Sanvee" userId="c5ea35164e3963d6" providerId="LiveId" clId="{C43C4250-A4EE-424B-B979-0EE8F2955D9D}" dt="2019-11-18T23:38:00.197" v="134" actId="26606"/>
        <pc:sldMkLst>
          <pc:docMk/>
          <pc:sldMk cId="3208910260" sldId="262"/>
        </pc:sldMkLst>
        <pc:spChg chg="mod">
          <ac:chgData name="Myriam Sanvee" userId="c5ea35164e3963d6" providerId="LiveId" clId="{C43C4250-A4EE-424B-B979-0EE8F2955D9D}" dt="2019-11-18T23:38:00.197" v="134" actId="26606"/>
          <ac:spMkLst>
            <pc:docMk/>
            <pc:sldMk cId="3208910260" sldId="262"/>
            <ac:spMk id="2" creationId="{1ABA9237-777C-5741-BBBC-50E58C8F387F}"/>
          </ac:spMkLst>
        </pc:spChg>
        <pc:spChg chg="mod">
          <ac:chgData name="Myriam Sanvee" userId="c5ea35164e3963d6" providerId="LiveId" clId="{C43C4250-A4EE-424B-B979-0EE8F2955D9D}" dt="2019-11-18T23:38:00.197" v="134" actId="26606"/>
          <ac:spMkLst>
            <pc:docMk/>
            <pc:sldMk cId="3208910260" sldId="262"/>
            <ac:spMk id="3" creationId="{114D0E4C-3138-D949-913C-2B19C61B4621}"/>
          </ac:spMkLst>
        </pc:spChg>
        <pc:spChg chg="add del">
          <ac:chgData name="Myriam Sanvee" userId="c5ea35164e3963d6" providerId="LiveId" clId="{C43C4250-A4EE-424B-B979-0EE8F2955D9D}" dt="2019-11-18T23:35:27.029" v="113" actId="26606"/>
          <ac:spMkLst>
            <pc:docMk/>
            <pc:sldMk cId="3208910260" sldId="262"/>
            <ac:spMk id="8" creationId="{637BD688-14A6-4B96-B8A2-3CD81C054FCE}"/>
          </ac:spMkLst>
        </pc:spChg>
        <pc:spChg chg="add del">
          <ac:chgData name="Myriam Sanvee" userId="c5ea35164e3963d6" providerId="LiveId" clId="{C43C4250-A4EE-424B-B979-0EE8F2955D9D}" dt="2019-11-18T23:35:27.029" v="113" actId="26606"/>
          <ac:spMkLst>
            <pc:docMk/>
            <pc:sldMk cId="3208910260" sldId="262"/>
            <ac:spMk id="10" creationId="{B7B2544F-CA5E-40F6-9525-716A90C83FC5}"/>
          </ac:spMkLst>
        </pc:spChg>
        <pc:spChg chg="add del">
          <ac:chgData name="Myriam Sanvee" userId="c5ea35164e3963d6" providerId="LiveId" clId="{C43C4250-A4EE-424B-B979-0EE8F2955D9D}" dt="2019-11-18T23:35:26.928" v="112" actId="26606"/>
          <ac:spMkLst>
            <pc:docMk/>
            <pc:sldMk cId="3208910260" sldId="262"/>
            <ac:spMk id="14" creationId="{03FFF8D3-2EF3-4286-935A-D01BE3C85333}"/>
          </ac:spMkLst>
        </pc:spChg>
        <pc:spChg chg="add del">
          <ac:chgData name="Myriam Sanvee" userId="c5ea35164e3963d6" providerId="LiveId" clId="{C43C4250-A4EE-424B-B979-0EE8F2955D9D}" dt="2019-11-18T23:34:56.497" v="107" actId="26606"/>
          <ac:spMkLst>
            <pc:docMk/>
            <pc:sldMk cId="3208910260" sldId="262"/>
            <ac:spMk id="17" creationId="{1EA5387D-64D8-4D6C-B109-FF4E81DF609A}"/>
          </ac:spMkLst>
        </pc:spChg>
        <pc:spChg chg="add del">
          <ac:chgData name="Myriam Sanvee" userId="c5ea35164e3963d6" providerId="LiveId" clId="{C43C4250-A4EE-424B-B979-0EE8F2955D9D}" dt="2019-11-18T23:34:58.663" v="109" actId="26606"/>
          <ac:spMkLst>
            <pc:docMk/>
            <pc:sldMk cId="3208910260" sldId="262"/>
            <ac:spMk id="20" creationId="{CD94F7C0-1344-4B3C-AFCB-E7F006BB5348}"/>
          </ac:spMkLst>
        </pc:spChg>
        <pc:spChg chg="add del">
          <ac:chgData name="Myriam Sanvee" userId="c5ea35164e3963d6" providerId="LiveId" clId="{C43C4250-A4EE-424B-B979-0EE8F2955D9D}" dt="2019-11-18T23:35:26.928" v="112" actId="26606"/>
          <ac:spMkLst>
            <pc:docMk/>
            <pc:sldMk cId="3208910260" sldId="262"/>
            <ac:spMk id="21" creationId="{E6C57836-126B-4938-8C7A-3C3BCB59D383}"/>
          </ac:spMkLst>
        </pc:spChg>
        <pc:spChg chg="add del">
          <ac:chgData name="Myriam Sanvee" userId="c5ea35164e3963d6" providerId="LiveId" clId="{C43C4250-A4EE-424B-B979-0EE8F2955D9D}" dt="2019-11-18T23:38:00.197" v="134" actId="26606"/>
          <ac:spMkLst>
            <pc:docMk/>
            <pc:sldMk cId="3208910260" sldId="262"/>
            <ac:spMk id="24" creationId="{1FDFF85F-F105-40D5-9793-90419158C3BD}"/>
          </ac:spMkLst>
        </pc:spChg>
        <pc:spChg chg="add del">
          <ac:chgData name="Myriam Sanvee" userId="c5ea35164e3963d6" providerId="LiveId" clId="{C43C4250-A4EE-424B-B979-0EE8F2955D9D}" dt="2019-11-18T23:38:00.197" v="134" actId="26606"/>
          <ac:spMkLst>
            <pc:docMk/>
            <pc:sldMk cId="3208910260" sldId="262"/>
            <ac:spMk id="25" creationId="{35AB47A4-BA8C-4250-88BD-D49C68C5F9E9}"/>
          </ac:spMkLst>
        </pc:spChg>
        <pc:spChg chg="add del">
          <ac:chgData name="Myriam Sanvee" userId="c5ea35164e3963d6" providerId="LiveId" clId="{C43C4250-A4EE-424B-B979-0EE8F2955D9D}" dt="2019-11-18T23:38:00.197" v="134" actId="26606"/>
          <ac:spMkLst>
            <pc:docMk/>
            <pc:sldMk cId="3208910260" sldId="262"/>
            <ac:spMk id="31" creationId="{CD94F7C0-1344-4B3C-AFCB-E7F006BB5348}"/>
          </ac:spMkLst>
        </pc:spChg>
        <pc:picChg chg="del">
          <ac:chgData name="Myriam Sanvee" userId="c5ea35164e3963d6" providerId="LiveId" clId="{C43C4250-A4EE-424B-B979-0EE8F2955D9D}" dt="2019-11-18T23:33:12.342" v="69" actId="478"/>
          <ac:picMkLst>
            <pc:docMk/>
            <pc:sldMk cId="3208910260" sldId="262"/>
            <ac:picMk id="4" creationId="{EDF496F4-6478-48BB-885F-9AC97FC237D7}"/>
          </ac:picMkLst>
        </pc:picChg>
        <pc:picChg chg="add mod ord">
          <ac:chgData name="Myriam Sanvee" userId="c5ea35164e3963d6" providerId="LiveId" clId="{C43C4250-A4EE-424B-B979-0EE8F2955D9D}" dt="2019-11-18T23:38:00.197" v="134" actId="26606"/>
          <ac:picMkLst>
            <pc:docMk/>
            <pc:sldMk cId="3208910260" sldId="262"/>
            <ac:picMk id="5" creationId="{63704CEC-DD13-4A5B-8352-0DFAC9126E48}"/>
          </ac:picMkLst>
        </pc:picChg>
        <pc:picChg chg="add del">
          <ac:chgData name="Myriam Sanvee" userId="c5ea35164e3963d6" providerId="LiveId" clId="{C43C4250-A4EE-424B-B979-0EE8F2955D9D}" dt="2019-11-18T23:35:27.029" v="113" actId="26606"/>
          <ac:picMkLst>
            <pc:docMk/>
            <pc:sldMk cId="3208910260" sldId="262"/>
            <ac:picMk id="12" creationId="{D2B93162-635C-46F5-97EC-E98C1659F1F0}"/>
          </ac:picMkLst>
        </pc:picChg>
        <pc:picChg chg="add del">
          <ac:chgData name="Myriam Sanvee" userId="c5ea35164e3963d6" providerId="LiveId" clId="{C43C4250-A4EE-424B-B979-0EE8F2955D9D}" dt="2019-11-18T23:35:26.928" v="112" actId="26606"/>
          <ac:picMkLst>
            <pc:docMk/>
            <pc:sldMk cId="3208910260" sldId="262"/>
            <ac:picMk id="15" creationId="{CD8CCB43-545E-4064-8BB8-5C492D0F5F57}"/>
          </ac:picMkLst>
        </pc:picChg>
        <pc:picChg chg="add del">
          <ac:chgData name="Myriam Sanvee" userId="c5ea35164e3963d6" providerId="LiveId" clId="{C43C4250-A4EE-424B-B979-0EE8F2955D9D}" dt="2019-11-18T23:34:58.663" v="109" actId="26606"/>
          <ac:picMkLst>
            <pc:docMk/>
            <pc:sldMk cId="3208910260" sldId="262"/>
            <ac:picMk id="19" creationId="{4EC584A2-4215-4DB8-AE1F-E3768D77E8DE}"/>
          </ac:picMkLst>
        </pc:picChg>
        <pc:picChg chg="add del">
          <ac:chgData name="Myriam Sanvee" userId="c5ea35164e3963d6" providerId="LiveId" clId="{C43C4250-A4EE-424B-B979-0EE8F2955D9D}" dt="2019-11-18T23:38:00.197" v="134" actId="26606"/>
          <ac:picMkLst>
            <pc:docMk/>
            <pc:sldMk cId="3208910260" sldId="262"/>
            <ac:picMk id="23" creationId="{39E5F3CB-7BDD-4E64-B274-CD900F08C6F3}"/>
          </ac:picMkLst>
        </pc:picChg>
        <pc:picChg chg="add del">
          <ac:chgData name="Myriam Sanvee" userId="c5ea35164e3963d6" providerId="LiveId" clId="{C43C4250-A4EE-424B-B979-0EE8F2955D9D}" dt="2019-11-18T23:38:00.197" v="134" actId="26606"/>
          <ac:picMkLst>
            <pc:docMk/>
            <pc:sldMk cId="3208910260" sldId="262"/>
            <ac:picMk id="26" creationId="{66C8958D-EB99-414F-B735-863B67BB14D3}"/>
          </ac:picMkLst>
        </pc:picChg>
        <pc:picChg chg="add del">
          <ac:chgData name="Myriam Sanvee" userId="c5ea35164e3963d6" providerId="LiveId" clId="{C43C4250-A4EE-424B-B979-0EE8F2955D9D}" dt="2019-11-18T23:38:00.197" v="134" actId="26606"/>
          <ac:picMkLst>
            <pc:docMk/>
            <pc:sldMk cId="3208910260" sldId="262"/>
            <ac:picMk id="33" creationId="{4EC584A2-4215-4DB8-AE1F-E3768D77E8DE}"/>
          </ac:picMkLst>
        </pc:picChg>
      </pc:sldChg>
      <pc:sldChg chg="addSp modSp add">
        <pc:chgData name="Myriam Sanvee" userId="c5ea35164e3963d6" providerId="LiveId" clId="{C43C4250-A4EE-424B-B979-0EE8F2955D9D}" dt="2019-11-18T23:38:39.128" v="143" actId="121"/>
        <pc:sldMkLst>
          <pc:docMk/>
          <pc:sldMk cId="3682652673" sldId="263"/>
        </pc:sldMkLst>
        <pc:spChg chg="mod">
          <ac:chgData name="Myriam Sanvee" userId="c5ea35164e3963d6" providerId="LiveId" clId="{C43C4250-A4EE-424B-B979-0EE8F2955D9D}" dt="2019-11-18T23:38:24.119" v="141" actId="122"/>
          <ac:spMkLst>
            <pc:docMk/>
            <pc:sldMk cId="3682652673" sldId="263"/>
            <ac:spMk id="2" creationId="{FA5A2904-1F52-413D-BC4A-76A2A6282061}"/>
          </ac:spMkLst>
        </pc:spChg>
        <pc:spChg chg="mod">
          <ac:chgData name="Myriam Sanvee" userId="c5ea35164e3963d6" providerId="LiveId" clId="{C43C4250-A4EE-424B-B979-0EE8F2955D9D}" dt="2019-11-18T23:38:39.128" v="143" actId="121"/>
          <ac:spMkLst>
            <pc:docMk/>
            <pc:sldMk cId="3682652673" sldId="263"/>
            <ac:spMk id="3" creationId="{FFCDA9BC-4F38-474E-A3CF-106974D57BEB}"/>
          </ac:spMkLst>
        </pc:spChg>
        <pc:spChg chg="add mod">
          <ac:chgData name="Myriam Sanvee" userId="c5ea35164e3963d6" providerId="LiveId" clId="{C43C4250-A4EE-424B-B979-0EE8F2955D9D}" dt="2019-11-18T23:38:34.774" v="142"/>
          <ac:spMkLst>
            <pc:docMk/>
            <pc:sldMk cId="3682652673" sldId="263"/>
            <ac:spMk id="4" creationId="{54FDC096-37F8-49B8-9DFD-1C85B0EB1B87}"/>
          </ac:spMkLst>
        </pc:spChg>
      </pc:sldChg>
      <pc:sldChg chg="addSp modSp del">
        <pc:chgData name="Myriam Sanvee" userId="c5ea35164e3963d6" providerId="LiveId" clId="{C43C4250-A4EE-424B-B979-0EE8F2955D9D}" dt="2019-11-20T12:09:02.006" v="582" actId="47"/>
        <pc:sldMkLst>
          <pc:docMk/>
          <pc:sldMk cId="940501134" sldId="265"/>
        </pc:sldMkLst>
        <pc:graphicFrameChg chg="add mod">
          <ac:chgData name="Myriam Sanvee" userId="c5ea35164e3963d6" providerId="LiveId" clId="{C43C4250-A4EE-424B-B979-0EE8F2955D9D}" dt="2019-11-20T11:56:43.104" v="318"/>
          <ac:graphicFrameMkLst>
            <pc:docMk/>
            <pc:sldMk cId="940501134" sldId="265"/>
            <ac:graphicFrameMk id="4" creationId="{420D23A1-AE84-4C17-88E5-AF98D2216656}"/>
          </ac:graphicFrameMkLst>
        </pc:graphicFrameChg>
        <pc:graphicFrameChg chg="add mod">
          <ac:chgData name="Myriam Sanvee" userId="c5ea35164e3963d6" providerId="LiveId" clId="{C43C4250-A4EE-424B-B979-0EE8F2955D9D}" dt="2019-11-20T11:56:42.792" v="317"/>
          <ac:graphicFrameMkLst>
            <pc:docMk/>
            <pc:sldMk cId="940501134" sldId="265"/>
            <ac:graphicFrameMk id="5" creationId="{3108FC28-712F-4052-8359-9167BE9F51C7}"/>
          </ac:graphicFrameMkLst>
        </pc:graphicFrameChg>
        <pc:graphicFrameChg chg="mod">
          <ac:chgData name="Myriam Sanvee" userId="c5ea35164e3963d6" providerId="LiveId" clId="{C43C4250-A4EE-424B-B979-0EE8F2955D9D}" dt="2019-11-20T11:58:35.527" v="336" actId="20577"/>
          <ac:graphicFrameMkLst>
            <pc:docMk/>
            <pc:sldMk cId="940501134" sldId="265"/>
            <ac:graphicFrameMk id="6" creationId="{FCBE8074-F835-435F-891D-188EBF180BEB}"/>
          </ac:graphicFrameMkLst>
        </pc:graphicFrameChg>
        <pc:graphicFrameChg chg="add mod">
          <ac:chgData name="Myriam Sanvee" userId="c5ea35164e3963d6" providerId="LiveId" clId="{C43C4250-A4EE-424B-B979-0EE8F2955D9D}" dt="2019-11-20T11:56:42.470" v="316"/>
          <ac:graphicFrameMkLst>
            <pc:docMk/>
            <pc:sldMk cId="940501134" sldId="265"/>
            <ac:graphicFrameMk id="7" creationId="{4D3CAF4E-A29D-450C-A4F1-E65833BFDD5A}"/>
          </ac:graphicFrameMkLst>
        </pc:graphicFrameChg>
        <pc:graphicFrameChg chg="add mod">
          <ac:chgData name="Myriam Sanvee" userId="c5ea35164e3963d6" providerId="LiveId" clId="{C43C4250-A4EE-424B-B979-0EE8F2955D9D}" dt="2019-11-20T11:57:44.351" v="325"/>
          <ac:graphicFrameMkLst>
            <pc:docMk/>
            <pc:sldMk cId="940501134" sldId="265"/>
            <ac:graphicFrameMk id="8" creationId="{9C408023-74E2-4F74-B788-9CC4B5930B92}"/>
          </ac:graphicFrameMkLst>
        </pc:graphicFrameChg>
      </pc:sldChg>
      <pc:sldChg chg="addSp delSp modSp add ord setBg">
        <pc:chgData name="Myriam Sanvee" userId="c5ea35164e3963d6" providerId="LiveId" clId="{C43C4250-A4EE-424B-B979-0EE8F2955D9D}" dt="2019-11-20T12:54:07.655" v="583" actId="122"/>
        <pc:sldMkLst>
          <pc:docMk/>
          <pc:sldMk cId="2737817712" sldId="266"/>
        </pc:sldMkLst>
        <pc:spChg chg="mod">
          <ac:chgData name="Myriam Sanvee" userId="c5ea35164e3963d6" providerId="LiveId" clId="{C43C4250-A4EE-424B-B979-0EE8F2955D9D}" dt="2019-11-20T12:54:07.655" v="583" actId="122"/>
          <ac:spMkLst>
            <pc:docMk/>
            <pc:sldMk cId="2737817712" sldId="266"/>
            <ac:spMk id="2" creationId="{BDD609C4-4C2B-E442-B72B-F91E141A5F25}"/>
          </ac:spMkLst>
        </pc:spChg>
        <pc:spChg chg="add del mod">
          <ac:chgData name="Myriam Sanvee" userId="c5ea35164e3963d6" providerId="LiveId" clId="{C43C4250-A4EE-424B-B979-0EE8F2955D9D}" dt="2019-11-20T11:59:40.298" v="341" actId="478"/>
          <ac:spMkLst>
            <pc:docMk/>
            <pc:sldMk cId="2737817712" sldId="266"/>
            <ac:spMk id="8" creationId="{8CAE5ECC-E657-4859-A6DA-004F2AEF7FAC}"/>
          </ac:spMkLst>
        </pc:spChg>
        <pc:spChg chg="add del">
          <ac:chgData name="Myriam Sanvee" userId="c5ea35164e3963d6" providerId="LiveId" clId="{C43C4250-A4EE-424B-B979-0EE8F2955D9D}" dt="2019-11-20T12:05:13.452" v="479" actId="478"/>
          <ac:spMkLst>
            <pc:docMk/>
            <pc:sldMk cId="2737817712" sldId="266"/>
            <ac:spMk id="13" creationId="{CB585C15-A9FF-4811-9B93-2F12A51D5A21}"/>
          </ac:spMkLst>
        </pc:spChg>
        <pc:graphicFrameChg chg="mod">
          <ac:chgData name="Myriam Sanvee" userId="c5ea35164e3963d6" providerId="LiveId" clId="{C43C4250-A4EE-424B-B979-0EE8F2955D9D}" dt="2019-11-20T12:08:58.359" v="581" actId="1076"/>
          <ac:graphicFrameMkLst>
            <pc:docMk/>
            <pc:sldMk cId="2737817712" sldId="266"/>
            <ac:graphicFrameMk id="6" creationId="{FCBE8074-F835-435F-891D-188EBF180BEB}"/>
          </ac:graphicFrameMkLst>
        </pc:graphicFrameChg>
        <pc:graphicFrameChg chg="add mod">
          <ac:chgData name="Myriam Sanvee" userId="c5ea35164e3963d6" providerId="LiveId" clId="{C43C4250-A4EE-424B-B979-0EE8F2955D9D}" dt="2019-11-20T12:01:38.321" v="383"/>
          <ac:graphicFrameMkLst>
            <pc:docMk/>
            <pc:sldMk cId="2737817712" sldId="266"/>
            <ac:graphicFrameMk id="9" creationId="{806002CA-CEE5-4AB1-95EC-1EE265258630}"/>
          </ac:graphicFrameMkLst>
        </pc:graphicFrameChg>
        <pc:graphicFrameChg chg="add mod">
          <ac:chgData name="Myriam Sanvee" userId="c5ea35164e3963d6" providerId="LiveId" clId="{C43C4250-A4EE-424B-B979-0EE8F2955D9D}" dt="2019-11-20T12:01:38.114" v="382"/>
          <ac:graphicFrameMkLst>
            <pc:docMk/>
            <pc:sldMk cId="2737817712" sldId="266"/>
            <ac:graphicFrameMk id="11" creationId="{173F97FC-B0F8-4327-A142-F7A0869EE895}"/>
          </ac:graphicFrameMkLst>
        </pc:graphicFrameChg>
      </pc:sldChg>
    </pc:docChg>
  </pc:docChgLst>
  <pc:docChgLst>
    <pc:chgData name="Myriam Sanvee" userId="c5ea35164e3963d6" providerId="LiveId" clId="{9137A948-0964-4644-94F1-65D098DFBE8E}"/>
    <pc:docChg chg="undo redo custSel addSld delSld modSld sldOrd">
      <pc:chgData name="Myriam Sanvee" userId="c5ea35164e3963d6" providerId="LiveId" clId="{9137A948-0964-4644-94F1-65D098DFBE8E}" dt="2019-11-20T11:34:23.160" v="520" actId="1076"/>
      <pc:docMkLst>
        <pc:docMk/>
      </pc:docMkLst>
      <pc:sldChg chg="modSp">
        <pc:chgData name="Myriam Sanvee" userId="c5ea35164e3963d6" providerId="LiveId" clId="{9137A948-0964-4644-94F1-65D098DFBE8E}" dt="2019-11-18T14:01:03.438" v="302" actId="122"/>
        <pc:sldMkLst>
          <pc:docMk/>
          <pc:sldMk cId="43896866" sldId="256"/>
        </pc:sldMkLst>
        <pc:spChg chg="mod">
          <ac:chgData name="Myriam Sanvee" userId="c5ea35164e3963d6" providerId="LiveId" clId="{9137A948-0964-4644-94F1-65D098DFBE8E}" dt="2019-11-18T13:58:39.085" v="211" actId="122"/>
          <ac:spMkLst>
            <pc:docMk/>
            <pc:sldMk cId="43896866" sldId="256"/>
            <ac:spMk id="2" creationId="{C5DF249D-E637-D34E-9039-DD6DA26939F8}"/>
          </ac:spMkLst>
        </pc:spChg>
        <pc:spChg chg="mod">
          <ac:chgData name="Myriam Sanvee" userId="c5ea35164e3963d6" providerId="LiveId" clId="{9137A948-0964-4644-94F1-65D098DFBE8E}" dt="2019-11-18T14:01:03.438" v="302" actId="122"/>
          <ac:spMkLst>
            <pc:docMk/>
            <pc:sldMk cId="43896866" sldId="256"/>
            <ac:spMk id="3" creationId="{3CB5DE88-4210-C143-8BAB-EBF4A26C786C}"/>
          </ac:spMkLst>
        </pc:spChg>
      </pc:sldChg>
      <pc:sldChg chg="modSp new">
        <pc:chgData name="Myriam Sanvee" userId="c5ea35164e3963d6" providerId="LiveId" clId="{9137A948-0964-4644-94F1-65D098DFBE8E}" dt="2019-11-18T13:53:00.461" v="137" actId="122"/>
        <pc:sldMkLst>
          <pc:docMk/>
          <pc:sldMk cId="3613497098" sldId="257"/>
        </pc:sldMkLst>
        <pc:spChg chg="mod">
          <ac:chgData name="Myriam Sanvee" userId="c5ea35164e3963d6" providerId="LiveId" clId="{9137A948-0964-4644-94F1-65D098DFBE8E}" dt="2019-11-18T13:53:00.461" v="137" actId="122"/>
          <ac:spMkLst>
            <pc:docMk/>
            <pc:sldMk cId="3613497098" sldId="257"/>
            <ac:spMk id="2" creationId="{B960C2DD-933E-E84B-AC50-411BBA53DB40}"/>
          </ac:spMkLst>
        </pc:spChg>
        <pc:spChg chg="mod">
          <ac:chgData name="Myriam Sanvee" userId="c5ea35164e3963d6" providerId="LiveId" clId="{9137A948-0964-4644-94F1-65D098DFBE8E}" dt="2019-11-18T13:52:40.997" v="131" actId="21"/>
          <ac:spMkLst>
            <pc:docMk/>
            <pc:sldMk cId="3613497098" sldId="257"/>
            <ac:spMk id="3" creationId="{2FAE8805-CAB3-6E49-929C-7E077606A7B6}"/>
          </ac:spMkLst>
        </pc:spChg>
      </pc:sldChg>
      <pc:sldChg chg="addSp delSp modSp new">
        <pc:chgData name="Myriam Sanvee" userId="c5ea35164e3963d6" providerId="LiveId" clId="{9137A948-0964-4644-94F1-65D098DFBE8E}" dt="2019-11-20T11:33:18.601" v="515" actId="1076"/>
        <pc:sldMkLst>
          <pc:docMk/>
          <pc:sldMk cId="165707146" sldId="258"/>
        </pc:sldMkLst>
        <pc:spChg chg="mod">
          <ac:chgData name="Myriam Sanvee" userId="c5ea35164e3963d6" providerId="LiveId" clId="{9137A948-0964-4644-94F1-65D098DFBE8E}" dt="2019-11-20T11:33:18.601" v="515" actId="1076"/>
          <ac:spMkLst>
            <pc:docMk/>
            <pc:sldMk cId="165707146" sldId="258"/>
            <ac:spMk id="2" creationId="{BDD609C4-4C2B-E442-B72B-F91E141A5F25}"/>
          </ac:spMkLst>
        </pc:spChg>
        <pc:spChg chg="mod">
          <ac:chgData name="Myriam Sanvee" userId="c5ea35164e3963d6" providerId="LiveId" clId="{9137A948-0964-4644-94F1-65D098DFBE8E}" dt="2019-11-18T13:57:55.494" v="187" actId="5793"/>
          <ac:spMkLst>
            <pc:docMk/>
            <pc:sldMk cId="165707146" sldId="258"/>
            <ac:spMk id="3" creationId="{76D57A6B-A83C-0E49-AFC4-BE852C0AA16B}"/>
          </ac:spMkLst>
        </pc:spChg>
        <pc:spChg chg="add del mod">
          <ac:chgData name="Myriam Sanvee" userId="c5ea35164e3963d6" providerId="LiveId" clId="{9137A948-0964-4644-94F1-65D098DFBE8E}" dt="2019-11-18T13:58:04.857" v="189" actId="478"/>
          <ac:spMkLst>
            <pc:docMk/>
            <pc:sldMk cId="165707146" sldId="258"/>
            <ac:spMk id="5" creationId="{EFE8DC16-4331-EE40-901C-4366CDCBAF22}"/>
          </ac:spMkLst>
        </pc:spChg>
      </pc:sldChg>
      <pc:sldChg chg="modSp new">
        <pc:chgData name="Myriam Sanvee" userId="c5ea35164e3963d6" providerId="LiveId" clId="{9137A948-0964-4644-94F1-65D098DFBE8E}" dt="2019-11-18T14:04:31.512" v="383" actId="20577"/>
        <pc:sldMkLst>
          <pc:docMk/>
          <pc:sldMk cId="2194854840" sldId="259"/>
        </pc:sldMkLst>
        <pc:spChg chg="mod">
          <ac:chgData name="Myriam Sanvee" userId="c5ea35164e3963d6" providerId="LiveId" clId="{9137A948-0964-4644-94F1-65D098DFBE8E}" dt="2019-11-18T14:04:10.133" v="343" actId="1076"/>
          <ac:spMkLst>
            <pc:docMk/>
            <pc:sldMk cId="2194854840" sldId="259"/>
            <ac:spMk id="2" creationId="{B9F43AA0-AEC8-124E-B08F-73A97E768384}"/>
          </ac:spMkLst>
        </pc:spChg>
        <pc:spChg chg="mod">
          <ac:chgData name="Myriam Sanvee" userId="c5ea35164e3963d6" providerId="LiveId" clId="{9137A948-0964-4644-94F1-65D098DFBE8E}" dt="2019-11-18T14:04:31.512" v="383" actId="20577"/>
          <ac:spMkLst>
            <pc:docMk/>
            <pc:sldMk cId="2194854840" sldId="259"/>
            <ac:spMk id="3" creationId="{B5B167E6-D5E8-5745-9C98-6847839EEBD0}"/>
          </ac:spMkLst>
        </pc:spChg>
      </pc:sldChg>
      <pc:sldChg chg="modSp new">
        <pc:chgData name="Myriam Sanvee" userId="c5ea35164e3963d6" providerId="LiveId" clId="{9137A948-0964-4644-94F1-65D098DFBE8E}" dt="2019-11-18T14:31:10.296" v="504" actId="20577"/>
        <pc:sldMkLst>
          <pc:docMk/>
          <pc:sldMk cId="341242811" sldId="260"/>
        </pc:sldMkLst>
        <pc:spChg chg="mod">
          <ac:chgData name="Myriam Sanvee" userId="c5ea35164e3963d6" providerId="LiveId" clId="{9137A948-0964-4644-94F1-65D098DFBE8E}" dt="2019-11-18T14:05:13.968" v="407" actId="1076"/>
          <ac:spMkLst>
            <pc:docMk/>
            <pc:sldMk cId="341242811" sldId="260"/>
            <ac:spMk id="2" creationId="{1ABA9237-777C-5741-BBBC-50E58C8F387F}"/>
          </ac:spMkLst>
        </pc:spChg>
        <pc:spChg chg="mod">
          <ac:chgData name="Myriam Sanvee" userId="c5ea35164e3963d6" providerId="LiveId" clId="{9137A948-0964-4644-94F1-65D098DFBE8E}" dt="2019-11-18T14:31:10.296" v="504" actId="20577"/>
          <ac:spMkLst>
            <pc:docMk/>
            <pc:sldMk cId="341242811" sldId="260"/>
            <ac:spMk id="3" creationId="{114D0E4C-3138-D949-913C-2B19C61B4621}"/>
          </ac:spMkLst>
        </pc:spChg>
      </pc:sldChg>
      <pc:sldChg chg="modSp new ord">
        <pc:chgData name="Myriam Sanvee" userId="c5ea35164e3963d6" providerId="LiveId" clId="{9137A948-0964-4644-94F1-65D098DFBE8E}" dt="2019-11-18T14:06:23.935" v="427" actId="1076"/>
        <pc:sldMkLst>
          <pc:docMk/>
          <pc:sldMk cId="3420734448" sldId="261"/>
        </pc:sldMkLst>
        <pc:spChg chg="mod">
          <ac:chgData name="Myriam Sanvee" userId="c5ea35164e3963d6" providerId="LiveId" clId="{9137A948-0964-4644-94F1-65D098DFBE8E}" dt="2019-11-18T14:05:57.879" v="426" actId="1076"/>
          <ac:spMkLst>
            <pc:docMk/>
            <pc:sldMk cId="3420734448" sldId="261"/>
            <ac:spMk id="2" creationId="{507F0365-6740-E041-9E22-327FE292B0B5}"/>
          </ac:spMkLst>
        </pc:spChg>
      </pc:sldChg>
      <pc:sldChg chg="new del">
        <pc:chgData name="Myriam Sanvee" userId="c5ea35164e3963d6" providerId="LiveId" clId="{9137A948-0964-4644-94F1-65D098DFBE8E}" dt="2019-11-20T11:31:49.369" v="506" actId="2696"/>
        <pc:sldMkLst>
          <pc:docMk/>
          <pc:sldMk cId="976303526" sldId="264"/>
        </pc:sldMkLst>
      </pc:sldChg>
      <pc:sldChg chg="new add del">
        <pc:chgData name="Myriam Sanvee" userId="c5ea35164e3963d6" providerId="LiveId" clId="{9137A948-0964-4644-94F1-65D098DFBE8E}" dt="2019-11-20T11:32:40.126" v="510" actId="2696"/>
        <pc:sldMkLst>
          <pc:docMk/>
          <pc:sldMk cId="3384280139" sldId="264"/>
        </pc:sldMkLst>
      </pc:sldChg>
      <pc:sldChg chg="new del">
        <pc:chgData name="Myriam Sanvee" userId="c5ea35164e3963d6" providerId="LiveId" clId="{9137A948-0964-4644-94F1-65D098DFBE8E}" dt="2019-11-20T11:34:13.488" v="519" actId="2696"/>
        <pc:sldMkLst>
          <pc:docMk/>
          <pc:sldMk cId="3916702970" sldId="264"/>
        </pc:sldMkLst>
      </pc:sldChg>
      <pc:sldChg chg="modSp add ord">
        <pc:chgData name="Myriam Sanvee" userId="c5ea35164e3963d6" providerId="LiveId" clId="{9137A948-0964-4644-94F1-65D098DFBE8E}" dt="2019-11-20T11:34:23.160" v="520" actId="1076"/>
        <pc:sldMkLst>
          <pc:docMk/>
          <pc:sldMk cId="940501134" sldId="265"/>
        </pc:sldMkLst>
        <pc:spChg chg="mod">
          <ac:chgData name="Myriam Sanvee" userId="c5ea35164e3963d6" providerId="LiveId" clId="{9137A948-0964-4644-94F1-65D098DFBE8E}" dt="2019-11-20T11:33:40.409" v="518" actId="1076"/>
          <ac:spMkLst>
            <pc:docMk/>
            <pc:sldMk cId="940501134" sldId="265"/>
            <ac:spMk id="2" creationId="{BDD609C4-4C2B-E442-B72B-F91E141A5F25}"/>
          </ac:spMkLst>
        </pc:spChg>
      </pc:sldChg>
      <pc:sldChg chg="add del">
        <pc:chgData name="Myriam Sanvee" userId="c5ea35164e3963d6" providerId="LiveId" clId="{9137A948-0964-4644-94F1-65D098DFBE8E}" dt="2019-11-20T11:33:24.061" v="517" actId="22"/>
        <pc:sldMkLst>
          <pc:docMk/>
          <pc:sldMk cId="2164820842" sldId="266"/>
        </pc:sldMkLst>
      </pc:sldChg>
      <pc:sldChg chg="add del">
        <pc:chgData name="Myriam Sanvee" userId="c5ea35164e3963d6" providerId="LiveId" clId="{9137A948-0964-4644-94F1-65D098DFBE8E}" dt="2019-11-20T11:33:16.318" v="514" actId="22"/>
        <pc:sldMkLst>
          <pc:docMk/>
          <pc:sldMk cId="2244429345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EC7B1-0020-477C-BAEE-B70EBC702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85E840-F488-423F-B293-DB73FA3DC6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Module GPS GPS-GY-NEO6MV2</a:t>
          </a:r>
        </a:p>
        <a:p>
          <a:pPr>
            <a:lnSpc>
              <a:spcPct val="100000"/>
            </a:lnSpc>
          </a:pPr>
          <a:r>
            <a:rPr lang="fr-FR" dirty="0"/>
            <a:t>        3,90 €</a:t>
          </a:r>
          <a:endParaRPr lang="en-US" dirty="0"/>
        </a:p>
      </dgm:t>
    </dgm:pt>
    <dgm:pt modelId="{F2AF1F8F-DCD2-4DD1-909F-09800BEBE738}" type="parTrans" cxnId="{0F938565-715C-4B21-A5CE-1CC0B182343E}">
      <dgm:prSet/>
      <dgm:spPr/>
      <dgm:t>
        <a:bodyPr/>
        <a:lstStyle/>
        <a:p>
          <a:endParaRPr lang="en-US"/>
        </a:p>
      </dgm:t>
    </dgm:pt>
    <dgm:pt modelId="{6BDF2765-8201-4D23-956D-7E3D6D2627F6}" type="sibTrans" cxnId="{0F938565-715C-4B21-A5CE-1CC0B182343E}">
      <dgm:prSet/>
      <dgm:spPr/>
      <dgm:t>
        <a:bodyPr/>
        <a:lstStyle/>
        <a:p>
          <a:endParaRPr lang="en-US"/>
        </a:p>
      </dgm:t>
    </dgm:pt>
    <dgm:pt modelId="{0763AE65-244D-439C-9BFD-5CA80F9997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Module Lora REYAX RYLR896</a:t>
          </a:r>
        </a:p>
        <a:p>
          <a:pPr>
            <a:lnSpc>
              <a:spcPct val="100000"/>
            </a:lnSpc>
          </a:pPr>
          <a:r>
            <a:rPr lang="fr-FR" dirty="0"/>
            <a:t>        18 €</a:t>
          </a:r>
          <a:endParaRPr lang="en-US" dirty="0"/>
        </a:p>
      </dgm:t>
    </dgm:pt>
    <dgm:pt modelId="{CE9F32EA-8E71-441C-A22F-E2A1E64BAD73}" type="parTrans" cxnId="{AA60C92A-CE59-4EBC-8AAF-DD91BEB3EED9}">
      <dgm:prSet/>
      <dgm:spPr/>
      <dgm:t>
        <a:bodyPr/>
        <a:lstStyle/>
        <a:p>
          <a:endParaRPr lang="en-US"/>
        </a:p>
      </dgm:t>
    </dgm:pt>
    <dgm:pt modelId="{24F0EFAB-CF8B-4F7C-8B09-EB8C6B94FF9D}" type="sibTrans" cxnId="{AA60C92A-CE59-4EBC-8AAF-DD91BEB3EED9}">
      <dgm:prSet/>
      <dgm:spPr/>
      <dgm:t>
        <a:bodyPr/>
        <a:lstStyle/>
        <a:p>
          <a:endParaRPr lang="en-US"/>
        </a:p>
      </dgm:t>
    </dgm:pt>
    <dgm:pt modelId="{B8837859-91CD-441D-93AF-5214716342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Esp 32</a:t>
          </a:r>
          <a:endParaRPr lang="en-US"/>
        </a:p>
      </dgm:t>
    </dgm:pt>
    <dgm:pt modelId="{39140FB2-1F79-4CB3-A1E5-422DDEEFC590}" type="parTrans" cxnId="{E15035EA-F547-409B-B07C-B522EC538C38}">
      <dgm:prSet/>
      <dgm:spPr/>
      <dgm:t>
        <a:bodyPr/>
        <a:lstStyle/>
        <a:p>
          <a:endParaRPr lang="en-US"/>
        </a:p>
      </dgm:t>
    </dgm:pt>
    <dgm:pt modelId="{A908F17A-F4B2-47E8-9CA1-2C76198E6A5F}" type="sibTrans" cxnId="{E15035EA-F547-409B-B07C-B522EC538C38}">
      <dgm:prSet/>
      <dgm:spPr/>
      <dgm:t>
        <a:bodyPr/>
        <a:lstStyle/>
        <a:p>
          <a:endParaRPr lang="en-US"/>
        </a:p>
      </dgm:t>
    </dgm:pt>
    <dgm:pt modelId="{B65CD01C-D94E-4457-ACD0-69D5C09419E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Batterie 802540 1000mAh</a:t>
          </a:r>
        </a:p>
        <a:p>
          <a:pPr>
            <a:lnSpc>
              <a:spcPct val="100000"/>
            </a:lnSpc>
          </a:pPr>
          <a:r>
            <a:rPr lang="fr-FR" dirty="0"/>
            <a:t>        5 €</a:t>
          </a:r>
          <a:endParaRPr lang="en-US" dirty="0"/>
        </a:p>
      </dgm:t>
    </dgm:pt>
    <dgm:pt modelId="{2B19F2A9-1D94-4F71-A4CD-7056A56247F7}" type="parTrans" cxnId="{EBFFD098-08EA-4F27-B96D-E73F4591CC42}">
      <dgm:prSet/>
      <dgm:spPr/>
      <dgm:t>
        <a:bodyPr/>
        <a:lstStyle/>
        <a:p>
          <a:endParaRPr lang="en-US"/>
        </a:p>
      </dgm:t>
    </dgm:pt>
    <dgm:pt modelId="{706E7896-F432-49AA-B330-C0E8881EB8BF}" type="sibTrans" cxnId="{EBFFD098-08EA-4F27-B96D-E73F4591CC42}">
      <dgm:prSet/>
      <dgm:spPr/>
      <dgm:t>
        <a:bodyPr/>
        <a:lstStyle/>
        <a:p>
          <a:endParaRPr lang="en-US"/>
        </a:p>
      </dgm:t>
    </dgm:pt>
    <dgm:pt modelId="{BDADA925-FE0A-41CF-A64F-02885F65B83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Bouton poussoir DIP P4</a:t>
          </a:r>
          <a:endParaRPr lang="en-US"/>
        </a:p>
      </dgm:t>
    </dgm:pt>
    <dgm:pt modelId="{C79AF89D-3860-4690-814C-E697A8D09606}" type="parTrans" cxnId="{1BC40C0F-37E9-41D4-9CE9-A7331C09D387}">
      <dgm:prSet/>
      <dgm:spPr/>
      <dgm:t>
        <a:bodyPr/>
        <a:lstStyle/>
        <a:p>
          <a:endParaRPr lang="en-US"/>
        </a:p>
      </dgm:t>
    </dgm:pt>
    <dgm:pt modelId="{1137C23D-EAE5-4E28-8BB2-60561C0A65DC}" type="sibTrans" cxnId="{1BC40C0F-37E9-41D4-9CE9-A7331C09D387}">
      <dgm:prSet/>
      <dgm:spPr/>
      <dgm:t>
        <a:bodyPr/>
        <a:lstStyle/>
        <a:p>
          <a:endParaRPr lang="en-US"/>
        </a:p>
      </dgm:t>
    </dgm:pt>
    <dgm:pt modelId="{A0CB6414-EDA9-4A37-9D13-AF27F34F0B4D}" type="pres">
      <dgm:prSet presAssocID="{551EC7B1-0020-477C-BAEE-B70EBC702B8A}" presName="root" presStyleCnt="0">
        <dgm:presLayoutVars>
          <dgm:dir/>
          <dgm:resizeHandles val="exact"/>
        </dgm:presLayoutVars>
      </dgm:prSet>
      <dgm:spPr/>
    </dgm:pt>
    <dgm:pt modelId="{480C72C1-F332-4600-A12E-C8CEA023E83F}" type="pres">
      <dgm:prSet presAssocID="{0F85E840-F488-423F-B293-DB73FA3DC65D}" presName="compNode" presStyleCnt="0"/>
      <dgm:spPr/>
    </dgm:pt>
    <dgm:pt modelId="{D87F1690-67AC-4D64-B7C3-7537BBC9A7EE}" type="pres">
      <dgm:prSet presAssocID="{0F85E840-F488-423F-B293-DB73FA3DC65D}" presName="bgRect" presStyleLbl="bgShp" presStyleIdx="0" presStyleCnt="5"/>
      <dgm:spPr/>
    </dgm:pt>
    <dgm:pt modelId="{E218530C-7282-46AA-83CA-1B2CAA2B2589}" type="pres">
      <dgm:prSet presAssocID="{0F85E840-F488-423F-B293-DB73FA3DC6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AC8700A3-7CBC-4923-987C-05F0F739E6A2}" type="pres">
      <dgm:prSet presAssocID="{0F85E840-F488-423F-B293-DB73FA3DC65D}" presName="spaceRect" presStyleCnt="0"/>
      <dgm:spPr/>
    </dgm:pt>
    <dgm:pt modelId="{83E7DD4C-8442-4B14-9CE8-5A6A58275369}" type="pres">
      <dgm:prSet presAssocID="{0F85E840-F488-423F-B293-DB73FA3DC65D}" presName="parTx" presStyleLbl="revTx" presStyleIdx="0" presStyleCnt="5">
        <dgm:presLayoutVars>
          <dgm:chMax val="0"/>
          <dgm:chPref val="0"/>
        </dgm:presLayoutVars>
      </dgm:prSet>
      <dgm:spPr/>
    </dgm:pt>
    <dgm:pt modelId="{8900CA6E-536C-4FB8-928D-665007E3C1F3}" type="pres">
      <dgm:prSet presAssocID="{6BDF2765-8201-4D23-956D-7E3D6D2627F6}" presName="sibTrans" presStyleCnt="0"/>
      <dgm:spPr/>
    </dgm:pt>
    <dgm:pt modelId="{09EB50A2-5AA2-49FB-8172-B712ACDC9D43}" type="pres">
      <dgm:prSet presAssocID="{0763AE65-244D-439C-9BFD-5CA80F999734}" presName="compNode" presStyleCnt="0"/>
      <dgm:spPr/>
    </dgm:pt>
    <dgm:pt modelId="{9B9D31F5-0FEB-4F62-9A6D-96CF3CDE4C04}" type="pres">
      <dgm:prSet presAssocID="{0763AE65-244D-439C-9BFD-5CA80F999734}" presName="bgRect" presStyleLbl="bgShp" presStyleIdx="1" presStyleCnt="5"/>
      <dgm:spPr/>
    </dgm:pt>
    <dgm:pt modelId="{02D49333-131C-4490-8698-14D042ED2CA8}" type="pres">
      <dgm:prSet presAssocID="{0763AE65-244D-439C-9BFD-5CA80F999734}" presName="iconRect" presStyleLbl="node1" presStyleIdx="1" presStyleCnt="5" custLinFactNeighborX="87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t"/>
        </a:ext>
      </dgm:extLst>
    </dgm:pt>
    <dgm:pt modelId="{BAB29B19-D578-4E77-AF01-7C5F34A2A7ED}" type="pres">
      <dgm:prSet presAssocID="{0763AE65-244D-439C-9BFD-5CA80F999734}" presName="spaceRect" presStyleCnt="0"/>
      <dgm:spPr/>
    </dgm:pt>
    <dgm:pt modelId="{36800321-272F-41B8-AAFC-CC39A8A20342}" type="pres">
      <dgm:prSet presAssocID="{0763AE65-244D-439C-9BFD-5CA80F999734}" presName="parTx" presStyleLbl="revTx" presStyleIdx="1" presStyleCnt="5">
        <dgm:presLayoutVars>
          <dgm:chMax val="0"/>
          <dgm:chPref val="0"/>
        </dgm:presLayoutVars>
      </dgm:prSet>
      <dgm:spPr/>
    </dgm:pt>
    <dgm:pt modelId="{FA1139FC-F6CB-4DC9-BA26-4B743DAFB647}" type="pres">
      <dgm:prSet presAssocID="{24F0EFAB-CF8B-4F7C-8B09-EB8C6B94FF9D}" presName="sibTrans" presStyleCnt="0"/>
      <dgm:spPr/>
    </dgm:pt>
    <dgm:pt modelId="{FDD79883-744A-4FB7-AEE5-24FFDF91A10F}" type="pres">
      <dgm:prSet presAssocID="{B8837859-91CD-441D-93AF-52147163422A}" presName="compNode" presStyleCnt="0"/>
      <dgm:spPr/>
    </dgm:pt>
    <dgm:pt modelId="{5C838BCD-7729-4602-BD83-A5385950EE71}" type="pres">
      <dgm:prSet presAssocID="{B8837859-91CD-441D-93AF-52147163422A}" presName="bgRect" presStyleLbl="bgShp" presStyleIdx="2" presStyleCnt="5"/>
      <dgm:spPr/>
    </dgm:pt>
    <dgm:pt modelId="{3A7C15B9-6A7C-4992-AAA5-5F7BC9A4FDC5}" type="pres">
      <dgm:prSet presAssocID="{B8837859-91CD-441D-93AF-5214716342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"/>
        </a:ext>
      </dgm:extLst>
    </dgm:pt>
    <dgm:pt modelId="{1C973C49-2BDF-4A4E-A588-6BBFC3FCEC75}" type="pres">
      <dgm:prSet presAssocID="{B8837859-91CD-441D-93AF-52147163422A}" presName="spaceRect" presStyleCnt="0"/>
      <dgm:spPr/>
    </dgm:pt>
    <dgm:pt modelId="{AF89DF71-A1BF-4928-B429-0C986DAA1BF9}" type="pres">
      <dgm:prSet presAssocID="{B8837859-91CD-441D-93AF-52147163422A}" presName="parTx" presStyleLbl="revTx" presStyleIdx="2" presStyleCnt="5">
        <dgm:presLayoutVars>
          <dgm:chMax val="0"/>
          <dgm:chPref val="0"/>
        </dgm:presLayoutVars>
      </dgm:prSet>
      <dgm:spPr/>
    </dgm:pt>
    <dgm:pt modelId="{D65ABF69-F3C8-40F0-AA07-C1F30D7B27B8}" type="pres">
      <dgm:prSet presAssocID="{A908F17A-F4B2-47E8-9CA1-2C76198E6A5F}" presName="sibTrans" presStyleCnt="0"/>
      <dgm:spPr/>
    </dgm:pt>
    <dgm:pt modelId="{F914D838-FBAA-4171-B32D-D58B9328C014}" type="pres">
      <dgm:prSet presAssocID="{B65CD01C-D94E-4457-ACD0-69D5C09419E1}" presName="compNode" presStyleCnt="0"/>
      <dgm:spPr/>
    </dgm:pt>
    <dgm:pt modelId="{3B90868E-35A3-463D-8652-F3ABA2902B4E}" type="pres">
      <dgm:prSet presAssocID="{B65CD01C-D94E-4457-ACD0-69D5C09419E1}" presName="bgRect" presStyleLbl="bgShp" presStyleIdx="3" presStyleCnt="5"/>
      <dgm:spPr/>
    </dgm:pt>
    <dgm:pt modelId="{7B0AAE9D-0678-46A4-A084-67CC91DF5180}" type="pres">
      <dgm:prSet presAssocID="{B65CD01C-D94E-4457-ACD0-69D5C09419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13707214-7815-4967-9991-562B70EEADFB}" type="pres">
      <dgm:prSet presAssocID="{B65CD01C-D94E-4457-ACD0-69D5C09419E1}" presName="spaceRect" presStyleCnt="0"/>
      <dgm:spPr/>
    </dgm:pt>
    <dgm:pt modelId="{2A2B3712-922A-431B-902D-D09109AFB95B}" type="pres">
      <dgm:prSet presAssocID="{B65CD01C-D94E-4457-ACD0-69D5C09419E1}" presName="parTx" presStyleLbl="revTx" presStyleIdx="3" presStyleCnt="5">
        <dgm:presLayoutVars>
          <dgm:chMax val="0"/>
          <dgm:chPref val="0"/>
        </dgm:presLayoutVars>
      </dgm:prSet>
      <dgm:spPr/>
    </dgm:pt>
    <dgm:pt modelId="{FE67A567-1A95-458B-A0D5-BA6C63103505}" type="pres">
      <dgm:prSet presAssocID="{706E7896-F432-49AA-B330-C0E8881EB8BF}" presName="sibTrans" presStyleCnt="0"/>
      <dgm:spPr/>
    </dgm:pt>
    <dgm:pt modelId="{5FC52930-0A15-48DD-A96D-0062CF164ACA}" type="pres">
      <dgm:prSet presAssocID="{BDADA925-FE0A-41CF-A64F-02885F65B83D}" presName="compNode" presStyleCnt="0"/>
      <dgm:spPr/>
    </dgm:pt>
    <dgm:pt modelId="{319443C3-6DE1-4C71-8BF4-80E4EE44CD0F}" type="pres">
      <dgm:prSet presAssocID="{BDADA925-FE0A-41CF-A64F-02885F65B83D}" presName="bgRect" presStyleLbl="bgShp" presStyleIdx="4" presStyleCnt="5"/>
      <dgm:spPr/>
    </dgm:pt>
    <dgm:pt modelId="{EC370E4A-1AA8-451C-80B1-CA0DAFCA9C7B}" type="pres">
      <dgm:prSet presAssocID="{BDADA925-FE0A-41CF-A64F-02885F65B8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BCFAEB7-5DF5-4246-A3CB-52C639884875}" type="pres">
      <dgm:prSet presAssocID="{BDADA925-FE0A-41CF-A64F-02885F65B83D}" presName="spaceRect" presStyleCnt="0"/>
      <dgm:spPr/>
    </dgm:pt>
    <dgm:pt modelId="{51DD9888-07EC-4820-B5E2-19F6975EFF82}" type="pres">
      <dgm:prSet presAssocID="{BDADA925-FE0A-41CF-A64F-02885F65B83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06A404-05E9-46F6-AA26-AB8246F1562C}" type="presOf" srcId="{B8837859-91CD-441D-93AF-52147163422A}" destId="{AF89DF71-A1BF-4928-B429-0C986DAA1BF9}" srcOrd="0" destOrd="0" presId="urn:microsoft.com/office/officeart/2018/2/layout/IconVerticalSolidList"/>
    <dgm:cxn modelId="{1BC40C0F-37E9-41D4-9CE9-A7331C09D387}" srcId="{551EC7B1-0020-477C-BAEE-B70EBC702B8A}" destId="{BDADA925-FE0A-41CF-A64F-02885F65B83D}" srcOrd="4" destOrd="0" parTransId="{C79AF89D-3860-4690-814C-E697A8D09606}" sibTransId="{1137C23D-EAE5-4E28-8BB2-60561C0A65DC}"/>
    <dgm:cxn modelId="{AA60C92A-CE59-4EBC-8AAF-DD91BEB3EED9}" srcId="{551EC7B1-0020-477C-BAEE-B70EBC702B8A}" destId="{0763AE65-244D-439C-9BFD-5CA80F999734}" srcOrd="1" destOrd="0" parTransId="{CE9F32EA-8E71-441C-A22F-E2A1E64BAD73}" sibTransId="{24F0EFAB-CF8B-4F7C-8B09-EB8C6B94FF9D}"/>
    <dgm:cxn modelId="{91B65735-A46F-48BB-99D9-BAC8417C351D}" type="presOf" srcId="{BDADA925-FE0A-41CF-A64F-02885F65B83D}" destId="{51DD9888-07EC-4820-B5E2-19F6975EFF82}" srcOrd="0" destOrd="0" presId="urn:microsoft.com/office/officeart/2018/2/layout/IconVerticalSolidList"/>
    <dgm:cxn modelId="{29BB3637-9A31-4689-8CEB-AA372CEC289E}" type="presOf" srcId="{B65CD01C-D94E-4457-ACD0-69D5C09419E1}" destId="{2A2B3712-922A-431B-902D-D09109AFB95B}" srcOrd="0" destOrd="0" presId="urn:microsoft.com/office/officeart/2018/2/layout/IconVerticalSolidList"/>
    <dgm:cxn modelId="{70847465-69DA-480D-A021-BC6DAB43797B}" type="presOf" srcId="{0F85E840-F488-423F-B293-DB73FA3DC65D}" destId="{83E7DD4C-8442-4B14-9CE8-5A6A58275369}" srcOrd="0" destOrd="0" presId="urn:microsoft.com/office/officeart/2018/2/layout/IconVerticalSolidList"/>
    <dgm:cxn modelId="{0F938565-715C-4B21-A5CE-1CC0B182343E}" srcId="{551EC7B1-0020-477C-BAEE-B70EBC702B8A}" destId="{0F85E840-F488-423F-B293-DB73FA3DC65D}" srcOrd="0" destOrd="0" parTransId="{F2AF1F8F-DCD2-4DD1-909F-09800BEBE738}" sibTransId="{6BDF2765-8201-4D23-956D-7E3D6D2627F6}"/>
    <dgm:cxn modelId="{360B9574-DE56-40EB-851F-C972E4CC6705}" type="presOf" srcId="{551EC7B1-0020-477C-BAEE-B70EBC702B8A}" destId="{A0CB6414-EDA9-4A37-9D13-AF27F34F0B4D}" srcOrd="0" destOrd="0" presId="urn:microsoft.com/office/officeart/2018/2/layout/IconVerticalSolidList"/>
    <dgm:cxn modelId="{F7F9DD91-0AB1-43C1-8899-21E2D5837B4B}" type="presOf" srcId="{0763AE65-244D-439C-9BFD-5CA80F999734}" destId="{36800321-272F-41B8-AAFC-CC39A8A20342}" srcOrd="0" destOrd="0" presId="urn:microsoft.com/office/officeart/2018/2/layout/IconVerticalSolidList"/>
    <dgm:cxn modelId="{EBFFD098-08EA-4F27-B96D-E73F4591CC42}" srcId="{551EC7B1-0020-477C-BAEE-B70EBC702B8A}" destId="{B65CD01C-D94E-4457-ACD0-69D5C09419E1}" srcOrd="3" destOrd="0" parTransId="{2B19F2A9-1D94-4F71-A4CD-7056A56247F7}" sibTransId="{706E7896-F432-49AA-B330-C0E8881EB8BF}"/>
    <dgm:cxn modelId="{E15035EA-F547-409B-B07C-B522EC538C38}" srcId="{551EC7B1-0020-477C-BAEE-B70EBC702B8A}" destId="{B8837859-91CD-441D-93AF-52147163422A}" srcOrd="2" destOrd="0" parTransId="{39140FB2-1F79-4CB3-A1E5-422DDEEFC590}" sibTransId="{A908F17A-F4B2-47E8-9CA1-2C76198E6A5F}"/>
    <dgm:cxn modelId="{0ED19285-871C-433F-AA20-8936CCDB626D}" type="presParOf" srcId="{A0CB6414-EDA9-4A37-9D13-AF27F34F0B4D}" destId="{480C72C1-F332-4600-A12E-C8CEA023E83F}" srcOrd="0" destOrd="0" presId="urn:microsoft.com/office/officeart/2018/2/layout/IconVerticalSolidList"/>
    <dgm:cxn modelId="{A53E394E-EFEA-442A-82D8-9C1AD6773BB6}" type="presParOf" srcId="{480C72C1-F332-4600-A12E-C8CEA023E83F}" destId="{D87F1690-67AC-4D64-B7C3-7537BBC9A7EE}" srcOrd="0" destOrd="0" presId="urn:microsoft.com/office/officeart/2018/2/layout/IconVerticalSolidList"/>
    <dgm:cxn modelId="{9CE2339B-A8B1-4D0D-BF0B-472F13004F07}" type="presParOf" srcId="{480C72C1-F332-4600-A12E-C8CEA023E83F}" destId="{E218530C-7282-46AA-83CA-1B2CAA2B2589}" srcOrd="1" destOrd="0" presId="urn:microsoft.com/office/officeart/2018/2/layout/IconVerticalSolidList"/>
    <dgm:cxn modelId="{81102EDA-AA6E-49B2-B071-2501B8309228}" type="presParOf" srcId="{480C72C1-F332-4600-A12E-C8CEA023E83F}" destId="{AC8700A3-7CBC-4923-987C-05F0F739E6A2}" srcOrd="2" destOrd="0" presId="urn:microsoft.com/office/officeart/2018/2/layout/IconVerticalSolidList"/>
    <dgm:cxn modelId="{2C4A3E63-5FD7-4F02-96AA-5660666E9F13}" type="presParOf" srcId="{480C72C1-F332-4600-A12E-C8CEA023E83F}" destId="{83E7DD4C-8442-4B14-9CE8-5A6A58275369}" srcOrd="3" destOrd="0" presId="urn:microsoft.com/office/officeart/2018/2/layout/IconVerticalSolidList"/>
    <dgm:cxn modelId="{E6729D45-0BE2-4DFA-90CB-8942D9E38CB0}" type="presParOf" srcId="{A0CB6414-EDA9-4A37-9D13-AF27F34F0B4D}" destId="{8900CA6E-536C-4FB8-928D-665007E3C1F3}" srcOrd="1" destOrd="0" presId="urn:microsoft.com/office/officeart/2018/2/layout/IconVerticalSolidList"/>
    <dgm:cxn modelId="{E2FCD000-1FFE-4305-B09D-4FE5D9DB0CD3}" type="presParOf" srcId="{A0CB6414-EDA9-4A37-9D13-AF27F34F0B4D}" destId="{09EB50A2-5AA2-49FB-8172-B712ACDC9D43}" srcOrd="2" destOrd="0" presId="urn:microsoft.com/office/officeart/2018/2/layout/IconVerticalSolidList"/>
    <dgm:cxn modelId="{886AF39B-F0E4-4942-BBA2-BBB350E0B21C}" type="presParOf" srcId="{09EB50A2-5AA2-49FB-8172-B712ACDC9D43}" destId="{9B9D31F5-0FEB-4F62-9A6D-96CF3CDE4C04}" srcOrd="0" destOrd="0" presId="urn:microsoft.com/office/officeart/2018/2/layout/IconVerticalSolidList"/>
    <dgm:cxn modelId="{9198AD79-9DD0-403D-A423-EF25D3BCD9A7}" type="presParOf" srcId="{09EB50A2-5AA2-49FB-8172-B712ACDC9D43}" destId="{02D49333-131C-4490-8698-14D042ED2CA8}" srcOrd="1" destOrd="0" presId="urn:microsoft.com/office/officeart/2018/2/layout/IconVerticalSolidList"/>
    <dgm:cxn modelId="{A1562122-5AC8-4C11-93F5-48E6907A2980}" type="presParOf" srcId="{09EB50A2-5AA2-49FB-8172-B712ACDC9D43}" destId="{BAB29B19-D578-4E77-AF01-7C5F34A2A7ED}" srcOrd="2" destOrd="0" presId="urn:microsoft.com/office/officeart/2018/2/layout/IconVerticalSolidList"/>
    <dgm:cxn modelId="{0BC15E00-40AA-49FA-AB63-CC7FCC9D7D49}" type="presParOf" srcId="{09EB50A2-5AA2-49FB-8172-B712ACDC9D43}" destId="{36800321-272F-41B8-AAFC-CC39A8A20342}" srcOrd="3" destOrd="0" presId="urn:microsoft.com/office/officeart/2018/2/layout/IconVerticalSolidList"/>
    <dgm:cxn modelId="{F88116CB-4AE8-4FF8-AE97-B46A1A7A94BD}" type="presParOf" srcId="{A0CB6414-EDA9-4A37-9D13-AF27F34F0B4D}" destId="{FA1139FC-F6CB-4DC9-BA26-4B743DAFB647}" srcOrd="3" destOrd="0" presId="urn:microsoft.com/office/officeart/2018/2/layout/IconVerticalSolidList"/>
    <dgm:cxn modelId="{97889710-81BD-41FD-847A-890C5BB72131}" type="presParOf" srcId="{A0CB6414-EDA9-4A37-9D13-AF27F34F0B4D}" destId="{FDD79883-744A-4FB7-AEE5-24FFDF91A10F}" srcOrd="4" destOrd="0" presId="urn:microsoft.com/office/officeart/2018/2/layout/IconVerticalSolidList"/>
    <dgm:cxn modelId="{772EF90C-2BD3-4404-B3D7-01FB29867313}" type="presParOf" srcId="{FDD79883-744A-4FB7-AEE5-24FFDF91A10F}" destId="{5C838BCD-7729-4602-BD83-A5385950EE71}" srcOrd="0" destOrd="0" presId="urn:microsoft.com/office/officeart/2018/2/layout/IconVerticalSolidList"/>
    <dgm:cxn modelId="{653DC8DD-39DC-41D4-A0DD-F66407C935A8}" type="presParOf" srcId="{FDD79883-744A-4FB7-AEE5-24FFDF91A10F}" destId="{3A7C15B9-6A7C-4992-AAA5-5F7BC9A4FDC5}" srcOrd="1" destOrd="0" presId="urn:microsoft.com/office/officeart/2018/2/layout/IconVerticalSolidList"/>
    <dgm:cxn modelId="{2853167A-41DA-409A-9C92-B95EE0030B2C}" type="presParOf" srcId="{FDD79883-744A-4FB7-AEE5-24FFDF91A10F}" destId="{1C973C49-2BDF-4A4E-A588-6BBFC3FCEC75}" srcOrd="2" destOrd="0" presId="urn:microsoft.com/office/officeart/2018/2/layout/IconVerticalSolidList"/>
    <dgm:cxn modelId="{EA16315F-8928-47E5-B331-D7191A137B19}" type="presParOf" srcId="{FDD79883-744A-4FB7-AEE5-24FFDF91A10F}" destId="{AF89DF71-A1BF-4928-B429-0C986DAA1BF9}" srcOrd="3" destOrd="0" presId="urn:microsoft.com/office/officeart/2018/2/layout/IconVerticalSolidList"/>
    <dgm:cxn modelId="{AD08F4AD-6DFA-45C0-B84A-3AC255052024}" type="presParOf" srcId="{A0CB6414-EDA9-4A37-9D13-AF27F34F0B4D}" destId="{D65ABF69-F3C8-40F0-AA07-C1F30D7B27B8}" srcOrd="5" destOrd="0" presId="urn:microsoft.com/office/officeart/2018/2/layout/IconVerticalSolidList"/>
    <dgm:cxn modelId="{0D1C6578-C8BE-4F4A-969D-29D024155964}" type="presParOf" srcId="{A0CB6414-EDA9-4A37-9D13-AF27F34F0B4D}" destId="{F914D838-FBAA-4171-B32D-D58B9328C014}" srcOrd="6" destOrd="0" presId="urn:microsoft.com/office/officeart/2018/2/layout/IconVerticalSolidList"/>
    <dgm:cxn modelId="{6CE36B76-60CC-4BFF-845F-09A9132731BA}" type="presParOf" srcId="{F914D838-FBAA-4171-B32D-D58B9328C014}" destId="{3B90868E-35A3-463D-8652-F3ABA2902B4E}" srcOrd="0" destOrd="0" presId="urn:microsoft.com/office/officeart/2018/2/layout/IconVerticalSolidList"/>
    <dgm:cxn modelId="{75E034F2-A138-45E9-97C7-3F6B302F4159}" type="presParOf" srcId="{F914D838-FBAA-4171-B32D-D58B9328C014}" destId="{7B0AAE9D-0678-46A4-A084-67CC91DF5180}" srcOrd="1" destOrd="0" presId="urn:microsoft.com/office/officeart/2018/2/layout/IconVerticalSolidList"/>
    <dgm:cxn modelId="{728EB4E9-879D-4240-B2B5-259977C9E170}" type="presParOf" srcId="{F914D838-FBAA-4171-B32D-D58B9328C014}" destId="{13707214-7815-4967-9991-562B70EEADFB}" srcOrd="2" destOrd="0" presId="urn:microsoft.com/office/officeart/2018/2/layout/IconVerticalSolidList"/>
    <dgm:cxn modelId="{A7AE1665-3888-4F7B-8C6A-456B33D64215}" type="presParOf" srcId="{F914D838-FBAA-4171-B32D-D58B9328C014}" destId="{2A2B3712-922A-431B-902D-D09109AFB95B}" srcOrd="3" destOrd="0" presId="urn:microsoft.com/office/officeart/2018/2/layout/IconVerticalSolidList"/>
    <dgm:cxn modelId="{24AF7D03-2506-4975-8F2C-2F3FD6AA7177}" type="presParOf" srcId="{A0CB6414-EDA9-4A37-9D13-AF27F34F0B4D}" destId="{FE67A567-1A95-458B-A0D5-BA6C63103505}" srcOrd="7" destOrd="0" presId="urn:microsoft.com/office/officeart/2018/2/layout/IconVerticalSolidList"/>
    <dgm:cxn modelId="{BC590EE9-820E-4E67-ACE9-6E5235ADAF59}" type="presParOf" srcId="{A0CB6414-EDA9-4A37-9D13-AF27F34F0B4D}" destId="{5FC52930-0A15-48DD-A96D-0062CF164ACA}" srcOrd="8" destOrd="0" presId="urn:microsoft.com/office/officeart/2018/2/layout/IconVerticalSolidList"/>
    <dgm:cxn modelId="{7C8F642B-7220-4884-849E-7C067465A084}" type="presParOf" srcId="{5FC52930-0A15-48DD-A96D-0062CF164ACA}" destId="{319443C3-6DE1-4C71-8BF4-80E4EE44CD0F}" srcOrd="0" destOrd="0" presId="urn:microsoft.com/office/officeart/2018/2/layout/IconVerticalSolidList"/>
    <dgm:cxn modelId="{F606065C-9BFC-4504-BB5B-8A4A1ECD6F52}" type="presParOf" srcId="{5FC52930-0A15-48DD-A96D-0062CF164ACA}" destId="{EC370E4A-1AA8-451C-80B1-CA0DAFCA9C7B}" srcOrd="1" destOrd="0" presId="urn:microsoft.com/office/officeart/2018/2/layout/IconVerticalSolidList"/>
    <dgm:cxn modelId="{5B82D7A9-ECB8-4CBE-9F68-E238A702AD0D}" type="presParOf" srcId="{5FC52930-0A15-48DD-A96D-0062CF164ACA}" destId="{EBCFAEB7-5DF5-4246-A3CB-52C639884875}" srcOrd="2" destOrd="0" presId="urn:microsoft.com/office/officeart/2018/2/layout/IconVerticalSolidList"/>
    <dgm:cxn modelId="{07EF18D1-2CFF-42A6-9227-D7A72AB55191}" type="presParOf" srcId="{5FC52930-0A15-48DD-A96D-0062CF164ACA}" destId="{51DD9888-07EC-4820-B5E2-19F6975EFF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EC7B1-0020-477C-BAEE-B70EBC702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85E840-F488-423F-B293-DB73FA3DC6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Coût</a:t>
          </a:r>
          <a:endParaRPr lang="en-US" dirty="0"/>
        </a:p>
      </dgm:t>
    </dgm:pt>
    <dgm:pt modelId="{F2AF1F8F-DCD2-4DD1-909F-09800BEBE738}" type="parTrans" cxnId="{0F938565-715C-4B21-A5CE-1CC0B182343E}">
      <dgm:prSet/>
      <dgm:spPr/>
      <dgm:t>
        <a:bodyPr/>
        <a:lstStyle/>
        <a:p>
          <a:endParaRPr lang="en-US"/>
        </a:p>
      </dgm:t>
    </dgm:pt>
    <dgm:pt modelId="{6BDF2765-8201-4D23-956D-7E3D6D2627F6}" type="sibTrans" cxnId="{0F938565-715C-4B21-A5CE-1CC0B182343E}">
      <dgm:prSet/>
      <dgm:spPr/>
      <dgm:t>
        <a:bodyPr/>
        <a:lstStyle/>
        <a:p>
          <a:endParaRPr lang="en-US"/>
        </a:p>
      </dgm:t>
    </dgm:pt>
    <dgm:pt modelId="{9473E597-ADE4-4AF0-A01C-92B3245AC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Dimension de </a:t>
          </a:r>
          <a:r>
            <a:rPr lang="en-US" dirty="0" err="1"/>
            <a:t>l’objet</a:t>
          </a:r>
          <a:endParaRPr lang="en-US" dirty="0"/>
        </a:p>
      </dgm:t>
    </dgm:pt>
    <dgm:pt modelId="{FD87AA5B-3C87-4FE2-A65C-77BF4CB1E48F}" type="parTrans" cxnId="{9B03E7DB-3D46-4FF4-A4CB-FE2BBFFB7FBC}">
      <dgm:prSet/>
      <dgm:spPr/>
      <dgm:t>
        <a:bodyPr/>
        <a:lstStyle/>
        <a:p>
          <a:endParaRPr lang="fr-FR"/>
        </a:p>
      </dgm:t>
    </dgm:pt>
    <dgm:pt modelId="{89F6E9E5-DCF5-4DFC-BFE1-D5921927D7EF}" type="sibTrans" cxnId="{9B03E7DB-3D46-4FF4-A4CB-FE2BBFFB7FBC}">
      <dgm:prSet/>
      <dgm:spPr/>
      <dgm:t>
        <a:bodyPr/>
        <a:lstStyle/>
        <a:p>
          <a:endParaRPr lang="fr-FR"/>
        </a:p>
      </dgm:t>
    </dgm:pt>
    <dgm:pt modelId="{904FDD4F-0192-4C2F-83FC-ABF1090C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Sur le Marché</a:t>
          </a:r>
          <a:endParaRPr lang="en-US" dirty="0">
            <a:solidFill>
              <a:schemeClr val="tx1"/>
            </a:solidFill>
          </a:endParaRPr>
        </a:p>
      </dgm:t>
    </dgm:pt>
    <dgm:pt modelId="{EA01A11A-FA28-4530-AA64-CE3D7CB7DAE0}" type="parTrans" cxnId="{F0E160B6-5030-4E90-855B-37F1A56C93C2}">
      <dgm:prSet/>
      <dgm:spPr/>
      <dgm:t>
        <a:bodyPr/>
        <a:lstStyle/>
        <a:p>
          <a:endParaRPr lang="fr-FR"/>
        </a:p>
      </dgm:t>
    </dgm:pt>
    <dgm:pt modelId="{79316CBC-7DA3-48B6-BA2A-E03480D59173}" type="sibTrans" cxnId="{F0E160B6-5030-4E90-855B-37F1A56C93C2}">
      <dgm:prSet/>
      <dgm:spPr/>
      <dgm:t>
        <a:bodyPr/>
        <a:lstStyle/>
        <a:p>
          <a:endParaRPr lang="fr-FR"/>
        </a:p>
      </dgm:t>
    </dgm:pt>
    <dgm:pt modelId="{A0CB6414-EDA9-4A37-9D13-AF27F34F0B4D}" type="pres">
      <dgm:prSet presAssocID="{551EC7B1-0020-477C-BAEE-B70EBC702B8A}" presName="root" presStyleCnt="0">
        <dgm:presLayoutVars>
          <dgm:dir/>
          <dgm:resizeHandles val="exact"/>
        </dgm:presLayoutVars>
      </dgm:prSet>
      <dgm:spPr/>
    </dgm:pt>
    <dgm:pt modelId="{480C72C1-F332-4600-A12E-C8CEA023E83F}" type="pres">
      <dgm:prSet presAssocID="{0F85E840-F488-423F-B293-DB73FA3DC65D}" presName="compNode" presStyleCnt="0"/>
      <dgm:spPr/>
    </dgm:pt>
    <dgm:pt modelId="{D87F1690-67AC-4D64-B7C3-7537BBC9A7EE}" type="pres">
      <dgm:prSet presAssocID="{0F85E840-F488-423F-B293-DB73FA3DC65D}" presName="bgRect" presStyleLbl="bgShp" presStyleIdx="0" presStyleCnt="3"/>
      <dgm:spPr/>
    </dgm:pt>
    <dgm:pt modelId="{E218530C-7282-46AA-83CA-1B2CAA2B2589}" type="pres">
      <dgm:prSet presAssocID="{0F85E840-F488-423F-B293-DB73FA3DC6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AC8700A3-7CBC-4923-987C-05F0F739E6A2}" type="pres">
      <dgm:prSet presAssocID="{0F85E840-F488-423F-B293-DB73FA3DC65D}" presName="spaceRect" presStyleCnt="0"/>
      <dgm:spPr/>
    </dgm:pt>
    <dgm:pt modelId="{83E7DD4C-8442-4B14-9CE8-5A6A58275369}" type="pres">
      <dgm:prSet presAssocID="{0F85E840-F488-423F-B293-DB73FA3DC65D}" presName="parTx" presStyleLbl="revTx" presStyleIdx="0" presStyleCnt="3">
        <dgm:presLayoutVars>
          <dgm:chMax val="0"/>
          <dgm:chPref val="0"/>
        </dgm:presLayoutVars>
      </dgm:prSet>
      <dgm:spPr/>
    </dgm:pt>
    <dgm:pt modelId="{99282D6B-489B-4377-BC20-82C105A217F1}" type="pres">
      <dgm:prSet presAssocID="{6BDF2765-8201-4D23-956D-7E3D6D2627F6}" presName="sibTrans" presStyleCnt="0"/>
      <dgm:spPr/>
    </dgm:pt>
    <dgm:pt modelId="{60FB20B9-A646-4BD8-98DB-FE34577EBE62}" type="pres">
      <dgm:prSet presAssocID="{9473E597-ADE4-4AF0-A01C-92B3245ACF2A}" presName="compNode" presStyleCnt="0"/>
      <dgm:spPr/>
    </dgm:pt>
    <dgm:pt modelId="{BB2189CC-D541-4173-9526-7C83AD562055}" type="pres">
      <dgm:prSet presAssocID="{9473E597-ADE4-4AF0-A01C-92B3245ACF2A}" presName="bgRect" presStyleLbl="bgShp" presStyleIdx="1" presStyleCnt="3"/>
      <dgm:spPr/>
    </dgm:pt>
    <dgm:pt modelId="{2E06390D-2A11-48FF-ABBA-9220A74151B1}" type="pres">
      <dgm:prSet presAssocID="{9473E597-ADE4-4AF0-A01C-92B3245ACF2A}" presName="iconRect" presStyleLbl="node1" presStyleIdx="1" presStyleCnt="3" custLinFactNeighborX="-83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B9F4FB0-C182-4D6C-8697-F8AC1DAC996A}" type="pres">
      <dgm:prSet presAssocID="{9473E597-ADE4-4AF0-A01C-92B3245ACF2A}" presName="spaceRect" presStyleCnt="0"/>
      <dgm:spPr/>
    </dgm:pt>
    <dgm:pt modelId="{FE9733A8-C45E-4330-96D2-828010BE3D3B}" type="pres">
      <dgm:prSet presAssocID="{9473E597-ADE4-4AF0-A01C-92B3245ACF2A}" presName="parTx" presStyleLbl="revTx" presStyleIdx="1" presStyleCnt="3">
        <dgm:presLayoutVars>
          <dgm:chMax val="0"/>
          <dgm:chPref val="0"/>
        </dgm:presLayoutVars>
      </dgm:prSet>
      <dgm:spPr/>
    </dgm:pt>
    <dgm:pt modelId="{9DCACC2D-7DF1-49E7-AC9D-B3E341A31AB0}" type="pres">
      <dgm:prSet presAssocID="{89F6E9E5-DCF5-4DFC-BFE1-D5921927D7EF}" presName="sibTrans" presStyleCnt="0"/>
      <dgm:spPr/>
    </dgm:pt>
    <dgm:pt modelId="{683DD9E0-7325-4E9F-B887-94E227416E50}" type="pres">
      <dgm:prSet presAssocID="{904FDD4F-0192-4C2F-83FC-ABF1090C2476}" presName="compNode" presStyleCnt="0"/>
      <dgm:spPr/>
    </dgm:pt>
    <dgm:pt modelId="{9571A340-B188-49EC-B1AB-E2534330F781}" type="pres">
      <dgm:prSet presAssocID="{904FDD4F-0192-4C2F-83FC-ABF1090C2476}" presName="bgRect" presStyleLbl="bgShp" presStyleIdx="2" presStyleCnt="3"/>
      <dgm:spPr/>
    </dgm:pt>
    <dgm:pt modelId="{B45FE313-64A0-45C3-8827-74E473152647}" type="pres">
      <dgm:prSet presAssocID="{904FDD4F-0192-4C2F-83FC-ABF1090C24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ance à la baisse"/>
        </a:ext>
      </dgm:extLst>
    </dgm:pt>
    <dgm:pt modelId="{EC3EAC76-7F06-442B-982E-6F6059C45723}" type="pres">
      <dgm:prSet presAssocID="{904FDD4F-0192-4C2F-83FC-ABF1090C2476}" presName="spaceRect" presStyleCnt="0"/>
      <dgm:spPr/>
    </dgm:pt>
    <dgm:pt modelId="{87CCED24-3E69-49D2-9E3C-A5D5C3A7ACAA}" type="pres">
      <dgm:prSet presAssocID="{904FDD4F-0192-4C2F-83FC-ABF1090C24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AE9438-631C-4595-B288-011C4643A64E}" type="presOf" srcId="{904FDD4F-0192-4C2F-83FC-ABF1090C2476}" destId="{87CCED24-3E69-49D2-9E3C-A5D5C3A7ACAA}" srcOrd="0" destOrd="0" presId="urn:microsoft.com/office/officeart/2018/2/layout/IconVerticalSolidList"/>
    <dgm:cxn modelId="{0194513F-32DF-4D94-8E9F-E165D9BF0DBE}" type="presOf" srcId="{9473E597-ADE4-4AF0-A01C-92B3245ACF2A}" destId="{FE9733A8-C45E-4330-96D2-828010BE3D3B}" srcOrd="0" destOrd="0" presId="urn:microsoft.com/office/officeart/2018/2/layout/IconVerticalSolidList"/>
    <dgm:cxn modelId="{70847465-69DA-480D-A021-BC6DAB43797B}" type="presOf" srcId="{0F85E840-F488-423F-B293-DB73FA3DC65D}" destId="{83E7DD4C-8442-4B14-9CE8-5A6A58275369}" srcOrd="0" destOrd="0" presId="urn:microsoft.com/office/officeart/2018/2/layout/IconVerticalSolidList"/>
    <dgm:cxn modelId="{0F938565-715C-4B21-A5CE-1CC0B182343E}" srcId="{551EC7B1-0020-477C-BAEE-B70EBC702B8A}" destId="{0F85E840-F488-423F-B293-DB73FA3DC65D}" srcOrd="0" destOrd="0" parTransId="{F2AF1F8F-DCD2-4DD1-909F-09800BEBE738}" sibTransId="{6BDF2765-8201-4D23-956D-7E3D6D2627F6}"/>
    <dgm:cxn modelId="{360B9574-DE56-40EB-851F-C972E4CC6705}" type="presOf" srcId="{551EC7B1-0020-477C-BAEE-B70EBC702B8A}" destId="{A0CB6414-EDA9-4A37-9D13-AF27F34F0B4D}" srcOrd="0" destOrd="0" presId="urn:microsoft.com/office/officeart/2018/2/layout/IconVerticalSolidList"/>
    <dgm:cxn modelId="{F0E160B6-5030-4E90-855B-37F1A56C93C2}" srcId="{551EC7B1-0020-477C-BAEE-B70EBC702B8A}" destId="{904FDD4F-0192-4C2F-83FC-ABF1090C2476}" srcOrd="2" destOrd="0" parTransId="{EA01A11A-FA28-4530-AA64-CE3D7CB7DAE0}" sibTransId="{79316CBC-7DA3-48B6-BA2A-E03480D59173}"/>
    <dgm:cxn modelId="{9B03E7DB-3D46-4FF4-A4CB-FE2BBFFB7FBC}" srcId="{551EC7B1-0020-477C-BAEE-B70EBC702B8A}" destId="{9473E597-ADE4-4AF0-A01C-92B3245ACF2A}" srcOrd="1" destOrd="0" parTransId="{FD87AA5B-3C87-4FE2-A65C-77BF4CB1E48F}" sibTransId="{89F6E9E5-DCF5-4DFC-BFE1-D5921927D7EF}"/>
    <dgm:cxn modelId="{0ED19285-871C-433F-AA20-8936CCDB626D}" type="presParOf" srcId="{A0CB6414-EDA9-4A37-9D13-AF27F34F0B4D}" destId="{480C72C1-F332-4600-A12E-C8CEA023E83F}" srcOrd="0" destOrd="0" presId="urn:microsoft.com/office/officeart/2018/2/layout/IconVerticalSolidList"/>
    <dgm:cxn modelId="{A53E394E-EFEA-442A-82D8-9C1AD6773BB6}" type="presParOf" srcId="{480C72C1-F332-4600-A12E-C8CEA023E83F}" destId="{D87F1690-67AC-4D64-B7C3-7537BBC9A7EE}" srcOrd="0" destOrd="0" presId="urn:microsoft.com/office/officeart/2018/2/layout/IconVerticalSolidList"/>
    <dgm:cxn modelId="{9CE2339B-A8B1-4D0D-BF0B-472F13004F07}" type="presParOf" srcId="{480C72C1-F332-4600-A12E-C8CEA023E83F}" destId="{E218530C-7282-46AA-83CA-1B2CAA2B2589}" srcOrd="1" destOrd="0" presId="urn:microsoft.com/office/officeart/2018/2/layout/IconVerticalSolidList"/>
    <dgm:cxn modelId="{81102EDA-AA6E-49B2-B071-2501B8309228}" type="presParOf" srcId="{480C72C1-F332-4600-A12E-C8CEA023E83F}" destId="{AC8700A3-7CBC-4923-987C-05F0F739E6A2}" srcOrd="2" destOrd="0" presId="urn:microsoft.com/office/officeart/2018/2/layout/IconVerticalSolidList"/>
    <dgm:cxn modelId="{2C4A3E63-5FD7-4F02-96AA-5660666E9F13}" type="presParOf" srcId="{480C72C1-F332-4600-A12E-C8CEA023E83F}" destId="{83E7DD4C-8442-4B14-9CE8-5A6A58275369}" srcOrd="3" destOrd="0" presId="urn:microsoft.com/office/officeart/2018/2/layout/IconVerticalSolidList"/>
    <dgm:cxn modelId="{0C946EA2-C636-42AE-8030-7CD4C5501279}" type="presParOf" srcId="{A0CB6414-EDA9-4A37-9D13-AF27F34F0B4D}" destId="{99282D6B-489B-4377-BC20-82C105A217F1}" srcOrd="1" destOrd="0" presId="urn:microsoft.com/office/officeart/2018/2/layout/IconVerticalSolidList"/>
    <dgm:cxn modelId="{694A7618-EC12-4150-ADF2-F9A093074D46}" type="presParOf" srcId="{A0CB6414-EDA9-4A37-9D13-AF27F34F0B4D}" destId="{60FB20B9-A646-4BD8-98DB-FE34577EBE62}" srcOrd="2" destOrd="0" presId="urn:microsoft.com/office/officeart/2018/2/layout/IconVerticalSolidList"/>
    <dgm:cxn modelId="{09C513A2-E22D-4CFF-9FFE-57A883EC7532}" type="presParOf" srcId="{60FB20B9-A646-4BD8-98DB-FE34577EBE62}" destId="{BB2189CC-D541-4173-9526-7C83AD562055}" srcOrd="0" destOrd="0" presId="urn:microsoft.com/office/officeart/2018/2/layout/IconVerticalSolidList"/>
    <dgm:cxn modelId="{3C62B1CB-976A-4C9D-9FB0-4E06EDC5CBD0}" type="presParOf" srcId="{60FB20B9-A646-4BD8-98DB-FE34577EBE62}" destId="{2E06390D-2A11-48FF-ABBA-9220A74151B1}" srcOrd="1" destOrd="0" presId="urn:microsoft.com/office/officeart/2018/2/layout/IconVerticalSolidList"/>
    <dgm:cxn modelId="{55807F59-FC29-4C57-B48A-542A78556F01}" type="presParOf" srcId="{60FB20B9-A646-4BD8-98DB-FE34577EBE62}" destId="{4B9F4FB0-C182-4D6C-8697-F8AC1DAC996A}" srcOrd="2" destOrd="0" presId="urn:microsoft.com/office/officeart/2018/2/layout/IconVerticalSolidList"/>
    <dgm:cxn modelId="{003EB6BF-2A33-4B2D-881A-932279745A41}" type="presParOf" srcId="{60FB20B9-A646-4BD8-98DB-FE34577EBE62}" destId="{FE9733A8-C45E-4330-96D2-828010BE3D3B}" srcOrd="3" destOrd="0" presId="urn:microsoft.com/office/officeart/2018/2/layout/IconVerticalSolidList"/>
    <dgm:cxn modelId="{FC465289-6745-41D3-8363-1B9513B7021E}" type="presParOf" srcId="{A0CB6414-EDA9-4A37-9D13-AF27F34F0B4D}" destId="{9DCACC2D-7DF1-49E7-AC9D-B3E341A31AB0}" srcOrd="3" destOrd="0" presId="urn:microsoft.com/office/officeart/2018/2/layout/IconVerticalSolidList"/>
    <dgm:cxn modelId="{DCFA52BA-7E2E-4E0B-B5D9-3536CCB0C790}" type="presParOf" srcId="{A0CB6414-EDA9-4A37-9D13-AF27F34F0B4D}" destId="{683DD9E0-7325-4E9F-B887-94E227416E50}" srcOrd="4" destOrd="0" presId="urn:microsoft.com/office/officeart/2018/2/layout/IconVerticalSolidList"/>
    <dgm:cxn modelId="{BB41F13D-001B-4B9E-AAD2-F769EF868F55}" type="presParOf" srcId="{683DD9E0-7325-4E9F-B887-94E227416E50}" destId="{9571A340-B188-49EC-B1AB-E2534330F781}" srcOrd="0" destOrd="0" presId="urn:microsoft.com/office/officeart/2018/2/layout/IconVerticalSolidList"/>
    <dgm:cxn modelId="{96ABB91A-0263-44A8-B048-978830FE92F8}" type="presParOf" srcId="{683DD9E0-7325-4E9F-B887-94E227416E50}" destId="{B45FE313-64A0-45C3-8827-74E473152647}" srcOrd="1" destOrd="0" presId="urn:microsoft.com/office/officeart/2018/2/layout/IconVerticalSolidList"/>
    <dgm:cxn modelId="{B4DF577C-ECAF-4CF1-9744-AD6893A7461B}" type="presParOf" srcId="{683DD9E0-7325-4E9F-B887-94E227416E50}" destId="{EC3EAC76-7F06-442B-982E-6F6059C45723}" srcOrd="2" destOrd="0" presId="urn:microsoft.com/office/officeart/2018/2/layout/IconVerticalSolidList"/>
    <dgm:cxn modelId="{BBCC0F66-1D89-4E7A-8827-BB8C6AE37E01}" type="presParOf" srcId="{683DD9E0-7325-4E9F-B887-94E227416E50}" destId="{87CCED24-3E69-49D2-9E3C-A5D5C3A7A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F1690-67AC-4D64-B7C3-7537BBC9A7EE}">
      <dsp:nvSpPr>
        <dsp:cNvPr id="0" name=""/>
        <dsp:cNvSpPr/>
      </dsp:nvSpPr>
      <dsp:spPr>
        <a:xfrm>
          <a:off x="0" y="425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8530C-7282-46AA-83CA-1B2CAA2B2589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DD4C-8442-4B14-9CE8-5A6A58275369}">
      <dsp:nvSpPr>
        <dsp:cNvPr id="0" name=""/>
        <dsp:cNvSpPr/>
      </dsp:nvSpPr>
      <dsp:spPr>
        <a:xfrm>
          <a:off x="1047052" y="425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Module GPS GPS-GY-NEO6MV2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        3,90 €</a:t>
          </a:r>
          <a:endParaRPr lang="en-US" sz="1900" kern="1200" dirty="0"/>
        </a:p>
      </dsp:txBody>
      <dsp:txXfrm>
        <a:off x="1047052" y="4256"/>
        <a:ext cx="5243173" cy="906538"/>
      </dsp:txXfrm>
    </dsp:sp>
    <dsp:sp modelId="{9B9D31F5-0FEB-4F62-9A6D-96CF3CDE4C04}">
      <dsp:nvSpPr>
        <dsp:cNvPr id="0" name=""/>
        <dsp:cNvSpPr/>
      </dsp:nvSpPr>
      <dsp:spPr>
        <a:xfrm>
          <a:off x="0" y="1137429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49333-131C-4490-8698-14D042ED2CA8}">
      <dsp:nvSpPr>
        <dsp:cNvPr id="0" name=""/>
        <dsp:cNvSpPr/>
      </dsp:nvSpPr>
      <dsp:spPr>
        <a:xfrm>
          <a:off x="317934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00321-272F-41B8-AAFC-CC39A8A20342}">
      <dsp:nvSpPr>
        <dsp:cNvPr id="0" name=""/>
        <dsp:cNvSpPr/>
      </dsp:nvSpPr>
      <dsp:spPr>
        <a:xfrm>
          <a:off x="1047052" y="1137429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Module Lora REYAX RYLR896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        18 €</a:t>
          </a:r>
          <a:endParaRPr lang="en-US" sz="1900" kern="1200" dirty="0"/>
        </a:p>
      </dsp:txBody>
      <dsp:txXfrm>
        <a:off x="1047052" y="1137429"/>
        <a:ext cx="5243173" cy="906538"/>
      </dsp:txXfrm>
    </dsp:sp>
    <dsp:sp modelId="{5C838BCD-7729-4602-BD83-A5385950EE71}">
      <dsp:nvSpPr>
        <dsp:cNvPr id="0" name=""/>
        <dsp:cNvSpPr/>
      </dsp:nvSpPr>
      <dsp:spPr>
        <a:xfrm>
          <a:off x="0" y="2270603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C15B9-6A7C-4992-AAA5-5F7BC9A4FDC5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9DF71-A1BF-4928-B429-0C986DAA1BF9}">
      <dsp:nvSpPr>
        <dsp:cNvPr id="0" name=""/>
        <dsp:cNvSpPr/>
      </dsp:nvSpPr>
      <dsp:spPr>
        <a:xfrm>
          <a:off x="1047052" y="2270603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Esp 32</a:t>
          </a:r>
          <a:endParaRPr lang="en-US" sz="1900" kern="1200"/>
        </a:p>
      </dsp:txBody>
      <dsp:txXfrm>
        <a:off x="1047052" y="2270603"/>
        <a:ext cx="5243173" cy="906538"/>
      </dsp:txXfrm>
    </dsp:sp>
    <dsp:sp modelId="{3B90868E-35A3-463D-8652-F3ABA2902B4E}">
      <dsp:nvSpPr>
        <dsp:cNvPr id="0" name=""/>
        <dsp:cNvSpPr/>
      </dsp:nvSpPr>
      <dsp:spPr>
        <a:xfrm>
          <a:off x="0" y="340377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AAE9D-0678-46A4-A084-67CC91DF5180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B3712-922A-431B-902D-D09109AFB95B}">
      <dsp:nvSpPr>
        <dsp:cNvPr id="0" name=""/>
        <dsp:cNvSpPr/>
      </dsp:nvSpPr>
      <dsp:spPr>
        <a:xfrm>
          <a:off x="1047052" y="340377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Batterie 802540 1000mAh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        5 €</a:t>
          </a:r>
          <a:endParaRPr lang="en-US" sz="1900" kern="1200" dirty="0"/>
        </a:p>
      </dsp:txBody>
      <dsp:txXfrm>
        <a:off x="1047052" y="3403776"/>
        <a:ext cx="5243173" cy="906538"/>
      </dsp:txXfrm>
    </dsp:sp>
    <dsp:sp modelId="{319443C3-6DE1-4C71-8BF4-80E4EE44CD0F}">
      <dsp:nvSpPr>
        <dsp:cNvPr id="0" name=""/>
        <dsp:cNvSpPr/>
      </dsp:nvSpPr>
      <dsp:spPr>
        <a:xfrm>
          <a:off x="0" y="4536950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70E4A-1AA8-451C-80B1-CA0DAFCA9C7B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D9888-07EC-4820-B5E2-19F6975EFF82}">
      <dsp:nvSpPr>
        <dsp:cNvPr id="0" name=""/>
        <dsp:cNvSpPr/>
      </dsp:nvSpPr>
      <dsp:spPr>
        <a:xfrm>
          <a:off x="1047052" y="4536950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Bouton poussoir DIP P4</a:t>
          </a:r>
          <a:endParaRPr lang="en-US" sz="1900" kern="1200"/>
        </a:p>
      </dsp:txBody>
      <dsp:txXfrm>
        <a:off x="1047052" y="4536950"/>
        <a:ext cx="5243173" cy="906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F1690-67AC-4D64-B7C3-7537BBC9A7EE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8530C-7282-46AA-83CA-1B2CAA2B2589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DD4C-8442-4B14-9CE8-5A6A58275369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Coût</a:t>
          </a:r>
          <a:endParaRPr lang="en-US" sz="2500" kern="1200" dirty="0"/>
        </a:p>
      </dsp:txBody>
      <dsp:txXfrm>
        <a:off x="1797316" y="665"/>
        <a:ext cx="4492909" cy="1556118"/>
      </dsp:txXfrm>
    </dsp:sp>
    <dsp:sp modelId="{BB2189CC-D541-4173-9526-7C83AD562055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6390D-2A11-48FF-ABBA-9220A74151B1}">
      <dsp:nvSpPr>
        <dsp:cNvPr id="0" name=""/>
        <dsp:cNvSpPr/>
      </dsp:nvSpPr>
      <dsp:spPr>
        <a:xfrm>
          <a:off x="39917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733A8-C45E-4330-96D2-828010BE3D3B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Dimension de </a:t>
          </a:r>
          <a:r>
            <a:rPr lang="en-US" sz="2500" kern="1200" dirty="0" err="1"/>
            <a:t>l’objet</a:t>
          </a:r>
          <a:endParaRPr lang="en-US" sz="2500" kern="1200" dirty="0"/>
        </a:p>
      </dsp:txBody>
      <dsp:txXfrm>
        <a:off x="1797316" y="1945813"/>
        <a:ext cx="4492909" cy="1556118"/>
      </dsp:txXfrm>
    </dsp:sp>
    <dsp:sp modelId="{9571A340-B188-49EC-B1AB-E2534330F781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FE313-64A0-45C3-8827-74E473152647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CED24-3E69-49D2-9E3C-A5D5C3A7ACAA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Sur le Marché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797316" y="3890961"/>
        <a:ext cx="4492909" cy="15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4.svg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F249D-E637-D34E-9039-DD6DA269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fr-FR"/>
              <a:t>Findt p&amp;t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B5DE88-4210-C143-8BAB-EBF4A26C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1403"/>
          </a:xfrm>
        </p:spPr>
        <p:txBody>
          <a:bodyPr>
            <a:normAutofit/>
          </a:bodyPr>
          <a:lstStyle/>
          <a:p>
            <a:pPr algn="ctr"/>
            <a:r>
              <a:rPr lang="fr-FR"/>
              <a:t>Aghilas Kassai , Djahida  Benabed , Myriam Sanvee</a:t>
            </a: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0C2DD-933E-E84B-AC50-411BBA53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12" y="639315"/>
            <a:ext cx="10392888" cy="1418086"/>
          </a:xfrm>
        </p:spPr>
        <p:txBody>
          <a:bodyPr anchor="ctr"/>
          <a:lstStyle/>
          <a:p>
            <a:pPr algn="ctr"/>
            <a:r>
              <a:rPr lang="fr-FR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E8805-CAB3-6E49-929C-7E077606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</a:p>
          <a:p>
            <a:pPr marL="457200" indent="-457200" algn="just">
              <a:buAutoNum type="arabicPeriod"/>
            </a:pPr>
            <a:r>
              <a:rPr lang="fr-FR" dirty="0"/>
              <a:t>Liste des  composantes </a:t>
            </a:r>
          </a:p>
          <a:p>
            <a:pPr marL="457200" indent="-457200" algn="just">
              <a:buAutoNum type="arabicPeriod"/>
            </a:pPr>
            <a:endParaRPr lang="fr-FR" dirty="0"/>
          </a:p>
          <a:p>
            <a:pPr marL="457200" indent="-457200" algn="just">
              <a:buAutoNum type="arabicPeriod"/>
            </a:pPr>
            <a:r>
              <a:rPr lang="fr-FR" dirty="0"/>
              <a:t>Circuit de base </a:t>
            </a:r>
          </a:p>
          <a:p>
            <a:pPr marL="457200" indent="-457200" algn="just">
              <a:buAutoNum type="arabicPeriod"/>
            </a:pPr>
            <a:endParaRPr lang="fr-FR" dirty="0"/>
          </a:p>
          <a:p>
            <a:pPr marL="457200" indent="-457200" algn="just">
              <a:buAutoNum type="arabicPeriod"/>
            </a:pPr>
            <a:r>
              <a:rPr lang="fr-FR" dirty="0"/>
              <a:t>Conception logiciel </a:t>
            </a:r>
          </a:p>
          <a:p>
            <a:pPr marL="457200" indent="-457200" algn="just">
              <a:buAutoNum type="arabicPeriod"/>
            </a:pPr>
            <a:endParaRPr lang="fr-FR" dirty="0"/>
          </a:p>
          <a:p>
            <a:pPr marL="457200" indent="-457200" algn="just">
              <a:buAutoNum type="arabicPeriod"/>
            </a:pPr>
            <a:r>
              <a:rPr lang="fr-FR" dirty="0"/>
              <a:t>Réalisation  </a:t>
            </a:r>
          </a:p>
        </p:txBody>
      </p:sp>
    </p:spTree>
    <p:extLst>
      <p:ext uri="{BB962C8B-B14F-4D97-AF65-F5344CB8AC3E}">
        <p14:creationId xmlns:p14="http://schemas.microsoft.com/office/powerpoint/2010/main" val="361349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D609C4-4C2B-E442-B72B-F91E141A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5499"/>
            <a:ext cx="3306744" cy="5148371"/>
          </a:xfrm>
        </p:spPr>
        <p:txBody>
          <a:bodyPr>
            <a:normAutofit/>
          </a:bodyPr>
          <a:lstStyle/>
          <a:p>
            <a:r>
              <a:rPr lang="fr-FR" sz="3100" u="sng">
                <a:solidFill>
                  <a:schemeClr val="bg1"/>
                </a:solidFill>
              </a:rPr>
              <a:t>Liste des  composantes 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FCBE8074-F835-435F-891D-188EBF180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93619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aphique 3" descr="Étiquette">
            <a:extLst>
              <a:ext uri="{FF2B5EF4-FFF2-40B4-BE49-F238E27FC236}">
                <a16:creationId xmlns:a16="http://schemas.microsoft.com/office/drawing/2014/main" id="{1212F369-4F41-4517-92D8-F9CF48DFE9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4653" y="1212850"/>
            <a:ext cx="652272" cy="457200"/>
          </a:xfrm>
          <a:prstGeom prst="rect">
            <a:avLst/>
          </a:prstGeom>
        </p:spPr>
      </p:pic>
      <p:pic>
        <p:nvPicPr>
          <p:cNvPr id="7" name="Graphique 6" descr="Étiquette">
            <a:extLst>
              <a:ext uri="{FF2B5EF4-FFF2-40B4-BE49-F238E27FC236}">
                <a16:creationId xmlns:a16="http://schemas.microsoft.com/office/drawing/2014/main" id="{E054A89B-F18C-4779-8C2C-E3E6947349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1072" y="2345824"/>
            <a:ext cx="705853" cy="457200"/>
          </a:xfrm>
          <a:prstGeom prst="rect">
            <a:avLst/>
          </a:prstGeom>
        </p:spPr>
      </p:pic>
      <p:pic>
        <p:nvPicPr>
          <p:cNvPr id="9" name="Graphique 8" descr="Étiquette">
            <a:extLst>
              <a:ext uri="{FF2B5EF4-FFF2-40B4-BE49-F238E27FC236}">
                <a16:creationId xmlns:a16="http://schemas.microsoft.com/office/drawing/2014/main" id="{70D9FC33-874C-4EA9-8FF1-F938DD3C71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4653" y="4511007"/>
            <a:ext cx="652272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43AA0-AEC8-124E-B08F-73A97E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fr-FR" u="sng" dirty="0"/>
              <a:t>Circuit de base provisoire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167E6-D5E8-5745-9C98-6847839E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D08467-CB88-4879-B8A9-CB4085ADF4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10820400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BA9237-777C-5741-BBBC-50E58C8F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fr-FR" sz="3600" u="sng"/>
              <a:t>Conception logiciel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0E4C-3138-D949-913C-2B19C61B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9" y="0"/>
            <a:ext cx="7555992" cy="68579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F496F4-6478-48BB-885F-9AC97FC2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930" y="514349"/>
            <a:ext cx="66484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BA9237-777C-5741-BBBC-50E58C8F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fr-FR" sz="3600" u="sng">
                <a:solidFill>
                  <a:schemeClr val="bg1"/>
                </a:solidFill>
              </a:rPr>
              <a:t>Conception logiciel </a:t>
            </a:r>
            <a:endParaRPr lang="fr-FR" sz="3600" u="sng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0E4C-3138-D949-913C-2B19C61B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DIAGRAMME DES CLASSES 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704CEC-DD13-4A5B-8352-0DFAC912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99" y="938784"/>
            <a:ext cx="7061553" cy="50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1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D609C4-4C2B-E442-B72B-F91E141A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5499"/>
            <a:ext cx="3306744" cy="5148371"/>
          </a:xfrm>
        </p:spPr>
        <p:txBody>
          <a:bodyPr>
            <a:normAutofit/>
          </a:bodyPr>
          <a:lstStyle/>
          <a:p>
            <a:pPr algn="ctr"/>
            <a:r>
              <a:rPr lang="fr-FR" sz="3100" u="sng" dirty="0">
                <a:solidFill>
                  <a:schemeClr val="bg1"/>
                </a:solidFill>
              </a:rPr>
              <a:t>réalisation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FCBE8074-F835-435F-891D-188EBF180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81542"/>
              </p:ext>
            </p:extLst>
          </p:nvPr>
        </p:nvGraphicFramePr>
        <p:xfrm>
          <a:off x="5483439" y="895811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781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A2904-1F52-413D-BC4A-76A2A6282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CDA9BC-4F38-474E-A3CF-106974D57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4FDC096-37F8-49B8-9DFD-1C85B0EB1B87}"/>
              </a:ext>
            </a:extLst>
          </p:cNvPr>
          <p:cNvSpPr txBox="1">
            <a:spLocks/>
          </p:cNvSpPr>
          <p:nvPr/>
        </p:nvSpPr>
        <p:spPr>
          <a:xfrm>
            <a:off x="1524000" y="3784601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65267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Traînée de condensation</vt:lpstr>
      <vt:lpstr>Findt p&amp;t</vt:lpstr>
      <vt:lpstr>Sommaire</vt:lpstr>
      <vt:lpstr>Liste des  composantes </vt:lpstr>
      <vt:lpstr>Circuit de base provisoire </vt:lpstr>
      <vt:lpstr>Conception logiciel </vt:lpstr>
      <vt:lpstr>Conception logiciel </vt:lpstr>
      <vt:lpstr>réalisation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Findt p&amp;t</dc:title>
  <dc:creator>Myriam Sanvee</dc:creator>
  <cp:lastModifiedBy>Myriam Sanvee</cp:lastModifiedBy>
  <cp:revision>4</cp:revision>
  <dcterms:created xsi:type="dcterms:W3CDTF">2019-11-18T23:35:26Z</dcterms:created>
  <dcterms:modified xsi:type="dcterms:W3CDTF">2019-11-20T13:06:30Z</dcterms:modified>
</cp:coreProperties>
</file>