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4492E-ED10-43B5-B469-62CDC611251B}" v="655" dt="2019-11-26T23:48:25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2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1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7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7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9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0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8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84" r:id="rId5"/>
    <p:sldLayoutId id="2147483778" r:id="rId6"/>
    <p:sldLayoutId id="2147483779" r:id="rId7"/>
    <p:sldLayoutId id="2147483780" r:id="rId8"/>
    <p:sldLayoutId id="2147483783" r:id="rId9"/>
    <p:sldLayoutId id="2147483782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Conception UML de </a:t>
            </a:r>
            <a:r>
              <a:rPr lang="fr-FR"/>
              <a:t>l'application</a:t>
            </a:r>
            <a:br>
              <a:rPr lang="fr-FR" dirty="0"/>
            </a:br>
            <a:r>
              <a:rPr lang="fr-FR" sz="3200" cap="all">
                <a:ea typeface="+mj-lt"/>
                <a:cs typeface="+mj-lt"/>
              </a:rPr>
              <a:t>*cONCEPTION DU MATÉRIEL</a:t>
            </a:r>
            <a:endParaRPr lang="fr-FR" sz="32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6578008"/>
          </a:xfrm>
        </p:spPr>
        <p:txBody>
          <a:bodyPr anchor="ctr">
            <a:norm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/>
              <a:t>{Benabed –sANVEE- KESSAÏ}</a:t>
            </a:r>
            <a:endParaRPr lang="fr-FR" dirty="0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1050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62798F-1FBC-4751-B52D-6B8F5F7AE8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Merci 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6996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ED3CC-F058-4291-9EE4-AE2AF1A8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1501309"/>
          </a:xfrm>
        </p:spPr>
        <p:txBody>
          <a:bodyPr/>
          <a:lstStyle/>
          <a:p>
            <a:r>
              <a:rPr lang="fr-FR" dirty="0"/>
              <a:t>Idée générale: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98DF1DD-3093-4D9A-9794-0B8266781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2496701"/>
            <a:ext cx="5927725" cy="1926510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70D80FE-69BE-4548-8BD5-B67B51BC8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839300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1- </a:t>
            </a:r>
            <a:r>
              <a:rPr lang="fr-FR" dirty="0" err="1"/>
              <a:t>LoraWan</a:t>
            </a:r>
            <a:r>
              <a:rPr lang="fr-FR" dirty="0"/>
              <a:t> ~ The </a:t>
            </a:r>
            <a:r>
              <a:rPr lang="fr-FR" dirty="0" err="1"/>
              <a:t>Things</a:t>
            </a:r>
            <a:r>
              <a:rPr lang="fr-FR" dirty="0"/>
              <a:t> Network</a:t>
            </a:r>
          </a:p>
          <a:p>
            <a:r>
              <a:rPr lang="fr-FR" dirty="0"/>
              <a:t>2- Application ~ The </a:t>
            </a:r>
            <a:r>
              <a:rPr lang="fr-FR" dirty="0" err="1"/>
              <a:t>Things</a:t>
            </a:r>
            <a:r>
              <a:rPr lang="fr-FR" dirty="0"/>
              <a:t> Network</a:t>
            </a:r>
          </a:p>
          <a:p>
            <a:r>
              <a:rPr lang="fr-FR" dirty="0"/>
              <a:t>3 – Utilisateur ~ Application</a:t>
            </a:r>
          </a:p>
        </p:txBody>
      </p:sp>
    </p:spTree>
    <p:extLst>
      <p:ext uri="{BB962C8B-B14F-4D97-AF65-F5344CB8AC3E}">
        <p14:creationId xmlns:p14="http://schemas.microsoft.com/office/powerpoint/2010/main" val="2158917173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89E7B-7D25-4F94-8491-9A3A6529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1704509"/>
          </a:xfrm>
        </p:spPr>
        <p:txBody>
          <a:bodyPr/>
          <a:lstStyle/>
          <a:p>
            <a:r>
              <a:rPr lang="fr-FR" dirty="0"/>
              <a:t>Le réseau TTN:</a:t>
            </a:r>
          </a:p>
        </p:txBody>
      </p: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1FB9E27-5857-4E07-9477-2ABBC38D6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984" y="1050508"/>
            <a:ext cx="5928344" cy="4819338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673827-7C4D-4B3E-85C4-8E548988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- Création de la  passerelle en ajoutant un </a:t>
            </a:r>
            <a:r>
              <a:rPr lang="fr-FR" dirty="0" err="1"/>
              <a:t>getway</a:t>
            </a:r>
            <a:r>
              <a:rPr lang="fr-FR" dirty="0"/>
              <a:t>.</a:t>
            </a:r>
          </a:p>
          <a:p>
            <a:r>
              <a:rPr lang="fr-FR" dirty="0"/>
              <a:t>- Ajout d'une application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3420697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0AF6F7-B4F1-47B8-A79E-E13223D9D8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Diagrammes de séquence: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8743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7C6079D-92D5-4B66-B9D1-A07205BC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31" y="905933"/>
            <a:ext cx="6202742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CCCEABF-5DE7-4975-B237-BFA143E8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28" y="905933"/>
            <a:ext cx="644054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34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A011909-762A-474A-AABF-F4C90BB7A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85" y="905933"/>
            <a:ext cx="6280034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72284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2A6403-85B6-4957-89EB-837C3A3D52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Conception du  matériel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17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 descr="Une image contenant équipement électronique, circuit, table, assis&#10;&#10;Description générée avec un niveau de confiance très élevé">
            <a:extLst>
              <a:ext uri="{FF2B5EF4-FFF2-40B4-BE49-F238E27FC236}">
                <a16:creationId xmlns:a16="http://schemas.microsoft.com/office/drawing/2014/main" id="{ACE5B000-D658-410F-8119-2BD430BD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4" y="905933"/>
            <a:ext cx="10079456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5859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RetrospectVTI</vt:lpstr>
      <vt:lpstr>Conception UML de l'application *cONCEPTION DU MATÉRIEL</vt:lpstr>
      <vt:lpstr>Idée générale:</vt:lpstr>
      <vt:lpstr>Le réseau TTN:</vt:lpstr>
      <vt:lpstr>Diagrammes de séquence:</vt:lpstr>
      <vt:lpstr>Présentation PowerPoint</vt:lpstr>
      <vt:lpstr>Présentation PowerPoint</vt:lpstr>
      <vt:lpstr>Présentation PowerPoint</vt:lpstr>
      <vt:lpstr>Conception du  matériel</vt:lpstr>
      <vt:lpstr>Présentation PowerPoint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180</cp:revision>
  <dcterms:created xsi:type="dcterms:W3CDTF">2019-11-26T22:24:55Z</dcterms:created>
  <dcterms:modified xsi:type="dcterms:W3CDTF">2019-11-27T12:05:34Z</dcterms:modified>
</cp:coreProperties>
</file>