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cddc2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cddc2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Systeme de surveillance composé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- Camera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- Lampe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- Detecteur de mouvement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Lieus d'utilisation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-Dans un garage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-Dans une chambre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-Dans un entrepot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ad115be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ad115be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ad115be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ad115be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cddc2a9f_2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cddc2a9f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la principal technologie utilisée pour les </a:t>
            </a:r>
            <a:r>
              <a:rPr lang="fr"/>
              <a:t>caméra</a:t>
            </a:r>
            <a:r>
              <a:rPr lang="fr"/>
              <a:t> de surveillance est l’infrarouge et à partir de là on trouve </a:t>
            </a:r>
            <a:r>
              <a:rPr lang="fr"/>
              <a:t>différente</a:t>
            </a:r>
            <a:r>
              <a:rPr lang="fr"/>
              <a:t> manière d’utilisation tels que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Cette fonction vous offre la possibilité de déterminer une ligne virtuelle à ne pas franchir (avec un sens spécifique). Idéale pour les commerces, elle vous avertit lorsqu’une personne entre par la sortie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Cette fonction permet de connaître le flux de passage dans les rayons d’un magasin, tables de jeux, ou couloir de locaux à tout moment de la journée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Cette fonction permet à la caméra d’enregistrer les visages des personnes accédant à vos locaux. Ainsi, elle vous offre la possibilité d’effectuer des recherches intelligentes et de retrouver la séquence vidéo liée au visage d’une personne.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Détecteur mouvement active enregistrement en cas de mouvement dans une surface donné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cddc2a9f_2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cddc2a9f_2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FF"/>
                </a:highlight>
              </a:rPr>
              <a:t>Le marché mondial de la vidéoprotection est en plein essor, il atteindra 7,9 milliards de dollars en fin 2019 et augmentera de plus de 60% pour atteindre près de 13 milliards de dollars en 2023.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cddc2a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cddc2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4275" y="808725"/>
            <a:ext cx="52914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Présentation du projet 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Système de surveillance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22775" y="3954525"/>
            <a:ext cx="15174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IDRICI Slimane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OUHBAD 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ZHU Fabien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I/ Présentation générale</a:t>
            </a:r>
            <a:endParaRPr sz="3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02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Composants:</a:t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Une caméra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Une lampe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 détecteur de mouvement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Un lecteur de carte RFID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950" y="1558225"/>
            <a:ext cx="1006750" cy="10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12865" r="14691" t="0"/>
          <a:stretch/>
        </p:blipFill>
        <p:spPr>
          <a:xfrm>
            <a:off x="7401675" y="1323825"/>
            <a:ext cx="1006750" cy="13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6713" y="3387431"/>
            <a:ext cx="1716674" cy="128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 rotWithShape="1">
          <a:blip r:embed="rId6">
            <a:alphaModFix/>
          </a:blip>
          <a:srcRect b="5912" l="17491" r="31602" t="20644"/>
          <a:stretch/>
        </p:blipFill>
        <p:spPr>
          <a:xfrm>
            <a:off x="5197325" y="2815362"/>
            <a:ext cx="1542000" cy="22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pratique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23388" y="451388"/>
            <a:ext cx="34972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pratique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17019" t="0"/>
          <a:stretch/>
        </p:blipFill>
        <p:spPr>
          <a:xfrm>
            <a:off x="1255925" y="1307850"/>
            <a:ext cx="7122043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991675" y="386350"/>
            <a:ext cx="811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FFFFFF"/>
                </a:solidFill>
              </a:rPr>
              <a:t>II/ Les différents processus utilisé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25300" y="1657750"/>
            <a:ext cx="84336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Détection de franchissement de ligne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Détection de zone de chaleur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Détection de visage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Comptage de personne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Détecteur de mouvement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154" y="1300454"/>
            <a:ext cx="2079500" cy="15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154" y="3055179"/>
            <a:ext cx="2079500" cy="155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754" y="3055179"/>
            <a:ext cx="2079500" cy="155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III/ Etat du marché</a:t>
            </a:r>
            <a:endParaRPr sz="360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81975"/>
            <a:ext cx="737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Marché mondial 	7.9 Milliards			13 Milliards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/>
              <a:t>						2019					2023</a:t>
            </a:r>
            <a:endParaRPr sz="20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Quelque marques de système de surveillance selon les pays 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Suisse			France			Etats-Unis 			Chine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5177775" y="1854225"/>
            <a:ext cx="100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34081" l="9604" r="9613" t="34081"/>
          <a:stretch/>
        </p:blipFill>
        <p:spPr>
          <a:xfrm>
            <a:off x="1023475" y="3692200"/>
            <a:ext cx="1500500" cy="5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500" y="3644975"/>
            <a:ext cx="21345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99" y="3644976"/>
            <a:ext cx="1817149" cy="10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8300" y="3553200"/>
            <a:ext cx="1191501" cy="119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IV/ </a:t>
            </a:r>
            <a:r>
              <a:rPr lang="fr" sz="3500"/>
              <a:t>Normes et législation</a:t>
            </a:r>
            <a:endParaRPr sz="3500"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Loi n° 78-17 du 6 janvier 1978 							&gt; Modifiée par la </a:t>
            </a:r>
            <a:r>
              <a:rPr lang="fr" sz="2000"/>
              <a:t>Loi n° 2004-801 du 6 août 2004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Loi n° 95-73 du 21 janvier 199</a:t>
            </a:r>
            <a:r>
              <a:rPr lang="fr" sz="2000"/>
              <a:t>5							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Décret n°96-926 du 17 octobre 1996					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Normes techniques définie dans un décret 				du 3 août 2007 &gt; Modifiée en 2009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