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9DC4A-E8E1-4F5E-B873-D55C3A8F2A07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4C9A-7BBC-411C-89BE-B71435546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1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3A8815B-10CE-4531-A96A-27E190B82792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00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BE8F-A65F-4EA2-8A8C-A4E669F4B1B2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1E99-BBF3-4C09-9B29-B69554332A34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133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C87D-1430-4319-9D44-10E8BA4F6C04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7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3D2-CB9A-4E2A-B0B8-03A602F52786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20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FE1-5AC7-4A97-A364-C04B1EBAB102}" type="datetime1">
              <a:rPr lang="fr-FR" smtClean="0"/>
              <a:t>05/11/2019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42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CE6C-EFFC-4471-8FAA-76E2A473FF0A}" type="datetime1">
              <a:rPr lang="fr-FR" smtClean="0"/>
              <a:t>05/11/2019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0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686DDC-0731-4C70-8209-BFD0DD43CF5F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23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D775A5-9D98-4771-86F6-EE7F7FB285C5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272C-03C3-4726-9C9B-B45A6A4F4F61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8B5-9513-4F7F-A90B-1E265BFCFF53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6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FF16-F201-4A2C-8E88-547BD643F0F2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8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59C7-7B3B-4E22-B89A-8D25D66FCB0A}" type="datetime1">
              <a:rPr lang="fr-FR" smtClean="0"/>
              <a:t>05/11/2019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2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7C9-CE05-4B3C-BAD7-133F628B7C06}" type="datetime1">
              <a:rPr lang="fr-FR" smtClean="0"/>
              <a:t>05/11/2019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5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CA5-E411-4BFF-82F5-FBCC9FE26096}" type="datetime1">
              <a:rPr lang="fr-FR" smtClean="0"/>
              <a:t>05/11/2019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2733-5881-470A-A9FF-F76EF724ABD3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9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75F3-DCED-4E4A-9B13-9DE4707C13E7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148018-1EEA-429C-9903-FC5AE2831D8B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9330CD-6AF7-40C7-BA95-1BE34AE48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2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Réalisation d’un engin motorisé télécommandé</a:t>
            </a:r>
          </a:p>
        </p:txBody>
      </p:sp>
    </p:spTree>
    <p:extLst>
      <p:ext uri="{BB962C8B-B14F-4D97-AF65-F5344CB8AC3E}">
        <p14:creationId xmlns:p14="http://schemas.microsoft.com/office/powerpoint/2010/main" val="254560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459A-7AB5-471C-ABE5-6E75CC904872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0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théorie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Une source d’énergie</a:t>
            </a:r>
          </a:p>
          <a:p>
            <a:r>
              <a:rPr lang="fr-FR" dirty="0" smtClean="0"/>
              <a:t>Une unité centrale</a:t>
            </a:r>
          </a:p>
          <a:p>
            <a:r>
              <a:rPr lang="fr-FR" dirty="0" smtClean="0"/>
              <a:t>3/4 roues dont 2 motrices</a:t>
            </a:r>
          </a:p>
          <a:p>
            <a:r>
              <a:rPr lang="fr-FR" dirty="0" smtClean="0"/>
              <a:t>Accéléromètre pour calculer la vitesse</a:t>
            </a:r>
          </a:p>
          <a:p>
            <a:r>
              <a:rPr lang="fr-FR" dirty="0" smtClean="0"/>
              <a:t>Capteurs de présence</a:t>
            </a:r>
          </a:p>
          <a:p>
            <a:r>
              <a:rPr lang="fr-FR" dirty="0" smtClean="0"/>
              <a:t>Télécommande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En pratique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CC1F-0C82-477B-A1F5-012457525429}" type="datetime1">
              <a:rPr lang="fr-FR" smtClean="0"/>
              <a:t>05/11/2019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1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L’état du marché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9541-D867-4ACA-BF22-88FC97CA6583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1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normes en vigueur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du kit / Montrer du doigt quelques exemples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1A0-62DE-4930-9802-CC118BE7DD93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Diagramme de Gant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Diagramme de Pert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C8B9-612A-4E53-93B4-CFB9A449FD07}" type="datetime1">
              <a:rPr lang="fr-FR" smtClean="0"/>
              <a:t>05/11/2019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4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0E17-1922-4A5E-A504-B8A43782CC14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du projet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0CD-6AF7-40C7-BA95-1BE34AE48A8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49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88</Words>
  <Application>Microsoft Office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Salle d’ions</vt:lpstr>
      <vt:lpstr>Présentation du projet</vt:lpstr>
      <vt:lpstr>Introduction</vt:lpstr>
      <vt:lpstr>Réalisation</vt:lpstr>
      <vt:lpstr>L’état du marché</vt:lpstr>
      <vt:lpstr>Les normes en vigueur</vt:lpstr>
      <vt:lpstr>Planning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des objets</dc:title>
  <dc:creator>Adrien SIMONNET</dc:creator>
  <cp:lastModifiedBy>Adrien SIMONNET</cp:lastModifiedBy>
  <cp:revision>5</cp:revision>
  <dcterms:created xsi:type="dcterms:W3CDTF">2019-11-05T11:03:30Z</dcterms:created>
  <dcterms:modified xsi:type="dcterms:W3CDTF">2019-11-05T11:34:48Z</dcterms:modified>
</cp:coreProperties>
</file>