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55EC-BAEC-4B1E-A192-B9CBF68ED11D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2E7C0-934B-48A8-B8A7-6E9D52B1F8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940CC-CBCB-4266-A5E9-97972F5FC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 DE FLEUR CONNECTE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9C9A36-F6D2-4FA8-B8D2-8DFB1FA1F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PROJET INTERNET DES OBJETS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E50304-62B5-4C03-BDEC-3010733EB923}"/>
              </a:ext>
            </a:extLst>
          </p:cNvPr>
          <p:cNvSpPr txBox="1"/>
          <p:nvPr/>
        </p:nvSpPr>
        <p:spPr>
          <a:xfrm>
            <a:off x="318052" y="6137485"/>
            <a:ext cx="19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Enseignants</a:t>
            </a:r>
            <a:r>
              <a:rPr lang="fr-FR" sz="1200" dirty="0"/>
              <a:t> : M. HAMIDI</a:t>
            </a:r>
          </a:p>
          <a:p>
            <a:r>
              <a:rPr lang="fr-FR" sz="1200" dirty="0"/>
              <a:t>	            M. OSMANI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EAB5338-33C5-439D-A39A-3C4898CA8318}"/>
              </a:ext>
            </a:extLst>
          </p:cNvPr>
          <p:cNvSpPr txBox="1"/>
          <p:nvPr/>
        </p:nvSpPr>
        <p:spPr>
          <a:xfrm>
            <a:off x="10376453" y="6137485"/>
            <a:ext cx="1497496" cy="27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Team</a:t>
            </a:r>
            <a:r>
              <a:rPr lang="fr-FR" sz="1200" dirty="0"/>
              <a:t> : Les Licornes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240B71-7F39-4618-8A8A-89F506AFF73D}"/>
              </a:ext>
            </a:extLst>
          </p:cNvPr>
          <p:cNvSpPr txBox="1"/>
          <p:nvPr/>
        </p:nvSpPr>
        <p:spPr>
          <a:xfrm>
            <a:off x="2504660" y="4978399"/>
            <a:ext cx="727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ZHANG </a:t>
            </a:r>
            <a:r>
              <a:rPr lang="fr-FR" sz="1200" b="1" dirty="0" err="1"/>
              <a:t>Bingqin</a:t>
            </a:r>
            <a:r>
              <a:rPr lang="fr-FR" sz="1200" b="1" dirty="0"/>
              <a:t>                                               DECHAUMET Léo                                         BOUZIANE Hajar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72C687E-CA77-44F9-846B-EB3D7012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251660"/>
            <a:ext cx="2397142" cy="66273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ECB82AC-C25D-4DC2-9C9A-531A20AF3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757" y="251661"/>
            <a:ext cx="1166191" cy="9232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605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A0128-8A68-4551-BE14-CA211E96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chemeClr val="accent5">
                    <a:lumMod val="75000"/>
                  </a:schemeClr>
                </a:solidFill>
              </a:rPr>
              <a:t>LANGAGES ET LOGICIELS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58A554-473D-48F8-9291-5BDF32060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Pot de fleur connecté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466A2BD-1EF2-4BF3-A869-C5C40113B4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Langage Arduino</a:t>
            </a:r>
          </a:p>
          <a:p>
            <a:r>
              <a:rPr lang="fr-FR" dirty="0"/>
              <a:t>Logiciel : Arduino IDE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C547A50-8A7E-402F-80C5-CCE548FC1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Application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50E3EA5-CF52-4F98-BDE0-6782A9D737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Langage Java</a:t>
            </a:r>
          </a:p>
          <a:p>
            <a:r>
              <a:rPr lang="fr-FR" dirty="0"/>
              <a:t>Android Studio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4F36CD0-B773-4789-B79D-B17B6099F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91" t="16452" r="33152" b="19318"/>
          <a:stretch/>
        </p:blipFill>
        <p:spPr>
          <a:xfrm>
            <a:off x="1293026" y="4572002"/>
            <a:ext cx="814337" cy="834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08B4893-CD8B-4A6E-BF11-9533A3F15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633" y="4293703"/>
            <a:ext cx="2451838" cy="1799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019F97E-6AE5-4C7F-A0BC-740139A6C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151" y="4311098"/>
            <a:ext cx="793335" cy="147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D8FFC04-6256-4888-BA25-05C547C18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384" y="4291217"/>
            <a:ext cx="2451838" cy="1802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341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7F27023-2089-4BF8-9186-B2C53EF91062}"/>
              </a:ext>
            </a:extLst>
          </p:cNvPr>
          <p:cNvSpPr txBox="1"/>
          <p:nvPr/>
        </p:nvSpPr>
        <p:spPr>
          <a:xfrm>
            <a:off x="1789043" y="3075057"/>
            <a:ext cx="8613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ET DIFFICULTES</a:t>
            </a:r>
          </a:p>
        </p:txBody>
      </p:sp>
    </p:spTree>
    <p:extLst>
      <p:ext uri="{BB962C8B-B14F-4D97-AF65-F5344CB8AC3E}">
        <p14:creationId xmlns:p14="http://schemas.microsoft.com/office/powerpoint/2010/main" val="1056334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F461E-FF11-42AB-B0C4-5179EC77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ET REGLEMNTATIONS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ACEBA0-96C6-4B0C-A03A-CD8D025E2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Article 226-1 du code pénal : atteinte à la vie privé.</a:t>
            </a:r>
          </a:p>
          <a:p>
            <a:r>
              <a:rPr lang="fr-FR" dirty="0"/>
              <a:t>Article 96-2 du règlement sanitaire.</a:t>
            </a:r>
          </a:p>
          <a:p>
            <a:r>
              <a:rPr lang="fr-FR" dirty="0"/>
              <a:t>Poids maximum d’un pot de fleur sur un balcon : 350kg/m².</a:t>
            </a:r>
          </a:p>
          <a:p>
            <a:r>
              <a:rPr lang="fr-FR" dirty="0"/>
              <a:t>Sécuriser les données.</a:t>
            </a:r>
          </a:p>
        </p:txBody>
      </p:sp>
    </p:spTree>
    <p:extLst>
      <p:ext uri="{BB962C8B-B14F-4D97-AF65-F5344CB8AC3E}">
        <p14:creationId xmlns:p14="http://schemas.microsoft.com/office/powerpoint/2010/main" val="2912311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99A58-163E-440D-9E0C-70E4E6F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09957"/>
            <a:ext cx="9601196" cy="1303867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chemeClr val="accent5">
                    <a:lumMod val="75000"/>
                  </a:schemeClr>
                </a:solidFill>
              </a:rPr>
              <a:t>DIFFICULTES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DC96427-B056-48E7-82E7-F99D0B0EA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291" b="45273"/>
          <a:stretch/>
        </p:blipFill>
        <p:spPr>
          <a:xfrm>
            <a:off x="1295402" y="1451545"/>
            <a:ext cx="9601196" cy="4691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614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E03F3F3-8203-40CA-B9B0-B336C361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7" y="642548"/>
            <a:ext cx="9612066" cy="5572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69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7F27023-2089-4BF8-9186-B2C53EF91062}"/>
              </a:ext>
            </a:extLst>
          </p:cNvPr>
          <p:cNvSpPr txBox="1"/>
          <p:nvPr/>
        </p:nvSpPr>
        <p:spPr>
          <a:xfrm>
            <a:off x="1789043" y="3075057"/>
            <a:ext cx="8613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05568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AFC03-0659-4E84-B639-9659C943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FC459-CEE3-4AF7-9EC5-6AC2BCF59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PRESENTATION DE NOTRE PROJET</a:t>
            </a:r>
          </a:p>
          <a:p>
            <a:endParaRPr lang="fr-FR" dirty="0"/>
          </a:p>
          <a:p>
            <a:r>
              <a:rPr lang="fr-FR" dirty="0"/>
              <a:t>NOS BESOINS</a:t>
            </a:r>
          </a:p>
          <a:p>
            <a:endParaRPr lang="fr-FR" dirty="0"/>
          </a:p>
          <a:p>
            <a:r>
              <a:rPr lang="fr-FR" dirty="0"/>
              <a:t>CONTRAINTES ET DIFFICULTES</a:t>
            </a:r>
          </a:p>
        </p:txBody>
      </p:sp>
    </p:spTree>
    <p:extLst>
      <p:ext uri="{BB962C8B-B14F-4D97-AF65-F5344CB8AC3E}">
        <p14:creationId xmlns:p14="http://schemas.microsoft.com/office/powerpoint/2010/main" val="123392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7F27023-2089-4BF8-9186-B2C53EF91062}"/>
              </a:ext>
            </a:extLst>
          </p:cNvPr>
          <p:cNvSpPr txBox="1"/>
          <p:nvPr/>
        </p:nvSpPr>
        <p:spPr>
          <a:xfrm>
            <a:off x="2398643" y="3075057"/>
            <a:ext cx="7394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373607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BCFE7-6BE4-477A-9906-572442F8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SOLUTIONS EXISTANTES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BC45BC-94EB-435B-9EBD-4C1A73D96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48" y="2558994"/>
            <a:ext cx="1908231" cy="368411"/>
          </a:xfrm>
        </p:spPr>
        <p:txBody>
          <a:bodyPr>
            <a:normAutofit/>
          </a:bodyPr>
          <a:lstStyle/>
          <a:p>
            <a:r>
              <a:rPr lang="fr-FR" sz="1200" b="1" dirty="0"/>
              <a:t>Parrot Flower Power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D2DCB0-14C9-4230-B05A-C51049B80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6574" y="2558994"/>
            <a:ext cx="1133856" cy="276970"/>
          </a:xfrm>
        </p:spPr>
        <p:txBody>
          <a:bodyPr>
            <a:normAutofit/>
          </a:bodyPr>
          <a:lstStyle/>
          <a:p>
            <a:r>
              <a:rPr lang="fr-FR" sz="1200" b="1" dirty="0"/>
              <a:t>Parrot pot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3C27981-49EF-46D8-8B3E-4C9CE055E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769" y="2835964"/>
            <a:ext cx="762106" cy="17528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40F4FE7-DE5F-4488-B95F-98157991D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500" y="2878616"/>
            <a:ext cx="1448002" cy="204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B1C5085-3747-4FA0-B692-DE345D0B28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22" t="4963" r="39630" b="3108"/>
          <a:stretch/>
        </p:blipFill>
        <p:spPr>
          <a:xfrm>
            <a:off x="4555585" y="2835964"/>
            <a:ext cx="1566881" cy="2140927"/>
          </a:xfrm>
          <a:prstGeom prst="rect">
            <a:avLst/>
          </a:prstGeom>
        </p:spPr>
      </p:pic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2D77CA98-C837-4BD0-A03D-CA4B28DF10AA}"/>
              </a:ext>
            </a:extLst>
          </p:cNvPr>
          <p:cNvSpPr txBox="1">
            <a:spLocks/>
          </p:cNvSpPr>
          <p:nvPr/>
        </p:nvSpPr>
        <p:spPr>
          <a:xfrm>
            <a:off x="6983956" y="2566282"/>
            <a:ext cx="1133856" cy="276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/>
              <a:t>Planty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61C9CD4D-ACFD-46D4-9514-58E9CE5E741F}"/>
              </a:ext>
            </a:extLst>
          </p:cNvPr>
          <p:cNvSpPr txBox="1">
            <a:spLocks/>
          </p:cNvSpPr>
          <p:nvPr/>
        </p:nvSpPr>
        <p:spPr>
          <a:xfrm>
            <a:off x="9762742" y="2558994"/>
            <a:ext cx="1133856" cy="276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/>
              <a:t>Leo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3EA5B3B-17A9-4E4F-AB20-B205AFBFE2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174" t="14321" r="8903" b="5121"/>
          <a:stretch/>
        </p:blipFill>
        <p:spPr>
          <a:xfrm>
            <a:off x="6875023" y="2878616"/>
            <a:ext cx="1351721" cy="20982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5D7D471-E2ED-4FFA-BB5C-B50AEA06E3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99" r="3407" b="4927"/>
          <a:stretch/>
        </p:blipFill>
        <p:spPr>
          <a:xfrm>
            <a:off x="9108207" y="2905190"/>
            <a:ext cx="2022763" cy="20717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1" name="Parchemin : horizontal 20">
            <a:extLst>
              <a:ext uri="{FF2B5EF4-FFF2-40B4-BE49-F238E27FC236}">
                <a16:creationId xmlns:a16="http://schemas.microsoft.com/office/drawing/2014/main" id="{45FABD93-683B-4EC0-BBA4-0F7E9AC1EDE5}"/>
              </a:ext>
            </a:extLst>
          </p:cNvPr>
          <p:cNvSpPr/>
          <p:nvPr/>
        </p:nvSpPr>
        <p:spPr>
          <a:xfrm>
            <a:off x="1399885" y="5178950"/>
            <a:ext cx="919874" cy="463826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3">
                    <a:lumMod val="50000"/>
                  </a:schemeClr>
                </a:solidFill>
              </a:rPr>
              <a:t>70€</a:t>
            </a:r>
          </a:p>
        </p:txBody>
      </p:sp>
      <p:sp>
        <p:nvSpPr>
          <p:cNvPr id="22" name="Parchemin : horizontal 21">
            <a:extLst>
              <a:ext uri="{FF2B5EF4-FFF2-40B4-BE49-F238E27FC236}">
                <a16:creationId xmlns:a16="http://schemas.microsoft.com/office/drawing/2014/main" id="{13B88332-FC71-465E-8662-BEA8ED886969}"/>
              </a:ext>
            </a:extLst>
          </p:cNvPr>
          <p:cNvSpPr/>
          <p:nvPr/>
        </p:nvSpPr>
        <p:spPr>
          <a:xfrm>
            <a:off x="4095648" y="5215430"/>
            <a:ext cx="919874" cy="463826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3">
                    <a:lumMod val="50000"/>
                  </a:schemeClr>
                </a:solidFill>
              </a:rPr>
              <a:t>149€</a:t>
            </a:r>
          </a:p>
        </p:txBody>
      </p:sp>
      <p:sp>
        <p:nvSpPr>
          <p:cNvPr id="23" name="Parchemin : horizontal 22">
            <a:extLst>
              <a:ext uri="{FF2B5EF4-FFF2-40B4-BE49-F238E27FC236}">
                <a16:creationId xmlns:a16="http://schemas.microsoft.com/office/drawing/2014/main" id="{8D4FFA88-89DA-4F40-969B-427406E8C79F}"/>
              </a:ext>
            </a:extLst>
          </p:cNvPr>
          <p:cNvSpPr/>
          <p:nvPr/>
        </p:nvSpPr>
        <p:spPr>
          <a:xfrm>
            <a:off x="7090946" y="5178950"/>
            <a:ext cx="919874" cy="463826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3">
                    <a:lumMod val="50000"/>
                  </a:schemeClr>
                </a:solidFill>
              </a:rPr>
              <a:t>99€</a:t>
            </a:r>
          </a:p>
        </p:txBody>
      </p:sp>
      <p:sp>
        <p:nvSpPr>
          <p:cNvPr id="24" name="Parchemin : horizontal 23">
            <a:extLst>
              <a:ext uri="{FF2B5EF4-FFF2-40B4-BE49-F238E27FC236}">
                <a16:creationId xmlns:a16="http://schemas.microsoft.com/office/drawing/2014/main" id="{D1891542-269A-463B-8369-A8E7F30F624F}"/>
              </a:ext>
            </a:extLst>
          </p:cNvPr>
          <p:cNvSpPr/>
          <p:nvPr/>
        </p:nvSpPr>
        <p:spPr>
          <a:xfrm>
            <a:off x="9659651" y="5216056"/>
            <a:ext cx="919874" cy="463826"/>
          </a:xfrm>
          <a:prstGeom prst="horizont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3">
                    <a:lumMod val="50000"/>
                  </a:schemeClr>
                </a:solidFill>
              </a:rPr>
              <a:t>99€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D2EAEF9-2944-4148-A189-43DA4CB0BFCD}"/>
              </a:ext>
            </a:extLst>
          </p:cNvPr>
          <p:cNvCxnSpPr/>
          <p:nvPr/>
        </p:nvCxnSpPr>
        <p:spPr>
          <a:xfrm flipV="1">
            <a:off x="1399885" y="4976891"/>
            <a:ext cx="919874" cy="827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B95B4D2-C6F2-447D-96E8-F41ADD3A746B}"/>
              </a:ext>
            </a:extLst>
          </p:cNvPr>
          <p:cNvCxnSpPr>
            <a:cxnSpLocks/>
          </p:cNvCxnSpPr>
          <p:nvPr/>
        </p:nvCxnSpPr>
        <p:spPr>
          <a:xfrm>
            <a:off x="1478769" y="4976891"/>
            <a:ext cx="654831" cy="827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0202C57C-424B-451C-A2FA-E2D05B6049A0}"/>
              </a:ext>
            </a:extLst>
          </p:cNvPr>
          <p:cNvCxnSpPr/>
          <p:nvPr/>
        </p:nvCxnSpPr>
        <p:spPr>
          <a:xfrm flipV="1">
            <a:off x="4073565" y="5105613"/>
            <a:ext cx="919874" cy="827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945ADB8-D2E8-427B-B73A-2F96AA5C7CB0}"/>
              </a:ext>
            </a:extLst>
          </p:cNvPr>
          <p:cNvCxnSpPr>
            <a:cxnSpLocks/>
          </p:cNvCxnSpPr>
          <p:nvPr/>
        </p:nvCxnSpPr>
        <p:spPr>
          <a:xfrm>
            <a:off x="4269975" y="5105612"/>
            <a:ext cx="654831" cy="827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8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DEAF3-7EBB-4741-9B81-C8F3768B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D6AE6A-F47C-475C-8A7F-213C247F1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pot de fleur connecté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0612729-BA1F-48E1-BE0A-A1ABC3257A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Écologique</a:t>
            </a:r>
          </a:p>
          <a:p>
            <a:r>
              <a:rPr lang="fr-FR" dirty="0"/>
              <a:t>Avoir sa place dans le marché moyen</a:t>
            </a:r>
          </a:p>
          <a:p>
            <a:r>
              <a:rPr lang="fr-FR" dirty="0"/>
              <a:t>Boîtier muni de capteurs, d’un pompe à eau</a:t>
            </a:r>
          </a:p>
          <a:p>
            <a:r>
              <a:rPr lang="fr-FR" dirty="0"/>
              <a:t>Réservoir avec une capacité de 1 mois d’arrosage.</a:t>
            </a:r>
          </a:p>
          <a:p>
            <a:r>
              <a:rPr lang="fr-FR" dirty="0"/>
              <a:t>Pile rechargeable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0BCAC5D-D29D-4D61-8FE0-232718E95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L’application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7A9256F-7A02-4B1F-A1AE-A6BC3D9728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Base de donnée regroupant de nombreuse espèces de plante</a:t>
            </a:r>
          </a:p>
          <a:p>
            <a:r>
              <a:rPr lang="fr-FR" dirty="0"/>
              <a:t>Connecté au pot de fleur via le réseau Wii fi</a:t>
            </a:r>
          </a:p>
          <a:p>
            <a:r>
              <a:rPr lang="fr-FR" dirty="0"/>
              <a:t>Gratuite</a:t>
            </a:r>
          </a:p>
        </p:txBody>
      </p:sp>
    </p:spTree>
    <p:extLst>
      <p:ext uri="{BB962C8B-B14F-4D97-AF65-F5344CB8AC3E}">
        <p14:creationId xmlns:p14="http://schemas.microsoft.com/office/powerpoint/2010/main" val="360884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7F27023-2089-4BF8-9186-B2C53EF91062}"/>
              </a:ext>
            </a:extLst>
          </p:cNvPr>
          <p:cNvSpPr txBox="1"/>
          <p:nvPr/>
        </p:nvSpPr>
        <p:spPr>
          <a:xfrm>
            <a:off x="2398643" y="3075057"/>
            <a:ext cx="7394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BESOINS</a:t>
            </a:r>
          </a:p>
        </p:txBody>
      </p:sp>
    </p:spTree>
    <p:extLst>
      <p:ext uri="{BB962C8B-B14F-4D97-AF65-F5344CB8AC3E}">
        <p14:creationId xmlns:p14="http://schemas.microsoft.com/office/powerpoint/2010/main" val="2364842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5D8631-668E-4BCE-8F44-83D20914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77288"/>
            <a:ext cx="9601196" cy="1303867"/>
          </a:xfrm>
        </p:spPr>
        <p:txBody>
          <a:bodyPr/>
          <a:lstStyle/>
          <a:p>
            <a:r>
              <a:rPr lang="fr-FR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COMPOSANTS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D267A603-7F0C-4E11-9721-3D51B9427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29146"/>
              </p:ext>
            </p:extLst>
          </p:nvPr>
        </p:nvGraphicFramePr>
        <p:xfrm>
          <a:off x="1295402" y="1616748"/>
          <a:ext cx="9505120" cy="4507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12">
                  <a:extLst>
                    <a:ext uri="{9D8B030D-6E8A-4147-A177-3AD203B41FA5}">
                      <a16:colId xmlns:a16="http://schemas.microsoft.com/office/drawing/2014/main" val="4249998780"/>
                    </a:ext>
                  </a:extLst>
                </a:gridCol>
                <a:gridCol w="1780727">
                  <a:extLst>
                    <a:ext uri="{9D8B030D-6E8A-4147-A177-3AD203B41FA5}">
                      <a16:colId xmlns:a16="http://schemas.microsoft.com/office/drawing/2014/main" val="2588431956"/>
                    </a:ext>
                  </a:extLst>
                </a:gridCol>
                <a:gridCol w="1780727">
                  <a:extLst>
                    <a:ext uri="{9D8B030D-6E8A-4147-A177-3AD203B41FA5}">
                      <a16:colId xmlns:a16="http://schemas.microsoft.com/office/drawing/2014/main" val="3914743187"/>
                    </a:ext>
                  </a:extLst>
                </a:gridCol>
                <a:gridCol w="1780727">
                  <a:extLst>
                    <a:ext uri="{9D8B030D-6E8A-4147-A177-3AD203B41FA5}">
                      <a16:colId xmlns:a16="http://schemas.microsoft.com/office/drawing/2014/main" val="1876905343"/>
                    </a:ext>
                  </a:extLst>
                </a:gridCol>
                <a:gridCol w="1780727">
                  <a:extLst>
                    <a:ext uri="{9D8B030D-6E8A-4147-A177-3AD203B41FA5}">
                      <a16:colId xmlns:a16="http://schemas.microsoft.com/office/drawing/2014/main" val="1097061348"/>
                    </a:ext>
                  </a:extLst>
                </a:gridCol>
              </a:tblGrid>
              <a:tr h="3850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Composant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Illustration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Objectif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26653"/>
                  </a:ext>
                </a:extLst>
              </a:tr>
              <a:tr h="818461"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Capteur de température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Renvoie la température de l’environnement où se trouve la plante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Si la température est trop élevé, il faut placé la plate dans un endroit plus frais et inversement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~10€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16003"/>
                  </a:ext>
                </a:extLst>
              </a:tr>
              <a:tr h="909401"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Capteur d’humidité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  <a:p>
                      <a:pPr algn="ctr"/>
                      <a:r>
                        <a:rPr lang="fr-FR" sz="1200" b="1" dirty="0"/>
                        <a:t>Mesure le taux d’humidité dans le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Plus le taux d’humidité est bas, plus il faut arroser la plante.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~9€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68280"/>
                  </a:ext>
                </a:extLst>
              </a:tr>
              <a:tr h="664599"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Capteur de luminosité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résistivité va changer en fonction de la lumière ambiante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S’il fait nuit, on peut éviter d’arroser la plante. 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~6€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97795"/>
                  </a:ext>
                </a:extLst>
              </a:tr>
              <a:tr h="909401"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Moteur à courant continu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Moteur qui tourne très vite avec un faible couple	</a:t>
                      </a:r>
                    </a:p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Servira au bon fonctionnement de notre pompe à eau. 	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(~0,49€)</a:t>
                      </a:r>
                    </a:p>
                    <a:p>
                      <a:pPr algn="ctr"/>
                      <a:r>
                        <a:rPr lang="fr-FR" sz="1400" b="1" dirty="0"/>
                        <a:t>Fournie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3671"/>
                  </a:ext>
                </a:extLst>
              </a:tr>
              <a:tr h="805598"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Carte 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Carte composé d’un microcontrôleur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Programmer le microcontrôleur pour créer l’objet connecté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  <a:p>
                      <a:pPr algn="ctr"/>
                      <a:r>
                        <a:rPr lang="fr-FR" sz="1400" b="1" dirty="0"/>
                        <a:t>Fournie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23834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6DBFB32E-5A39-47C5-98E5-712DB25A6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9" t="9749" r="7101" b="9749"/>
          <a:stretch/>
        </p:blipFill>
        <p:spPr>
          <a:xfrm>
            <a:off x="4205111" y="2087179"/>
            <a:ext cx="742121" cy="58690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63F9D1A-23F9-49BC-A707-D818AB6C3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5" t="17004" r="4204" b="17874"/>
          <a:stretch/>
        </p:blipFill>
        <p:spPr>
          <a:xfrm>
            <a:off x="4123479" y="2980105"/>
            <a:ext cx="823753" cy="58690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8AAE43C-E674-4CB1-B07A-75A5AE335C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96" t="20085" r="18306" b="15480"/>
          <a:stretch/>
        </p:blipFill>
        <p:spPr>
          <a:xfrm>
            <a:off x="4156273" y="3768139"/>
            <a:ext cx="742121" cy="58690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6733802-D8AD-44F8-AB5E-C10EB9DEAD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04" r="17191" b="50000"/>
          <a:stretch/>
        </p:blipFill>
        <p:spPr>
          <a:xfrm>
            <a:off x="4265803" y="4444239"/>
            <a:ext cx="523059" cy="73880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E5C20C6-5B69-43AF-A696-BDAB30BAD3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95" t="21216" r="14154" b="20408"/>
          <a:stretch/>
        </p:blipFill>
        <p:spPr>
          <a:xfrm>
            <a:off x="4123479" y="5345468"/>
            <a:ext cx="835444" cy="73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2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7E06F-6267-4824-8AE5-D36B1A32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chemeClr val="accent5">
                    <a:lumMod val="75000"/>
                  </a:schemeClr>
                </a:solidFill>
              </a:rPr>
              <a:t>DIAGRAMME UML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27750C2-4CBB-4865-A17F-28C28AE52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331" t="24480" r="17454"/>
          <a:stretch/>
        </p:blipFill>
        <p:spPr>
          <a:xfrm>
            <a:off x="2007703" y="2438400"/>
            <a:ext cx="8176593" cy="3758950"/>
          </a:xfrm>
        </p:spPr>
      </p:pic>
    </p:spTree>
    <p:extLst>
      <p:ext uri="{BB962C8B-B14F-4D97-AF65-F5344CB8AC3E}">
        <p14:creationId xmlns:p14="http://schemas.microsoft.com/office/powerpoint/2010/main" val="180608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03A50-47F5-4976-AA7F-3D556DA1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4080"/>
            <a:ext cx="9601196" cy="1303867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chemeClr val="accent5">
                    <a:lumMod val="75000"/>
                  </a:schemeClr>
                </a:solidFill>
              </a:rPr>
              <a:t>HARDWARE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EDB9559-2D6C-4589-B90F-A6BAF0F3B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62"/>
          <a:stretch/>
        </p:blipFill>
        <p:spPr>
          <a:xfrm>
            <a:off x="2037522" y="1682590"/>
            <a:ext cx="7755833" cy="4511330"/>
          </a:xfrm>
        </p:spPr>
      </p:pic>
    </p:spTree>
    <p:extLst>
      <p:ext uri="{BB962C8B-B14F-4D97-AF65-F5344CB8AC3E}">
        <p14:creationId xmlns:p14="http://schemas.microsoft.com/office/powerpoint/2010/main" val="40255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189</TotalTime>
  <Words>318</Words>
  <Application>Microsoft Office PowerPoint</Application>
  <PresentationFormat>Grand écran</PresentationFormat>
  <Paragraphs>89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Organique</vt:lpstr>
      <vt:lpstr>POT DE FLEUR CONNECTE</vt:lpstr>
      <vt:lpstr>SOMMAIRE</vt:lpstr>
      <vt:lpstr>Présentation PowerPoint</vt:lpstr>
      <vt:lpstr>SOLUTIONS EXISTANTES</vt:lpstr>
      <vt:lpstr>OBJECTIFS</vt:lpstr>
      <vt:lpstr>Présentation PowerPoint</vt:lpstr>
      <vt:lpstr>COMPOSANTS</vt:lpstr>
      <vt:lpstr>DIAGRAMME UML</vt:lpstr>
      <vt:lpstr>HARDWARE</vt:lpstr>
      <vt:lpstr>LANGAGES ET LOGICIELS</vt:lpstr>
      <vt:lpstr>Présentation PowerPoint</vt:lpstr>
      <vt:lpstr>CONTRAINTES ET REGLEMNTATIONS</vt:lpstr>
      <vt:lpstr>DIFFICULTES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 DE FLEUR CONNECTE</dc:title>
  <dc:creator>HAJAR B</dc:creator>
  <cp:lastModifiedBy>HAJAR B</cp:lastModifiedBy>
  <cp:revision>20</cp:revision>
  <dcterms:created xsi:type="dcterms:W3CDTF">2019-11-12T19:34:47Z</dcterms:created>
  <dcterms:modified xsi:type="dcterms:W3CDTF">2019-11-12T22:43:54Z</dcterms:modified>
</cp:coreProperties>
</file>