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87" r:id="rId5"/>
    <p:sldId id="259" r:id="rId6"/>
    <p:sldId id="260" r:id="rId7"/>
    <p:sldId id="286" r:id="rId8"/>
    <p:sldId id="288" r:id="rId9"/>
    <p:sldId id="262" r:id="rId10"/>
    <p:sldId id="261" r:id="rId11"/>
    <p:sldId id="265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5FDA20FD-101F-4604-9314-365A458FAC8C}">
          <p14:sldIdLst>
            <p14:sldId id="256"/>
          </p14:sldIdLst>
        </p14:section>
        <p14:section name="Section sans titre" id="{22E9B513-9945-4313-B973-7C923841BF64}">
          <p14:sldIdLst>
            <p14:sldId id="257"/>
            <p14:sldId id="258"/>
            <p14:sldId id="287"/>
            <p14:sldId id="259"/>
            <p14:sldId id="260"/>
            <p14:sldId id="286"/>
            <p14:sldId id="288"/>
            <p14:sldId id="262"/>
            <p14:sldId id="261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AEBCE7-0F9C-4EF8-8734-6C28FA050017}">
  <a:tblStyle styleId="{9CAEBCE7-0F9C-4EF8-8734-6C28FA0500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74768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36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90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18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85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95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2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40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7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 ExtraBold"/>
                <a:ea typeface="Muli ExtraBold"/>
                <a:cs typeface="Muli ExtraBold"/>
                <a:sym typeface="Muli ExtraBold"/>
              </a:rPr>
              <a:t>“</a:t>
            </a:r>
            <a:endParaRPr sz="7200">
              <a:solidFill>
                <a:schemeClr val="lt1"/>
              </a:solidFill>
              <a:latin typeface="Muli ExtraBold"/>
              <a:ea typeface="Muli ExtraBold"/>
              <a:cs typeface="Muli ExtraBold"/>
              <a:sym typeface="Muli ExtraBold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Light"/>
              <a:buChar char="⬡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Light"/>
              <a:buChar char="∙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●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○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Light"/>
              <a:buChar char="■"/>
              <a:defRPr sz="2400">
                <a:solidFill>
                  <a:schemeClr val="lt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56955" y="471006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My</a:t>
            </a:r>
            <a:r>
              <a:rPr lang="fr-FR" i="1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P13</a:t>
            </a:r>
            <a:endParaRPr i="1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317303" y="2179892"/>
            <a:ext cx="17636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Tarek NAIT SAADA</a:t>
            </a: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Nassim MESSAOUDI</a:t>
            </a: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Marc JEAN PIERRE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37" y="4520578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Encadrants :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Aomar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OSMANI - Massinissa HAMIDI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								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3158" y="4520578"/>
            <a:ext cx="2840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Institut Galilée - Université Paris 13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97879" y="4791082"/>
            <a:ext cx="16738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Année :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2019-2020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  <p:bldP spid="4" grpId="0"/>
      <p:bldP spid="6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69842" y="112906"/>
            <a:ext cx="6014400" cy="69343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Schéma</a:t>
            </a:r>
            <a:endParaRPr sz="36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10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480" y="1203960"/>
            <a:ext cx="5369560" cy="3479800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1481" y="1203960"/>
            <a:ext cx="2680970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Bonjour M. MyP13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9876" y="1203960"/>
            <a:ext cx="2688589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ctr"/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6025" y="2065277"/>
            <a:ext cx="3549011" cy="2687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Débloquer  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toutes  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les  fonctionnalités 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5107" y="260034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Planning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5763" y="260034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Salles TP libres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6419" y="259462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Stockage et quotas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34156" y="3643630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Autres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6577" y="363918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Planning Annuel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5938" y="3639185"/>
            <a:ext cx="1052195" cy="7315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Informations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08948" y="3001033"/>
            <a:ext cx="1145986" cy="1114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Lecteur RFID</a:t>
            </a:r>
            <a:endParaRPr lang="fr-FR" sz="16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04717" y="830127"/>
            <a:ext cx="523082" cy="370205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269389" y="913063"/>
            <a:ext cx="180975" cy="192722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224" y="2876550"/>
            <a:ext cx="1209041" cy="14941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Raspberry</a:t>
            </a:r>
            <a:r>
              <a:rPr lang="fr-FR" sz="160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Pi 3 B+</a:t>
            </a:r>
            <a:endParaRPr lang="fr-FR" sz="16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3507" y="1274039"/>
            <a:ext cx="9909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07/11/2019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56744" y="1210660"/>
            <a:ext cx="5982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Paris 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45" y="1462724"/>
            <a:ext cx="1192920" cy="45472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24" y="3093029"/>
            <a:ext cx="135273" cy="18649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88" y="2096113"/>
            <a:ext cx="135273" cy="186493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224" y="4115073"/>
            <a:ext cx="135273" cy="186493"/>
          </a:xfrm>
          <a:prstGeom prst="rect">
            <a:avLst/>
          </a:prstGeom>
        </p:spPr>
      </p:pic>
      <p:cxnSp>
        <p:nvCxnSpPr>
          <p:cNvPr id="25" name="Connecteur droit 24"/>
          <p:cNvCxnSpPr>
            <a:stCxn id="18" idx="3"/>
            <a:endCxn id="2" idx="1"/>
          </p:cNvCxnSpPr>
          <p:nvPr/>
        </p:nvCxnSpPr>
        <p:spPr>
          <a:xfrm flipV="1">
            <a:off x="1358265" y="2943860"/>
            <a:ext cx="323215" cy="6797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7056340" y="3387243"/>
            <a:ext cx="552608" cy="34161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6644498" y="674921"/>
            <a:ext cx="764450" cy="525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7408948" y="414412"/>
            <a:ext cx="848360" cy="5137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Ecran Tactile</a:t>
            </a:r>
            <a:endParaRPr lang="fr-FR" sz="1100" dirty="0"/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4623782" y="654480"/>
            <a:ext cx="431203" cy="190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053204" y="414412"/>
            <a:ext cx="849755" cy="51376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 smtClean="0"/>
              <a:t>Caméra</a:t>
            </a:r>
            <a:endParaRPr lang="fr-FR" sz="900" dirty="0"/>
          </a:p>
        </p:txBody>
      </p:sp>
      <p:sp>
        <p:nvSpPr>
          <p:cNvPr id="38" name="Ellipse 37"/>
          <p:cNvSpPr/>
          <p:nvPr/>
        </p:nvSpPr>
        <p:spPr>
          <a:xfrm>
            <a:off x="4339000" y="986564"/>
            <a:ext cx="45719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43234" y="1544847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14:15</a:t>
            </a:r>
            <a:endParaRPr lang="fr-FR" dirty="0">
              <a:solidFill>
                <a:schemeClr val="tx1">
                  <a:lumMod val="90000"/>
                  <a:lumOff val="10000"/>
                </a:schemeClr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/>
      <p:bldP spid="2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 animBg="1"/>
      <p:bldP spid="18" grpId="0" animBg="1"/>
      <p:bldP spid="6" grpId="0"/>
      <p:bldP spid="21" grpId="0"/>
      <p:bldP spid="36" grpId="0" animBg="1"/>
      <p:bldP spid="40" grpId="0" animBg="1"/>
      <p:bldP spid="38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11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35683" y="348705"/>
            <a:ext cx="3211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360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Coût du projet </a:t>
            </a:r>
            <a:endParaRPr lang="fr-FR" sz="36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34795" y="1595552"/>
            <a:ext cx="3768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Raspberry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Pi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3B+ Wifi + Bluetooth : 25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48030" y="1980893"/>
            <a:ext cx="25987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Touch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screen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display : 55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030" y="2366234"/>
            <a:ext cx="25667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Caméra </a:t>
            </a:r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Raspberry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Pi : 15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8030" y="2751575"/>
            <a:ext cx="19383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Lecteur RFID : 10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34795" y="3136916"/>
            <a:ext cx="2601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Cable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+ Power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Supply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: 5 Euros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1879" y="3907598"/>
            <a:ext cx="18421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Au total : 110 Euros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12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Thanks </a:t>
            </a:r>
            <a:r>
              <a:rPr lang="en" sz="7200" b="0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!</a:t>
            </a:r>
            <a:endParaRPr sz="7200" b="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1114207" y="2540586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1" dirty="0" smtClean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Des </a:t>
            </a:r>
            <a:r>
              <a:rPr lang="en" sz="1800" i="1" dirty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questions</a:t>
            </a:r>
            <a:r>
              <a:rPr lang="en" sz="1800" i="1" dirty="0" smtClean="0">
                <a:latin typeface="Nirmala UI Semilight" panose="020B0402040204020203" pitchFamily="34" charset="0"/>
                <a:ea typeface="Muli"/>
                <a:cs typeface="Nirmala UI Semilight" panose="020B0402040204020203" pitchFamily="34" charset="0"/>
                <a:sym typeface="Muli"/>
              </a:rPr>
              <a:t>?</a:t>
            </a:r>
            <a:endParaRPr sz="1800" i="1" dirty="0">
              <a:latin typeface="Nirmala UI Semilight" panose="020B0402040204020203" pitchFamily="34" charset="0"/>
              <a:ea typeface="Muli"/>
              <a:cs typeface="Nirmala UI Semilight" panose="020B0402040204020203" pitchFamily="34" charset="0"/>
              <a:sym typeface="Muli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/>
      <p:bldP spid="3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73924" y="8670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Sommaire </a:t>
            </a:r>
            <a:endParaRPr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669217" y="1156086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Etat de l’art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MyP13, c’est quoi 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Fonctionnalités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Normes et régulations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Schéma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Coût </a:t>
            </a:r>
            <a:r>
              <a:rPr lang="en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du </a:t>
            </a:r>
            <a:r>
              <a:rPr lang="en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projet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2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Nirmala UI Semilight" panose="020B0402040204020203" pitchFamily="34" charset="0"/>
                <a:cs typeface="Nirmala UI Semilight" panose="020B0402040204020203" pitchFamily="34" charset="0"/>
              </a:rPr>
              <a:t>3</a:t>
            </a:fld>
            <a:endParaRPr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3461" y="3764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Introduction</a:t>
            </a:r>
            <a:endParaRPr lang="fr-FR" sz="28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3461" y="1115116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Problématique : </a:t>
            </a:r>
          </a:p>
          <a:p>
            <a:endParaRPr lang="fr-FR" dirty="0" smtClean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Comment améliorer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l’expérience de l’étudiant au sein 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l’Université Paris 13 ?</a:t>
            </a:r>
          </a:p>
          <a:p>
            <a:endParaRPr lang="fr-FR" dirty="0" smtClean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8261" y="234622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Gagner du temps.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8261" y="277180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Faciliter l’accès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à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l’information.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61" y="319738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- Faciliter l’accès aux services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60713" y="381294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4</a:t>
            </a:fld>
            <a:endParaRPr lang="fr-FR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9365" y="772274"/>
            <a:ext cx="69706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Nous allons nous intéresser aux solutions déjà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proposées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par les services de l’université 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9" y="1449762"/>
            <a:ext cx="2199668" cy="110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363" y="1449763"/>
            <a:ext cx="2110619" cy="1105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71" y="1449762"/>
            <a:ext cx="1584633" cy="1105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478" y="3052434"/>
            <a:ext cx="2316414" cy="1638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ZoneTexte 14"/>
          <p:cNvSpPr txBox="1"/>
          <p:nvPr/>
        </p:nvSpPr>
        <p:spPr>
          <a:xfrm>
            <a:off x="1713683" y="2625554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 Semilight" panose="020B0402040204020203" pitchFamily="34" charset="0"/>
                <a:cs typeface="Nirmala UI Semilight" panose="020B0402040204020203" pitchFamily="34" charset="0"/>
              </a:rPr>
              <a:t>ENT</a:t>
            </a:r>
            <a:endParaRPr lang="fr-F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332434" y="262555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551258" y="2625623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Hyperplanning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41351" y="4749851"/>
            <a:ext cx="1983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SI – Organisation Salles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2075" y="22055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Etat de l’art</a:t>
            </a:r>
            <a:endParaRPr lang="fr-FR" sz="280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fr-FR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3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237834" y="634488"/>
            <a:ext cx="4185600" cy="9226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MyP13, c’est quoi ?</a:t>
            </a:r>
            <a:endParaRPr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397854" y="2180979"/>
            <a:ext cx="56719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borne connectée permettant à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l’étudiant d’afficher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son planning de la journée, son compte </a:t>
            </a:r>
            <a:r>
              <a:rPr lang="fr-FR" dirty="0" err="1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et d’autres informations relatives à sa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scolarité en un seul clic.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914370" y="451893"/>
            <a:ext cx="1142982" cy="877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My</a:t>
            </a:r>
            <a:r>
              <a:rPr lang="fr-FR" i="1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P13</a:t>
            </a:r>
            <a:endParaRPr lang="fr-FR" i="1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485861" y="1331845"/>
            <a:ext cx="0" cy="872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13094" y="2204478"/>
            <a:ext cx="1545534" cy="4306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Services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1172817" y="3345400"/>
            <a:ext cx="82163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ENT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583425" y="3345400"/>
            <a:ext cx="164937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Hyperplanning</a:t>
            </a:r>
            <a:endParaRPr lang="fr-FR" sz="1200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302526" y="3345400"/>
            <a:ext cx="821636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7127626" y="3345400"/>
            <a:ext cx="1056489" cy="747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Sercal</a:t>
            </a:r>
            <a:r>
              <a:rPr lang="fr-FR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endParaRPr lang="fr-FR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3486961" y="2998941"/>
            <a:ext cx="998900" cy="3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1803561" y="2998941"/>
            <a:ext cx="2682300" cy="39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endCxn id="30" idx="0"/>
          </p:cNvCxnSpPr>
          <p:nvPr/>
        </p:nvCxnSpPr>
        <p:spPr>
          <a:xfrm>
            <a:off x="4485861" y="2998941"/>
            <a:ext cx="1227483" cy="3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2" idx="0"/>
          </p:cNvCxnSpPr>
          <p:nvPr/>
        </p:nvCxnSpPr>
        <p:spPr>
          <a:xfrm>
            <a:off x="4485861" y="2998941"/>
            <a:ext cx="3170010" cy="3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21" idx="2"/>
          </p:cNvCxnSpPr>
          <p:nvPr/>
        </p:nvCxnSpPr>
        <p:spPr>
          <a:xfrm>
            <a:off x="4485861" y="2635173"/>
            <a:ext cx="0" cy="36376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  <p:bldP spid="29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06729" y="313641"/>
            <a:ext cx="4263900" cy="65598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Fonctionnalités</a:t>
            </a:r>
            <a:endParaRPr b="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70129" y="1261014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Reconnaitre l’étudiant via lecteur RFID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 interrogeant le serveur LDAP+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reconnaissance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Faciale 2D.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129" y="1881759"/>
            <a:ext cx="47371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des informations concernant les salles de TP libres.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0129" y="1562735"/>
            <a:ext cx="27719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le planning de l’étudiant.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129" y="2199724"/>
            <a:ext cx="56800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les informations pédagogiques concernant l’étudiant.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079" y="2490295"/>
            <a:ext cx="22926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Signaler une carte perdue.</a:t>
            </a:r>
          </a:p>
        </p:txBody>
      </p:sp>
      <p:sp>
        <p:nvSpPr>
          <p:cNvPr id="7" name="Rectangle 6"/>
          <p:cNvSpPr/>
          <p:nvPr/>
        </p:nvSpPr>
        <p:spPr>
          <a:xfrm>
            <a:off x="870129" y="2803263"/>
            <a:ext cx="2941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Avoir accès au plan de l’université.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079" y="3703240"/>
            <a:ext cx="27158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Avoir accès au calendrier annuel.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1079" y="3104534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Permettre à l’étudiant de recharger sa carte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IZLY.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079" y="3400296"/>
            <a:ext cx="5208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Afficher a l’étudiant son quota d’impression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et stockage restant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6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08635" y="1452416"/>
            <a:ext cx="59512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borne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doit fonctionner avec une gestion d’erreurs efficace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8635" y="2093275"/>
            <a:ext cx="5608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borne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donnera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 accès rapide à l’information.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708635" y="2782105"/>
            <a:ext cx="4403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L’utilisation de la borne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sera simple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intuitive et facile.</a:t>
            </a:r>
          </a:p>
        </p:txBody>
      </p:sp>
    </p:spTree>
    <p:extLst>
      <p:ext uri="{BB962C8B-B14F-4D97-AF65-F5344CB8AC3E}">
        <p14:creationId xmlns:p14="http://schemas.microsoft.com/office/powerpoint/2010/main" val="43676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341499" y="110785"/>
            <a:ext cx="5963651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3600" b="0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Normes et régulations : </a:t>
            </a:r>
            <a:endParaRPr sz="3600" b="0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9</a:t>
            </a:fld>
            <a:endParaRPr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266" y="882388"/>
            <a:ext cx="670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Dans le contexte de ce projet nous allons créer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notre propre base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données et notre propre serveur LDAP.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1201" y="1576400"/>
            <a:ext cx="63849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Toutes les communications de données dans notre solution se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feront par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ssl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. Dans la majorité des cas on utilise le service d’authentification </a:t>
            </a:r>
            <a:r>
              <a:rPr lang="fr-FR" dirty="0" err="1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del’université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pour afficher les informations personnelles (stockage,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quota, infos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pédagogiques). Donc la borne sera sécurisée des attaques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MITM.</a:t>
            </a:r>
            <a:endParaRPr lang="fr-FR" dirty="0">
              <a:solidFill>
                <a:schemeClr val="bg1"/>
              </a:solidFill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324" y="2703218"/>
            <a:ext cx="6364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En cas d’échec de la vérification faciale le logiciel retentera 2 fois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puis enverra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un mail à la personne détentrice de la carte en signalant que la</a:t>
            </a:r>
          </a:p>
          <a:p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carte a été perdu.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324" y="3640688"/>
            <a:ext cx="6287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La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borne sera bien protégée physiquement de manière à ce qu’une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tierce personne 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n’ait pas accès au microcontrôleur, En cas de </a:t>
            </a:r>
            <a:r>
              <a:rPr lang="fr-FR" dirty="0" smtClean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modifications hardware</a:t>
            </a:r>
            <a:r>
              <a:rPr lang="fr-FR" dirty="0">
                <a:solidFill>
                  <a:schemeClr val="bg1"/>
                </a:solidFill>
                <a:latin typeface="Nirmala UI Semilight" panose="020B0402040204020203" pitchFamily="34" charset="0"/>
                <a:cs typeface="Nirmala UI Semilight" panose="020B0402040204020203" pitchFamily="34" charset="0"/>
              </a:rPr>
              <a:t>, la borne se met en mode sécurisé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468</Words>
  <Application>Microsoft Office PowerPoint</Application>
  <PresentationFormat>Affichage à l'écran (16:9)</PresentationFormat>
  <Paragraphs>95</Paragraphs>
  <Slides>12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Lexend Deca</vt:lpstr>
      <vt:lpstr>Muli</vt:lpstr>
      <vt:lpstr>Muli ExtraBold</vt:lpstr>
      <vt:lpstr>Muli Light</vt:lpstr>
      <vt:lpstr>Nirmala UI Semilight</vt:lpstr>
      <vt:lpstr>Aliena template</vt:lpstr>
      <vt:lpstr>MyP13</vt:lpstr>
      <vt:lpstr>Sommaire </vt:lpstr>
      <vt:lpstr>Présentation PowerPoint</vt:lpstr>
      <vt:lpstr>Présentation PowerPoint</vt:lpstr>
      <vt:lpstr>Présentation PowerPoint</vt:lpstr>
      <vt:lpstr>Présentation PowerPoint</vt:lpstr>
      <vt:lpstr>Fonctionnalités</vt:lpstr>
      <vt:lpstr>Présentation PowerPoint</vt:lpstr>
      <vt:lpstr>Normes et régulations : </vt:lpstr>
      <vt:lpstr>Schéma</vt:lpstr>
      <vt:lpstr>Présentation PowerPoint</vt:lpstr>
      <vt:lpstr>Thanks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tarek nait saada</cp:lastModifiedBy>
  <cp:revision>24</cp:revision>
  <dcterms:modified xsi:type="dcterms:W3CDTF">2019-11-06T12:29:12Z</dcterms:modified>
</cp:coreProperties>
</file>