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8" r:id="rId6"/>
    <p:sldId id="267" r:id="rId7"/>
    <p:sldId id="261" r:id="rId8"/>
    <p:sldId id="265" r:id="rId9"/>
    <p:sldId id="262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D2842F-BB29-41F0-83FE-479436F379A8}" v="19" dt="2024-04-19T00:47:27.1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1503" autoAdjust="0"/>
  </p:normalViewPr>
  <p:slideViewPr>
    <p:cSldViewPr snapToGrid="0">
      <p:cViewPr varScale="1">
        <p:scale>
          <a:sx n="79" d="100"/>
          <a:sy n="79" d="100"/>
        </p:scale>
        <p:origin x="10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hley Beedah" userId="a33c3503f0673369" providerId="LiveId" clId="{B1D2842F-BB29-41F0-83FE-479436F379A8}"/>
    <pc:docChg chg="undo custSel addSld modSld sldOrd">
      <pc:chgData name="Hashley Beedah" userId="a33c3503f0673369" providerId="LiveId" clId="{B1D2842F-BB29-41F0-83FE-479436F379A8}" dt="2024-04-19T00:48:20.113" v="3562" actId="20577"/>
      <pc:docMkLst>
        <pc:docMk/>
      </pc:docMkLst>
      <pc:sldChg chg="addSp delSp modSp mod">
        <pc:chgData name="Hashley Beedah" userId="a33c3503f0673369" providerId="LiveId" clId="{B1D2842F-BB29-41F0-83FE-479436F379A8}" dt="2024-04-19T00:14:52.282" v="3386" actId="20577"/>
        <pc:sldMkLst>
          <pc:docMk/>
          <pc:sldMk cId="1589870228" sldId="256"/>
        </pc:sldMkLst>
        <pc:spChg chg="mod">
          <ac:chgData name="Hashley Beedah" userId="a33c3503f0673369" providerId="LiveId" clId="{B1D2842F-BB29-41F0-83FE-479436F379A8}" dt="2024-04-19T00:14:52.282" v="3386" actId="20577"/>
          <ac:spMkLst>
            <pc:docMk/>
            <pc:sldMk cId="1589870228" sldId="256"/>
            <ac:spMk id="4" creationId="{9FFD55B1-F1C5-8B78-F262-3226BF2C06A5}"/>
          </ac:spMkLst>
        </pc:spChg>
        <pc:spChg chg="add del mod">
          <ac:chgData name="Hashley Beedah" userId="a33c3503f0673369" providerId="LiveId" clId="{B1D2842F-BB29-41F0-83FE-479436F379A8}" dt="2024-04-06T00:28:22.609" v="3255"/>
          <ac:spMkLst>
            <pc:docMk/>
            <pc:sldMk cId="1589870228" sldId="256"/>
            <ac:spMk id="5" creationId="{EB82768A-F87F-2E7D-1877-A95104940155}"/>
          </ac:spMkLst>
        </pc:spChg>
      </pc:sldChg>
      <pc:sldChg chg="modSp mod">
        <pc:chgData name="Hashley Beedah" userId="a33c3503f0673369" providerId="LiveId" clId="{B1D2842F-BB29-41F0-83FE-479436F379A8}" dt="2024-04-06T00:30:52.910" v="3277" actId="20577"/>
        <pc:sldMkLst>
          <pc:docMk/>
          <pc:sldMk cId="1554383650" sldId="257"/>
        </pc:sldMkLst>
        <pc:spChg chg="mod">
          <ac:chgData name="Hashley Beedah" userId="a33c3503f0673369" providerId="LiveId" clId="{B1D2842F-BB29-41F0-83FE-479436F379A8}" dt="2024-04-06T00:30:52.910" v="3277" actId="20577"/>
          <ac:spMkLst>
            <pc:docMk/>
            <pc:sldMk cId="1554383650" sldId="257"/>
            <ac:spMk id="3" creationId="{C45013A0-6BC4-90EB-AFF0-94D8D23864BD}"/>
          </ac:spMkLst>
        </pc:spChg>
      </pc:sldChg>
      <pc:sldChg chg="modSp mod">
        <pc:chgData name="Hashley Beedah" userId="a33c3503f0673369" providerId="LiveId" clId="{B1D2842F-BB29-41F0-83FE-479436F379A8}" dt="2024-04-19T00:15:54.674" v="3484" actId="20577"/>
        <pc:sldMkLst>
          <pc:docMk/>
          <pc:sldMk cId="214608820" sldId="258"/>
        </pc:sldMkLst>
        <pc:spChg chg="mod">
          <ac:chgData name="Hashley Beedah" userId="a33c3503f0673369" providerId="LiveId" clId="{B1D2842F-BB29-41F0-83FE-479436F379A8}" dt="2024-04-19T00:15:54.674" v="3484" actId="20577"/>
          <ac:spMkLst>
            <pc:docMk/>
            <pc:sldMk cId="214608820" sldId="258"/>
            <ac:spMk id="3" creationId="{55F66D29-B328-0D94-76E3-C4EA0D1C3813}"/>
          </ac:spMkLst>
        </pc:spChg>
      </pc:sldChg>
      <pc:sldChg chg="modSp mod modNotesTx">
        <pc:chgData name="Hashley Beedah" userId="a33c3503f0673369" providerId="LiveId" clId="{B1D2842F-BB29-41F0-83FE-479436F379A8}" dt="2024-04-19T00:48:20.113" v="3562" actId="20577"/>
        <pc:sldMkLst>
          <pc:docMk/>
          <pc:sldMk cId="3874611061" sldId="259"/>
        </pc:sldMkLst>
        <pc:spChg chg="mod">
          <ac:chgData name="Hashley Beedah" userId="a33c3503f0673369" providerId="LiveId" clId="{B1D2842F-BB29-41F0-83FE-479436F379A8}" dt="2024-04-05T21:41:01.346" v="2763" actId="20577"/>
          <ac:spMkLst>
            <pc:docMk/>
            <pc:sldMk cId="3874611061" sldId="259"/>
            <ac:spMk id="3" creationId="{682A8DA4-AADE-059D-5155-DD6FA30FE47D}"/>
          </ac:spMkLst>
        </pc:spChg>
      </pc:sldChg>
      <pc:sldChg chg="addSp delSp modSp mod modNotesTx">
        <pc:chgData name="Hashley Beedah" userId="a33c3503f0673369" providerId="LiveId" clId="{B1D2842F-BB29-41F0-83FE-479436F379A8}" dt="2024-04-19T00:48:11.604" v="3560" actId="20577"/>
        <pc:sldMkLst>
          <pc:docMk/>
          <pc:sldMk cId="3968614309" sldId="261"/>
        </pc:sldMkLst>
        <pc:picChg chg="add mod">
          <ac:chgData name="Hashley Beedah" userId="a33c3503f0673369" providerId="LiveId" clId="{B1D2842F-BB29-41F0-83FE-479436F379A8}" dt="2024-04-19T00:43:21.934" v="3540" actId="1076"/>
          <ac:picMkLst>
            <pc:docMk/>
            <pc:sldMk cId="3968614309" sldId="261"/>
            <ac:picMk id="4" creationId="{DE5BC043-CBF2-61D5-3A7F-C1E98B2F6117}"/>
          </ac:picMkLst>
        </pc:picChg>
        <pc:picChg chg="add mod">
          <ac:chgData name="Hashley Beedah" userId="a33c3503f0673369" providerId="LiveId" clId="{B1D2842F-BB29-41F0-83FE-479436F379A8}" dt="2024-04-19T00:47:37.472" v="3548" actId="1076"/>
          <ac:picMkLst>
            <pc:docMk/>
            <pc:sldMk cId="3968614309" sldId="261"/>
            <ac:picMk id="6" creationId="{9621ED42-61E0-94D6-125A-C3918F626EAA}"/>
          </ac:picMkLst>
        </pc:picChg>
        <pc:picChg chg="del mod">
          <ac:chgData name="Hashley Beedah" userId="a33c3503f0673369" providerId="LiveId" clId="{B1D2842F-BB29-41F0-83FE-479436F379A8}" dt="2024-04-19T00:42:48.168" v="3534" actId="478"/>
          <ac:picMkLst>
            <pc:docMk/>
            <pc:sldMk cId="3968614309" sldId="261"/>
            <ac:picMk id="7" creationId="{0F3D7E0A-99CE-93AF-CF8E-3AA996E6FD72}"/>
          </ac:picMkLst>
        </pc:picChg>
        <pc:picChg chg="del mod">
          <ac:chgData name="Hashley Beedah" userId="a33c3503f0673369" providerId="LiveId" clId="{B1D2842F-BB29-41F0-83FE-479436F379A8}" dt="2024-04-19T00:44:08.776" v="3541" actId="478"/>
          <ac:picMkLst>
            <pc:docMk/>
            <pc:sldMk cId="3968614309" sldId="261"/>
            <ac:picMk id="15" creationId="{23B6A476-5105-C841-1707-657D8957E9D9}"/>
          </ac:picMkLst>
        </pc:picChg>
      </pc:sldChg>
      <pc:sldChg chg="modSp mod modNotesTx">
        <pc:chgData name="Hashley Beedah" userId="a33c3503f0673369" providerId="LiveId" clId="{B1D2842F-BB29-41F0-83FE-479436F379A8}" dt="2024-04-19T00:48:03.254" v="3558" actId="20577"/>
        <pc:sldMkLst>
          <pc:docMk/>
          <pc:sldMk cId="2499165166" sldId="262"/>
        </pc:sldMkLst>
        <pc:spChg chg="mod">
          <ac:chgData name="Hashley Beedah" userId="a33c3503f0673369" providerId="LiveId" clId="{B1D2842F-BB29-41F0-83FE-479436F379A8}" dt="2024-04-05T22:36:00.850" v="2996" actId="20577"/>
          <ac:spMkLst>
            <pc:docMk/>
            <pc:sldMk cId="2499165166" sldId="262"/>
            <ac:spMk id="2" creationId="{F498406D-FA9E-BBB2-CB00-6D426891635A}"/>
          </ac:spMkLst>
        </pc:spChg>
        <pc:spChg chg="mod">
          <ac:chgData name="Hashley Beedah" userId="a33c3503f0673369" providerId="LiveId" clId="{B1D2842F-BB29-41F0-83FE-479436F379A8}" dt="2024-04-05T22:35:53.369" v="2995" actId="20577"/>
          <ac:spMkLst>
            <pc:docMk/>
            <pc:sldMk cId="2499165166" sldId="262"/>
            <ac:spMk id="3" creationId="{4DA422A5-9CC7-9AD5-63C9-5C6E47FF7716}"/>
          </ac:spMkLst>
        </pc:spChg>
      </pc:sldChg>
      <pc:sldChg chg="ord">
        <pc:chgData name="Hashley Beedah" userId="a33c3503f0673369" providerId="LiveId" clId="{B1D2842F-BB29-41F0-83FE-479436F379A8}" dt="2024-04-05T16:30:36.965" v="763"/>
        <pc:sldMkLst>
          <pc:docMk/>
          <pc:sldMk cId="1206824012" sldId="265"/>
        </pc:sldMkLst>
      </pc:sldChg>
      <pc:sldChg chg="modNotesTx">
        <pc:chgData name="Hashley Beedah" userId="a33c3503f0673369" providerId="LiveId" clId="{B1D2842F-BB29-41F0-83FE-479436F379A8}" dt="2024-04-19T00:48:07.387" v="3559" actId="20577"/>
        <pc:sldMkLst>
          <pc:docMk/>
          <pc:sldMk cId="308790526" sldId="266"/>
        </pc:sldMkLst>
      </pc:sldChg>
      <pc:sldChg chg="addSp delSp modSp mod modNotesTx">
        <pc:chgData name="Hashley Beedah" userId="a33c3503f0673369" providerId="LiveId" clId="{B1D2842F-BB29-41F0-83FE-479436F379A8}" dt="2024-04-19T00:48:14.882" v="3561" actId="20577"/>
        <pc:sldMkLst>
          <pc:docMk/>
          <pc:sldMk cId="670039567" sldId="267"/>
        </pc:sldMkLst>
        <pc:spChg chg="mod">
          <ac:chgData name="Hashley Beedah" userId="a33c3503f0673369" providerId="LiveId" clId="{B1D2842F-BB29-41F0-83FE-479436F379A8}" dt="2024-04-05T22:56:19.531" v="3020" actId="20577"/>
          <ac:spMkLst>
            <pc:docMk/>
            <pc:sldMk cId="670039567" sldId="267"/>
            <ac:spMk id="2" creationId="{733000EE-8F1A-45B8-96BD-213136D90582}"/>
          </ac:spMkLst>
        </pc:spChg>
        <pc:spChg chg="del mod">
          <ac:chgData name="Hashley Beedah" userId="a33c3503f0673369" providerId="LiveId" clId="{B1D2842F-BB29-41F0-83FE-479436F379A8}" dt="2024-04-05T22:54:46.990" v="2997" actId="478"/>
          <ac:spMkLst>
            <pc:docMk/>
            <pc:sldMk cId="670039567" sldId="267"/>
            <ac:spMk id="3" creationId="{5439CF77-B000-F535-AC62-3A58C9196558}"/>
          </ac:spMkLst>
        </pc:spChg>
        <pc:spChg chg="add del mod">
          <ac:chgData name="Hashley Beedah" userId="a33c3503f0673369" providerId="LiveId" clId="{B1D2842F-BB29-41F0-83FE-479436F379A8}" dt="2024-04-05T22:56:32.354" v="3035" actId="478"/>
          <ac:spMkLst>
            <pc:docMk/>
            <pc:sldMk cId="670039567" sldId="267"/>
            <ac:spMk id="5" creationId="{D8C0E085-D6F5-B7E3-E2BE-5E662B777E09}"/>
          </ac:spMkLst>
        </pc:spChg>
        <pc:spChg chg="mod">
          <ac:chgData name="Hashley Beedah" userId="a33c3503f0673369" providerId="LiveId" clId="{B1D2842F-BB29-41F0-83FE-479436F379A8}" dt="2024-04-19T00:17:11.174" v="3531" actId="20577"/>
          <ac:spMkLst>
            <pc:docMk/>
            <pc:sldMk cId="670039567" sldId="267"/>
            <ac:spMk id="6" creationId="{15062872-C7ED-6628-3326-418BC815AA54}"/>
          </ac:spMkLst>
        </pc:spChg>
      </pc:sldChg>
      <pc:sldChg chg="modSp new mod">
        <pc:chgData name="Hashley Beedah" userId="a33c3503f0673369" providerId="LiveId" clId="{B1D2842F-BB29-41F0-83FE-479436F379A8}" dt="2024-04-19T00:16:25.096" v="3516" actId="20577"/>
        <pc:sldMkLst>
          <pc:docMk/>
          <pc:sldMk cId="670994788" sldId="268"/>
        </pc:sldMkLst>
        <pc:spChg chg="mod">
          <ac:chgData name="Hashley Beedah" userId="a33c3503f0673369" providerId="LiveId" clId="{B1D2842F-BB29-41F0-83FE-479436F379A8}" dt="2024-04-05T21:35:13.554" v="2546" actId="1076"/>
          <ac:spMkLst>
            <pc:docMk/>
            <pc:sldMk cId="670994788" sldId="268"/>
            <ac:spMk id="2" creationId="{D679B134-FD14-2F27-EEB5-EA8C040C746F}"/>
          </ac:spMkLst>
        </pc:spChg>
        <pc:spChg chg="mod">
          <ac:chgData name="Hashley Beedah" userId="a33c3503f0673369" providerId="LiveId" clId="{B1D2842F-BB29-41F0-83FE-479436F379A8}" dt="2024-04-19T00:16:25.096" v="3516" actId="20577"/>
          <ac:spMkLst>
            <pc:docMk/>
            <pc:sldMk cId="670994788" sldId="268"/>
            <ac:spMk id="3" creationId="{BF710337-F6F8-21DE-F825-8A40AF847EB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6BD1D-8EEF-4751-98B3-96592D514D98}" type="datetimeFigureOut">
              <a:rPr lang="en-NZ" smtClean="0"/>
              <a:t>19/04/2024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B1CED-1384-4BF9-874A-C4E834332FB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04242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B1CED-1384-4BF9-874A-C4E834332FBA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70853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B1CED-1384-4BF9-874A-C4E834332FBA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5536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B1CED-1384-4BF9-874A-C4E834332FBA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69508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B1CED-1384-4BF9-874A-C4E834332FBA}" type="slidenum">
              <a:rPr lang="en-NZ" smtClean="0"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13472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B1CED-1384-4BF9-874A-C4E834332FBA}" type="slidenum">
              <a:rPr lang="en-NZ" smtClean="0"/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57723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B1CED-1384-4BF9-874A-C4E834332FBA}" type="slidenum">
              <a:rPr lang="en-NZ" smtClean="0"/>
              <a:t>10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1381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3AE5-E507-283D-C879-B0307D493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590321"/>
          </a:xfrm>
        </p:spPr>
        <p:txBody>
          <a:bodyPr>
            <a:normAutofit fontScale="90000"/>
          </a:bodyPr>
          <a:lstStyle/>
          <a:p>
            <a:r>
              <a:rPr lang="en-NZ" dirty="0"/>
              <a:t>CAPSTONE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DB905A-58AF-C668-D8C1-4B6772FB6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7263" y="1526181"/>
            <a:ext cx="10993546" cy="590321"/>
          </a:xfrm>
        </p:spPr>
        <p:txBody>
          <a:bodyPr/>
          <a:lstStyle/>
          <a:p>
            <a:r>
              <a:rPr lang="en-NZ" dirty="0"/>
              <a:t>By Hashley beedah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FD55B1-F1C5-8B78-F262-3226BF2C06A5}"/>
              </a:ext>
            </a:extLst>
          </p:cNvPr>
          <p:cNvSpPr txBox="1"/>
          <p:nvPr/>
        </p:nvSpPr>
        <p:spPr>
          <a:xfrm>
            <a:off x="685800" y="3415818"/>
            <a:ext cx="70317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200" dirty="0">
                <a:solidFill>
                  <a:srgbClr val="00B050"/>
                </a:solidFill>
              </a:rPr>
              <a:t>Database App for Personal trainers to manage their fitness business</a:t>
            </a:r>
          </a:p>
        </p:txBody>
      </p:sp>
    </p:spTree>
    <p:extLst>
      <p:ext uri="{BB962C8B-B14F-4D97-AF65-F5344CB8AC3E}">
        <p14:creationId xmlns:p14="http://schemas.microsoft.com/office/powerpoint/2010/main" val="1589870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46DFE-008B-8664-DBA6-C31D2CE24D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NZ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5D80F0-492D-EF4B-B48E-82308F48FA9A}"/>
              </a:ext>
            </a:extLst>
          </p:cNvPr>
          <p:cNvSpPr txBox="1"/>
          <p:nvPr/>
        </p:nvSpPr>
        <p:spPr>
          <a:xfrm>
            <a:off x="3916218" y="3996218"/>
            <a:ext cx="4359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3600" dirty="0">
                <a:solidFill>
                  <a:srgbClr val="00B050"/>
                </a:solidFill>
              </a:rPr>
              <a:t>Thanks for listening </a:t>
            </a:r>
            <a:r>
              <a:rPr lang="en-NZ" sz="3600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endParaRPr lang="en-NZ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90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97D48C-8EC1-A33D-DFC5-5AB990ADC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>
            <a:normAutofit/>
          </a:bodyPr>
          <a:lstStyle/>
          <a:p>
            <a:r>
              <a:rPr lang="en-NZ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013A0-6BC4-90EB-AFF0-94D8D2386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6" y="1879092"/>
            <a:ext cx="3409782" cy="331927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Overview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App Idea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Libraries used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User Flow Diagrams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Future Plans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Demo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Conclusion</a:t>
            </a:r>
          </a:p>
        </p:txBody>
      </p:sp>
      <p:pic>
        <p:nvPicPr>
          <p:cNvPr id="7" name="Picture 6" descr="A person standing next to a board&#10;&#10;Description automatically generated">
            <a:extLst>
              <a:ext uri="{FF2B5EF4-FFF2-40B4-BE49-F238E27FC236}">
                <a16:creationId xmlns:a16="http://schemas.microsoft.com/office/drawing/2014/main" id="{8A43AFA5-2DA7-58A1-3926-F3BEB1B41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522" y="1719513"/>
            <a:ext cx="6489819" cy="343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83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871AE93-72B2-4545-989F-4B08DCD787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1"/>
            <a:ext cx="12191999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B0F13F-C83B-4678-ABCC-5F6FB1D38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D80409-E277-1855-EA8D-D3FF3C12F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NZ" dirty="0"/>
              <a:t>Overview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074ED4-9DB5-4D14-BDCF-BD7D0C145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8FF616-1F75-49FC-861B-7B794054A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84B385-16B6-44A9-9A47-1C765B376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66D29-B328-0D94-76E3-C4EA0D1C3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723899"/>
            <a:ext cx="7183597" cy="3678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dirty="0"/>
              <a:t>General features: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dirty="0"/>
              <a:t>Login/Sign 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dirty="0"/>
              <a:t>Create workout plan for clients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dirty="0"/>
              <a:t>Add new profiles and manage info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dirty="0"/>
              <a:t>Chat with clients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dirty="0"/>
              <a:t>Book consultations/workout session with clients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dirty="0"/>
              <a:t>Create and post fitness Challenges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64667EE-5243-92C6-0ED2-7184C35DC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8267" y="3627145"/>
            <a:ext cx="6013766" cy="276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08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65621-4DC0-74C5-50A4-50115D339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NZ" dirty="0"/>
              <a:t>App idea</a:t>
            </a:r>
          </a:p>
        </p:txBody>
      </p:sp>
      <p:pic>
        <p:nvPicPr>
          <p:cNvPr id="5" name="Picture 4" descr="A cartoon of a person holding a light bulb&#10;&#10;Description automatically generated">
            <a:extLst>
              <a:ext uri="{FF2B5EF4-FFF2-40B4-BE49-F238E27FC236}">
                <a16:creationId xmlns:a16="http://schemas.microsoft.com/office/drawing/2014/main" id="{44E62B6B-A8A6-A3AE-FA99-6F3A460059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56" r="14578"/>
          <a:stretch/>
        </p:blipFill>
        <p:spPr>
          <a:xfrm>
            <a:off x="448732" y="1871133"/>
            <a:ext cx="3683001" cy="450426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A8DA4-AADE-059D-5155-DD6FA30FE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5858" y="2180496"/>
            <a:ext cx="7140407" cy="3678303"/>
          </a:xfrm>
        </p:spPr>
        <p:txBody>
          <a:bodyPr>
            <a:normAutofit/>
          </a:bodyPr>
          <a:lstStyle/>
          <a:p>
            <a:r>
              <a:rPr lang="en-NZ" dirty="0"/>
              <a:t>Personal Experience.</a:t>
            </a:r>
          </a:p>
          <a:p>
            <a:r>
              <a:rPr lang="en-NZ" dirty="0"/>
              <a:t>Research most popular fitness apps, their functionality and costs.</a:t>
            </a:r>
          </a:p>
          <a:p>
            <a:r>
              <a:rPr lang="en-NZ" dirty="0"/>
              <a:t>Asked PTs at the gym what would make their jobs easier.</a:t>
            </a:r>
          </a:p>
        </p:txBody>
      </p:sp>
    </p:spTree>
    <p:extLst>
      <p:ext uri="{BB962C8B-B14F-4D97-AF65-F5344CB8AC3E}">
        <p14:creationId xmlns:p14="http://schemas.microsoft.com/office/powerpoint/2010/main" val="3874611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9B134-FD14-2F27-EEB5-EA8C040C7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27836"/>
            <a:ext cx="11029616" cy="1013800"/>
          </a:xfrm>
        </p:spPr>
        <p:txBody>
          <a:bodyPr/>
          <a:lstStyle/>
          <a:p>
            <a:r>
              <a:rPr lang="en-NZ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10337-F6F8-21DE-F825-8A40AF847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NZ" dirty="0"/>
              <a:t>Bruno/Swagger – Get, Post, Put and Delete requests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dirty="0"/>
              <a:t>Localhost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dirty="0"/>
              <a:t>Console log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dirty="0"/>
              <a:t>Frontend UI</a:t>
            </a:r>
          </a:p>
          <a:p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70994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000EE-8F1A-45B8-96BD-213136D90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66426"/>
          </a:xfrm>
        </p:spPr>
        <p:txBody>
          <a:bodyPr/>
          <a:lstStyle/>
          <a:p>
            <a:r>
              <a:rPr lang="en-NZ" dirty="0"/>
              <a:t>libraries used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062872-C7ED-6628-3326-418BC815AA54}"/>
              </a:ext>
            </a:extLst>
          </p:cNvPr>
          <p:cNvSpPr txBox="1">
            <a:spLocks/>
          </p:cNvSpPr>
          <p:nvPr/>
        </p:nvSpPr>
        <p:spPr>
          <a:xfrm>
            <a:off x="581192" y="2703683"/>
            <a:ext cx="4498808" cy="3678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endParaRPr lang="en-NZ" b="1" i="1" dirty="0"/>
          </a:p>
          <a:p>
            <a:pPr>
              <a:buFont typeface="Arial" panose="020B0604020202020204" pitchFamily="34" charset="0"/>
              <a:buChar char="•"/>
            </a:pPr>
            <a:r>
              <a:rPr lang="en-NZ" dirty="0"/>
              <a:t>Material UI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dirty="0"/>
              <a:t>Fullcalendar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dirty="0"/>
              <a:t>Fortawesome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dirty="0"/>
              <a:t>Axios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dirty="0"/>
              <a:t>MongoDB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dirty="0"/>
              <a:t>Express.js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dirty="0"/>
              <a:t>React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dirty="0"/>
              <a:t>Node.js</a:t>
            </a:r>
          </a:p>
          <a:p>
            <a:pPr>
              <a:buFont typeface="Arial" panose="020B0604020202020204" pitchFamily="34" charset="0"/>
              <a:buChar char="•"/>
            </a:pPr>
            <a:endParaRPr lang="en-NZ" dirty="0"/>
          </a:p>
          <a:p>
            <a:pPr>
              <a:buFont typeface="Arial" panose="020B0604020202020204" pitchFamily="34" charset="0"/>
              <a:buChar char="•"/>
            </a:pPr>
            <a:endParaRPr lang="en-NZ" dirty="0"/>
          </a:p>
          <a:p>
            <a:pPr>
              <a:buFont typeface="Arial" panose="020B0604020202020204" pitchFamily="34" charset="0"/>
              <a:buChar char="•"/>
            </a:pP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70039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DB2A9-568A-A9C4-B826-3F2884A3E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06604"/>
          </a:xfrm>
        </p:spPr>
        <p:txBody>
          <a:bodyPr/>
          <a:lstStyle/>
          <a:p>
            <a:r>
              <a:rPr lang="en-NZ"/>
              <a:t>User flow</a:t>
            </a:r>
            <a:endParaRPr lang="en-NZ" dirty="0"/>
          </a:p>
        </p:txBody>
      </p:sp>
      <p:pic>
        <p:nvPicPr>
          <p:cNvPr id="4" name="Picture 3" descr="A diagram of a company&#10;&#10;Description automatically generated">
            <a:extLst>
              <a:ext uri="{FF2B5EF4-FFF2-40B4-BE49-F238E27FC236}">
                <a16:creationId xmlns:a16="http://schemas.microsoft.com/office/drawing/2014/main" id="{DE5BC043-CBF2-61D5-3A7F-C1E98B2F6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379" y="2046596"/>
            <a:ext cx="6413776" cy="4256931"/>
          </a:xfrm>
          <a:prstGeom prst="rect">
            <a:avLst/>
          </a:prstGeom>
        </p:spPr>
      </p:pic>
      <p:pic>
        <p:nvPicPr>
          <p:cNvPr id="6" name="Picture 5" descr="A diagram of a login password&#10;&#10;Description automatically generated">
            <a:extLst>
              <a:ext uri="{FF2B5EF4-FFF2-40B4-BE49-F238E27FC236}">
                <a16:creationId xmlns:a16="http://schemas.microsoft.com/office/drawing/2014/main" id="{9621ED42-61E0-94D6-125A-C3918F626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078" y="2120151"/>
            <a:ext cx="1993925" cy="410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14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03B34-A092-57E4-28A4-86146AE48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NZ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06824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8406D-FA9E-BBB2-CB00-6D4268916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97460"/>
          </a:xfrm>
        </p:spPr>
        <p:txBody>
          <a:bodyPr/>
          <a:lstStyle/>
          <a:p>
            <a:r>
              <a:rPr lang="en-NZ" dirty="0"/>
              <a:t>Future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422A5-9CC7-9AD5-63C9-5C6E47FF7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NZ" dirty="0"/>
              <a:t>Add more functionality to the app.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dirty="0"/>
              <a:t>Create UI for clients to use.</a:t>
            </a:r>
          </a:p>
        </p:txBody>
      </p:sp>
      <p:pic>
        <p:nvPicPr>
          <p:cNvPr id="5" name="Picture 4" descr="A group of people working on gears&#10;&#10;Description automatically generated">
            <a:extLst>
              <a:ext uri="{FF2B5EF4-FFF2-40B4-BE49-F238E27FC236}">
                <a16:creationId xmlns:a16="http://schemas.microsoft.com/office/drawing/2014/main" id="{86EDD6C4-FC90-E24A-4210-0726B79C0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104" y="2329531"/>
            <a:ext cx="7146703" cy="299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6516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396</TotalTime>
  <Words>154</Words>
  <Application>Microsoft Office PowerPoint</Application>
  <PresentationFormat>Widescreen</PresentationFormat>
  <Paragraphs>53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Gill Sans MT</vt:lpstr>
      <vt:lpstr>Wingdings</vt:lpstr>
      <vt:lpstr>Wingdings 2</vt:lpstr>
      <vt:lpstr>Dividend</vt:lpstr>
      <vt:lpstr>CAPSTONE PRESENTATION</vt:lpstr>
      <vt:lpstr>Content</vt:lpstr>
      <vt:lpstr>Overview</vt:lpstr>
      <vt:lpstr>App idea</vt:lpstr>
      <vt:lpstr>Testing</vt:lpstr>
      <vt:lpstr>libraries used</vt:lpstr>
      <vt:lpstr>User flow</vt:lpstr>
      <vt:lpstr>demo</vt:lpstr>
      <vt:lpstr>Future plans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PRESENTATION</dc:title>
  <dc:creator>Hashley Beedah</dc:creator>
  <cp:lastModifiedBy>Hashley Beedah</cp:lastModifiedBy>
  <cp:revision>1</cp:revision>
  <dcterms:created xsi:type="dcterms:W3CDTF">2024-04-05T14:50:08Z</dcterms:created>
  <dcterms:modified xsi:type="dcterms:W3CDTF">2024-04-19T00:48:23Z</dcterms:modified>
</cp:coreProperties>
</file>