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1" r:id="rId8"/>
    <p:sldId id="262" r:id="rId9"/>
    <p:sldId id="266" r:id="rId10"/>
    <p:sldId id="260" r:id="rId11"/>
    <p:sldId id="268" r:id="rId12"/>
    <p:sldId id="272" r:id="rId13"/>
    <p:sldId id="273" r:id="rId14"/>
    <p:sldId id="269" r:id="rId15"/>
    <p:sldId id="274" r:id="rId16"/>
    <p:sldId id="275" r:id="rId17"/>
    <p:sldId id="270" r:id="rId18"/>
    <p:sldId id="276" r:id="rId19"/>
    <p:sldId id="277" r:id="rId20"/>
    <p:sldId id="267" r:id="rId21"/>
    <p:sldId id="26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A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3"/>
    <p:restoredTop sz="94703"/>
  </p:normalViewPr>
  <p:slideViewPr>
    <p:cSldViewPr snapToGrid="0">
      <p:cViewPr varScale="1">
        <p:scale>
          <a:sx n="211" d="100"/>
          <a:sy n="211" d="100"/>
        </p:scale>
        <p:origin x="4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FCEA6-D3AF-430B-B017-918C4B282E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536FA3-AF90-46A2-BBB7-BB554169F014}">
      <dgm:prSet/>
      <dgm:spPr/>
      <dgm:t>
        <a:bodyPr/>
        <a:lstStyle/>
        <a:p>
          <a:r>
            <a:rPr lang="en-US"/>
            <a:t>Tailwind CSS</a:t>
          </a:r>
        </a:p>
      </dgm:t>
    </dgm:pt>
    <dgm:pt modelId="{45434361-6A60-4276-ADA7-D2C60640318E}" type="parTrans" cxnId="{713F6C8B-F2B8-4E07-945F-EEFE3FE32B2A}">
      <dgm:prSet/>
      <dgm:spPr/>
      <dgm:t>
        <a:bodyPr/>
        <a:lstStyle/>
        <a:p>
          <a:endParaRPr lang="en-US"/>
        </a:p>
      </dgm:t>
    </dgm:pt>
    <dgm:pt modelId="{E5B8B410-E34E-4303-BE02-2BF50929BD93}" type="sibTrans" cxnId="{713F6C8B-F2B8-4E07-945F-EEFE3FE32B2A}">
      <dgm:prSet/>
      <dgm:spPr/>
      <dgm:t>
        <a:bodyPr/>
        <a:lstStyle/>
        <a:p>
          <a:endParaRPr lang="en-US"/>
        </a:p>
      </dgm:t>
    </dgm:pt>
    <dgm:pt modelId="{C257FA24-228B-4F6A-A6A8-BFADC08DE5FA}">
      <dgm:prSet/>
      <dgm:spPr/>
      <dgm:t>
        <a:bodyPr/>
        <a:lstStyle/>
        <a:p>
          <a:r>
            <a:rPr lang="en-US"/>
            <a:t>Google OAuth Provider</a:t>
          </a:r>
        </a:p>
      </dgm:t>
    </dgm:pt>
    <dgm:pt modelId="{0E33C5A6-DE2B-4AE9-9F78-0BDB450F7085}" type="parTrans" cxnId="{67155536-A316-4914-852D-06EA84900169}">
      <dgm:prSet/>
      <dgm:spPr/>
      <dgm:t>
        <a:bodyPr/>
        <a:lstStyle/>
        <a:p>
          <a:endParaRPr lang="en-US"/>
        </a:p>
      </dgm:t>
    </dgm:pt>
    <dgm:pt modelId="{748B3C2B-C840-4626-BACE-8D89F8D317E4}" type="sibTrans" cxnId="{67155536-A316-4914-852D-06EA84900169}">
      <dgm:prSet/>
      <dgm:spPr/>
      <dgm:t>
        <a:bodyPr/>
        <a:lstStyle/>
        <a:p>
          <a:endParaRPr lang="en-US"/>
        </a:p>
      </dgm:t>
    </dgm:pt>
    <dgm:pt modelId="{D593220B-3D09-43AB-83AD-BA243F8939BC}">
      <dgm:prSet/>
      <dgm:spPr/>
      <dgm:t>
        <a:bodyPr/>
        <a:lstStyle/>
        <a:p>
          <a:r>
            <a:rPr lang="en-US"/>
            <a:t>React-Router-Dom</a:t>
          </a:r>
        </a:p>
      </dgm:t>
    </dgm:pt>
    <dgm:pt modelId="{FA6ABF24-27EF-4482-BA09-3211CAB71990}" type="parTrans" cxnId="{A986C174-4400-475E-AEBC-FC31F56F58F3}">
      <dgm:prSet/>
      <dgm:spPr/>
      <dgm:t>
        <a:bodyPr/>
        <a:lstStyle/>
        <a:p>
          <a:endParaRPr lang="en-US"/>
        </a:p>
      </dgm:t>
    </dgm:pt>
    <dgm:pt modelId="{38222BFF-E455-484E-AA40-04ABD82AF44F}" type="sibTrans" cxnId="{A986C174-4400-475E-AEBC-FC31F56F58F3}">
      <dgm:prSet/>
      <dgm:spPr/>
      <dgm:t>
        <a:bodyPr/>
        <a:lstStyle/>
        <a:p>
          <a:endParaRPr lang="en-US"/>
        </a:p>
      </dgm:t>
    </dgm:pt>
    <dgm:pt modelId="{0AC2F291-091F-4543-B6F0-75E1474DD28D}">
      <dgm:prSet/>
      <dgm:spPr/>
      <dgm:t>
        <a:bodyPr/>
        <a:lstStyle/>
        <a:p>
          <a:r>
            <a:rPr lang="en-US"/>
            <a:t>Mui/Material</a:t>
          </a:r>
        </a:p>
      </dgm:t>
    </dgm:pt>
    <dgm:pt modelId="{44C349F0-1F15-46A8-8552-19C37BD06C89}" type="parTrans" cxnId="{19CAE0A3-ADFD-4317-A81D-47A264D34A81}">
      <dgm:prSet/>
      <dgm:spPr/>
      <dgm:t>
        <a:bodyPr/>
        <a:lstStyle/>
        <a:p>
          <a:endParaRPr lang="en-US"/>
        </a:p>
      </dgm:t>
    </dgm:pt>
    <dgm:pt modelId="{D7122C33-038E-42DB-BBB7-782B25087A61}" type="sibTrans" cxnId="{19CAE0A3-ADFD-4317-A81D-47A264D34A81}">
      <dgm:prSet/>
      <dgm:spPr/>
      <dgm:t>
        <a:bodyPr/>
        <a:lstStyle/>
        <a:p>
          <a:endParaRPr lang="en-US"/>
        </a:p>
      </dgm:t>
    </dgm:pt>
    <dgm:pt modelId="{FEACCB2D-4313-0E43-8A75-15D06DC61F7F}" type="pres">
      <dgm:prSet presAssocID="{778FCEA6-D3AF-430B-B017-918C4B282EF6}" presName="linear" presStyleCnt="0">
        <dgm:presLayoutVars>
          <dgm:animLvl val="lvl"/>
          <dgm:resizeHandles val="exact"/>
        </dgm:presLayoutVars>
      </dgm:prSet>
      <dgm:spPr/>
    </dgm:pt>
    <dgm:pt modelId="{C3C0E663-8183-BF48-89DE-FF9D135829B5}" type="pres">
      <dgm:prSet presAssocID="{84536FA3-AF90-46A2-BBB7-BB554169F0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7A438D-3AF5-BB4F-A988-D9E7FFF4A1CD}" type="pres">
      <dgm:prSet presAssocID="{E5B8B410-E34E-4303-BE02-2BF50929BD93}" presName="spacer" presStyleCnt="0"/>
      <dgm:spPr/>
    </dgm:pt>
    <dgm:pt modelId="{8B3271CB-6979-2340-AC58-292C2D7F82FB}" type="pres">
      <dgm:prSet presAssocID="{C257FA24-228B-4F6A-A6A8-BFADC08DE5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031BCE-C4FE-6E43-8FE4-644A81D60C95}" type="pres">
      <dgm:prSet presAssocID="{748B3C2B-C840-4626-BACE-8D89F8D317E4}" presName="spacer" presStyleCnt="0"/>
      <dgm:spPr/>
    </dgm:pt>
    <dgm:pt modelId="{A2B8891E-E4FA-D64B-83DF-844DA5F65C72}" type="pres">
      <dgm:prSet presAssocID="{D593220B-3D09-43AB-83AD-BA243F8939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0D8176-655E-594D-AA85-66ACE5B34ED8}" type="pres">
      <dgm:prSet presAssocID="{38222BFF-E455-484E-AA40-04ABD82AF44F}" presName="spacer" presStyleCnt="0"/>
      <dgm:spPr/>
    </dgm:pt>
    <dgm:pt modelId="{331C73AD-3F1B-0C42-9C80-95EA9B03406A}" type="pres">
      <dgm:prSet presAssocID="{0AC2F291-091F-4543-B6F0-75E1474DD2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155536-A316-4914-852D-06EA84900169}" srcId="{778FCEA6-D3AF-430B-B017-918C4B282EF6}" destId="{C257FA24-228B-4F6A-A6A8-BFADC08DE5FA}" srcOrd="1" destOrd="0" parTransId="{0E33C5A6-DE2B-4AE9-9F78-0BDB450F7085}" sibTransId="{748B3C2B-C840-4626-BACE-8D89F8D317E4}"/>
    <dgm:cxn modelId="{1C144742-3829-BF42-8255-DC48C77CCCC9}" type="presOf" srcId="{0AC2F291-091F-4543-B6F0-75E1474DD28D}" destId="{331C73AD-3F1B-0C42-9C80-95EA9B03406A}" srcOrd="0" destOrd="0" presId="urn:microsoft.com/office/officeart/2005/8/layout/vList2"/>
    <dgm:cxn modelId="{B3469552-8F4E-5543-86D0-7944E67FE4C9}" type="presOf" srcId="{D593220B-3D09-43AB-83AD-BA243F8939BC}" destId="{A2B8891E-E4FA-D64B-83DF-844DA5F65C72}" srcOrd="0" destOrd="0" presId="urn:microsoft.com/office/officeart/2005/8/layout/vList2"/>
    <dgm:cxn modelId="{D37EF762-C4F4-BF42-8FDC-A30B0B99F613}" type="presOf" srcId="{778FCEA6-D3AF-430B-B017-918C4B282EF6}" destId="{FEACCB2D-4313-0E43-8A75-15D06DC61F7F}" srcOrd="0" destOrd="0" presId="urn:microsoft.com/office/officeart/2005/8/layout/vList2"/>
    <dgm:cxn modelId="{A986C174-4400-475E-AEBC-FC31F56F58F3}" srcId="{778FCEA6-D3AF-430B-B017-918C4B282EF6}" destId="{D593220B-3D09-43AB-83AD-BA243F8939BC}" srcOrd="2" destOrd="0" parTransId="{FA6ABF24-27EF-4482-BA09-3211CAB71990}" sibTransId="{38222BFF-E455-484E-AA40-04ABD82AF44F}"/>
    <dgm:cxn modelId="{713F6C8B-F2B8-4E07-945F-EEFE3FE32B2A}" srcId="{778FCEA6-D3AF-430B-B017-918C4B282EF6}" destId="{84536FA3-AF90-46A2-BBB7-BB554169F014}" srcOrd="0" destOrd="0" parTransId="{45434361-6A60-4276-ADA7-D2C60640318E}" sibTransId="{E5B8B410-E34E-4303-BE02-2BF50929BD93}"/>
    <dgm:cxn modelId="{19CAE0A3-ADFD-4317-A81D-47A264D34A81}" srcId="{778FCEA6-D3AF-430B-B017-918C4B282EF6}" destId="{0AC2F291-091F-4543-B6F0-75E1474DD28D}" srcOrd="3" destOrd="0" parTransId="{44C349F0-1F15-46A8-8552-19C37BD06C89}" sibTransId="{D7122C33-038E-42DB-BBB7-782B25087A61}"/>
    <dgm:cxn modelId="{6B7962AD-09E7-B14A-82FB-A70CCB1591C9}" type="presOf" srcId="{84536FA3-AF90-46A2-BBB7-BB554169F014}" destId="{C3C0E663-8183-BF48-89DE-FF9D135829B5}" srcOrd="0" destOrd="0" presId="urn:microsoft.com/office/officeart/2005/8/layout/vList2"/>
    <dgm:cxn modelId="{67C8EBDB-1FB8-094B-A732-34E15234816B}" type="presOf" srcId="{C257FA24-228B-4F6A-A6A8-BFADC08DE5FA}" destId="{8B3271CB-6979-2340-AC58-292C2D7F82FB}" srcOrd="0" destOrd="0" presId="urn:microsoft.com/office/officeart/2005/8/layout/vList2"/>
    <dgm:cxn modelId="{3829F81C-4B44-C34B-9ED6-E95BD413F8D6}" type="presParOf" srcId="{FEACCB2D-4313-0E43-8A75-15D06DC61F7F}" destId="{C3C0E663-8183-BF48-89DE-FF9D135829B5}" srcOrd="0" destOrd="0" presId="urn:microsoft.com/office/officeart/2005/8/layout/vList2"/>
    <dgm:cxn modelId="{E01E86EA-67AF-1C4F-A56F-941F2E68A525}" type="presParOf" srcId="{FEACCB2D-4313-0E43-8A75-15D06DC61F7F}" destId="{037A438D-3AF5-BB4F-A988-D9E7FFF4A1CD}" srcOrd="1" destOrd="0" presId="urn:microsoft.com/office/officeart/2005/8/layout/vList2"/>
    <dgm:cxn modelId="{81BC91B8-F7EB-424B-9009-0C7954D90430}" type="presParOf" srcId="{FEACCB2D-4313-0E43-8A75-15D06DC61F7F}" destId="{8B3271CB-6979-2340-AC58-292C2D7F82FB}" srcOrd="2" destOrd="0" presId="urn:microsoft.com/office/officeart/2005/8/layout/vList2"/>
    <dgm:cxn modelId="{7C7C3F33-E8D9-B844-877D-E7BF5C6A672F}" type="presParOf" srcId="{FEACCB2D-4313-0E43-8A75-15D06DC61F7F}" destId="{CA031BCE-C4FE-6E43-8FE4-644A81D60C95}" srcOrd="3" destOrd="0" presId="urn:microsoft.com/office/officeart/2005/8/layout/vList2"/>
    <dgm:cxn modelId="{F72C990B-3FC7-0E43-A021-A31090FBB4E3}" type="presParOf" srcId="{FEACCB2D-4313-0E43-8A75-15D06DC61F7F}" destId="{A2B8891E-E4FA-D64B-83DF-844DA5F65C72}" srcOrd="4" destOrd="0" presId="urn:microsoft.com/office/officeart/2005/8/layout/vList2"/>
    <dgm:cxn modelId="{8C67FA65-4DE7-1448-AF86-07BD09CF2726}" type="presParOf" srcId="{FEACCB2D-4313-0E43-8A75-15D06DC61F7F}" destId="{6C0D8176-655E-594D-AA85-66ACE5B34ED8}" srcOrd="5" destOrd="0" presId="urn:microsoft.com/office/officeart/2005/8/layout/vList2"/>
    <dgm:cxn modelId="{46F32B98-3169-8648-81C5-5D2B8CDCED40}" type="presParOf" srcId="{FEACCB2D-4313-0E43-8A75-15D06DC61F7F}" destId="{331C73AD-3F1B-0C42-9C80-95EA9B0340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8127C-1BA3-4DB0-BBAB-3937E2B5F4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BE11A-2003-4E79-81EB-20B88446E866}">
      <dgm:prSet/>
      <dgm:spPr/>
      <dgm:t>
        <a:bodyPr/>
        <a:lstStyle/>
        <a:p>
          <a:r>
            <a:rPr lang="en-US"/>
            <a:t>Login/Create account</a:t>
          </a:r>
        </a:p>
      </dgm:t>
    </dgm:pt>
    <dgm:pt modelId="{E0E33527-FD86-4CE7-88C4-BE16D178497D}" type="parTrans" cxnId="{8BF2EBA2-8639-45C2-A08B-465195A351AE}">
      <dgm:prSet/>
      <dgm:spPr/>
      <dgm:t>
        <a:bodyPr/>
        <a:lstStyle/>
        <a:p>
          <a:endParaRPr lang="en-US"/>
        </a:p>
      </dgm:t>
    </dgm:pt>
    <dgm:pt modelId="{B662418E-F29E-4745-B12D-DBEFFEF4D6A9}" type="sibTrans" cxnId="{8BF2EBA2-8639-45C2-A08B-465195A351AE}">
      <dgm:prSet/>
      <dgm:spPr/>
      <dgm:t>
        <a:bodyPr/>
        <a:lstStyle/>
        <a:p>
          <a:endParaRPr lang="en-US"/>
        </a:p>
      </dgm:t>
    </dgm:pt>
    <dgm:pt modelId="{BE1D2298-BB8B-46EB-B56C-72E1BF0A8A16}">
      <dgm:prSet/>
      <dgm:spPr/>
      <dgm:t>
        <a:bodyPr/>
        <a:lstStyle/>
        <a:p>
          <a:r>
            <a:rPr lang="en-US"/>
            <a:t>Login to Google Account</a:t>
          </a:r>
        </a:p>
      </dgm:t>
    </dgm:pt>
    <dgm:pt modelId="{339780C4-484D-454E-A8C4-24F17C3BFCAF}" type="parTrans" cxnId="{596D8F19-2B4A-42EB-B2E0-84D598F92CA2}">
      <dgm:prSet/>
      <dgm:spPr/>
      <dgm:t>
        <a:bodyPr/>
        <a:lstStyle/>
        <a:p>
          <a:endParaRPr lang="en-US"/>
        </a:p>
      </dgm:t>
    </dgm:pt>
    <dgm:pt modelId="{941006D9-9176-4DDD-83C2-DFC6DC638A45}" type="sibTrans" cxnId="{596D8F19-2B4A-42EB-B2E0-84D598F92CA2}">
      <dgm:prSet/>
      <dgm:spPr/>
      <dgm:t>
        <a:bodyPr/>
        <a:lstStyle/>
        <a:p>
          <a:endParaRPr lang="en-US"/>
        </a:p>
      </dgm:t>
    </dgm:pt>
    <dgm:pt modelId="{E1E2EE6F-8CC2-4106-A888-7086B411078C}">
      <dgm:prSet/>
      <dgm:spPr/>
      <dgm:t>
        <a:bodyPr/>
        <a:lstStyle/>
        <a:p>
          <a:r>
            <a:rPr lang="en-US" dirty="0"/>
            <a:t>Modular code i.e. welcome bar</a:t>
          </a:r>
        </a:p>
      </dgm:t>
    </dgm:pt>
    <dgm:pt modelId="{9ECC3CC4-9BDD-45F9-A3DE-2AFC8DAA2008}" type="parTrans" cxnId="{67ECBD89-8221-4AE4-B563-084B0DBEB327}">
      <dgm:prSet/>
      <dgm:spPr/>
      <dgm:t>
        <a:bodyPr/>
        <a:lstStyle/>
        <a:p>
          <a:endParaRPr lang="en-US"/>
        </a:p>
      </dgm:t>
    </dgm:pt>
    <dgm:pt modelId="{0B74E6DE-1329-4A05-B8C5-DCF21DCC48BA}" type="sibTrans" cxnId="{67ECBD89-8221-4AE4-B563-084B0DBEB327}">
      <dgm:prSet/>
      <dgm:spPr/>
      <dgm:t>
        <a:bodyPr/>
        <a:lstStyle/>
        <a:p>
          <a:endParaRPr lang="en-US"/>
        </a:p>
      </dgm:t>
    </dgm:pt>
    <dgm:pt modelId="{85C1F3EC-3E6E-4910-A741-DDE7B6C59DD4}">
      <dgm:prSet/>
      <dgm:spPr/>
      <dgm:t>
        <a:bodyPr/>
        <a:lstStyle/>
        <a:p>
          <a:r>
            <a:rPr lang="en-US"/>
            <a:t>Links to tax resources</a:t>
          </a:r>
        </a:p>
      </dgm:t>
    </dgm:pt>
    <dgm:pt modelId="{6F7F5776-6D68-486D-98B8-0A42502F5659}" type="parTrans" cxnId="{71242EAC-FF19-404A-B09E-24D362915F10}">
      <dgm:prSet/>
      <dgm:spPr/>
      <dgm:t>
        <a:bodyPr/>
        <a:lstStyle/>
        <a:p>
          <a:endParaRPr lang="en-US"/>
        </a:p>
      </dgm:t>
    </dgm:pt>
    <dgm:pt modelId="{D656271C-6EA9-4219-9AE3-0F5C4F8E5178}" type="sibTrans" cxnId="{71242EAC-FF19-404A-B09E-24D362915F10}">
      <dgm:prSet/>
      <dgm:spPr/>
      <dgm:t>
        <a:bodyPr/>
        <a:lstStyle/>
        <a:p>
          <a:endParaRPr lang="en-US"/>
        </a:p>
      </dgm:t>
    </dgm:pt>
    <dgm:pt modelId="{79191C3F-3463-AA4F-8272-C70655177ED6}" type="pres">
      <dgm:prSet presAssocID="{3558127C-1BA3-4DB0-BBAB-3937E2B5F469}" presName="linear" presStyleCnt="0">
        <dgm:presLayoutVars>
          <dgm:animLvl val="lvl"/>
          <dgm:resizeHandles val="exact"/>
        </dgm:presLayoutVars>
      </dgm:prSet>
      <dgm:spPr/>
    </dgm:pt>
    <dgm:pt modelId="{FB644724-8073-5B46-A0A0-536C37783A2A}" type="pres">
      <dgm:prSet presAssocID="{C02BE11A-2003-4E79-81EB-20B88446E8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E2318E-3F86-C54F-A14D-A59B7BBED5DB}" type="pres">
      <dgm:prSet presAssocID="{B662418E-F29E-4745-B12D-DBEFFEF4D6A9}" presName="spacer" presStyleCnt="0"/>
      <dgm:spPr/>
    </dgm:pt>
    <dgm:pt modelId="{28E88262-496C-EF42-AEB5-3046F0408B61}" type="pres">
      <dgm:prSet presAssocID="{BE1D2298-BB8B-46EB-B56C-72E1BF0A8A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87285E-79BD-C348-9C97-3C1935F87796}" type="pres">
      <dgm:prSet presAssocID="{941006D9-9176-4DDD-83C2-DFC6DC638A45}" presName="spacer" presStyleCnt="0"/>
      <dgm:spPr/>
    </dgm:pt>
    <dgm:pt modelId="{275A2B54-D33B-324A-91B5-8FE773E25922}" type="pres">
      <dgm:prSet presAssocID="{E1E2EE6F-8CC2-4106-A888-7086B41107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57D0CA-0971-DE4C-8031-1FE923AB8BE2}" type="pres">
      <dgm:prSet presAssocID="{0B74E6DE-1329-4A05-B8C5-DCF21DCC48BA}" presName="spacer" presStyleCnt="0"/>
      <dgm:spPr/>
    </dgm:pt>
    <dgm:pt modelId="{076B30BC-BF3C-4343-8CBE-40CB225331DA}" type="pres">
      <dgm:prSet presAssocID="{85C1F3EC-3E6E-4910-A741-DDE7B6C59D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D8F19-2B4A-42EB-B2E0-84D598F92CA2}" srcId="{3558127C-1BA3-4DB0-BBAB-3937E2B5F469}" destId="{BE1D2298-BB8B-46EB-B56C-72E1BF0A8A16}" srcOrd="1" destOrd="0" parTransId="{339780C4-484D-454E-A8C4-24F17C3BFCAF}" sibTransId="{941006D9-9176-4DDD-83C2-DFC6DC638A45}"/>
    <dgm:cxn modelId="{709C5D23-2856-BB41-9633-372D51550A7E}" type="presOf" srcId="{E1E2EE6F-8CC2-4106-A888-7086B411078C}" destId="{275A2B54-D33B-324A-91B5-8FE773E25922}" srcOrd="0" destOrd="0" presId="urn:microsoft.com/office/officeart/2005/8/layout/vList2"/>
    <dgm:cxn modelId="{55B4924E-1755-4143-9466-570B120038B1}" type="presOf" srcId="{C02BE11A-2003-4E79-81EB-20B88446E866}" destId="{FB644724-8073-5B46-A0A0-536C37783A2A}" srcOrd="0" destOrd="0" presId="urn:microsoft.com/office/officeart/2005/8/layout/vList2"/>
    <dgm:cxn modelId="{63CD3E6A-B48D-F34D-AC10-EDBBEBE0C4C6}" type="presOf" srcId="{3558127C-1BA3-4DB0-BBAB-3937E2B5F469}" destId="{79191C3F-3463-AA4F-8272-C70655177ED6}" srcOrd="0" destOrd="0" presId="urn:microsoft.com/office/officeart/2005/8/layout/vList2"/>
    <dgm:cxn modelId="{32A2B971-AF36-B549-8B9D-843478CC4CF2}" type="presOf" srcId="{85C1F3EC-3E6E-4910-A741-DDE7B6C59DD4}" destId="{076B30BC-BF3C-4343-8CBE-40CB225331DA}" srcOrd="0" destOrd="0" presId="urn:microsoft.com/office/officeart/2005/8/layout/vList2"/>
    <dgm:cxn modelId="{67ECBD89-8221-4AE4-B563-084B0DBEB327}" srcId="{3558127C-1BA3-4DB0-BBAB-3937E2B5F469}" destId="{E1E2EE6F-8CC2-4106-A888-7086B411078C}" srcOrd="2" destOrd="0" parTransId="{9ECC3CC4-9BDD-45F9-A3DE-2AFC8DAA2008}" sibTransId="{0B74E6DE-1329-4A05-B8C5-DCF21DCC48BA}"/>
    <dgm:cxn modelId="{FD184F8B-7836-0044-8FF2-479D04F60DD7}" type="presOf" srcId="{BE1D2298-BB8B-46EB-B56C-72E1BF0A8A16}" destId="{28E88262-496C-EF42-AEB5-3046F0408B61}" srcOrd="0" destOrd="0" presId="urn:microsoft.com/office/officeart/2005/8/layout/vList2"/>
    <dgm:cxn modelId="{8BF2EBA2-8639-45C2-A08B-465195A351AE}" srcId="{3558127C-1BA3-4DB0-BBAB-3937E2B5F469}" destId="{C02BE11A-2003-4E79-81EB-20B88446E866}" srcOrd="0" destOrd="0" parTransId="{E0E33527-FD86-4CE7-88C4-BE16D178497D}" sibTransId="{B662418E-F29E-4745-B12D-DBEFFEF4D6A9}"/>
    <dgm:cxn modelId="{71242EAC-FF19-404A-B09E-24D362915F10}" srcId="{3558127C-1BA3-4DB0-BBAB-3937E2B5F469}" destId="{85C1F3EC-3E6E-4910-A741-DDE7B6C59DD4}" srcOrd="3" destOrd="0" parTransId="{6F7F5776-6D68-486D-98B8-0A42502F5659}" sibTransId="{D656271C-6EA9-4219-9AE3-0F5C4F8E5178}"/>
    <dgm:cxn modelId="{01BCD648-CD48-BD46-AA7F-D15CF38A1F74}" type="presParOf" srcId="{79191C3F-3463-AA4F-8272-C70655177ED6}" destId="{FB644724-8073-5B46-A0A0-536C37783A2A}" srcOrd="0" destOrd="0" presId="urn:microsoft.com/office/officeart/2005/8/layout/vList2"/>
    <dgm:cxn modelId="{C6584656-DD6F-CC4C-A151-2F4FEE85467B}" type="presParOf" srcId="{79191C3F-3463-AA4F-8272-C70655177ED6}" destId="{A4E2318E-3F86-C54F-A14D-A59B7BBED5DB}" srcOrd="1" destOrd="0" presId="urn:microsoft.com/office/officeart/2005/8/layout/vList2"/>
    <dgm:cxn modelId="{FD6816F0-CD9E-1142-AD5E-D89851E23FF3}" type="presParOf" srcId="{79191C3F-3463-AA4F-8272-C70655177ED6}" destId="{28E88262-496C-EF42-AEB5-3046F0408B61}" srcOrd="2" destOrd="0" presId="urn:microsoft.com/office/officeart/2005/8/layout/vList2"/>
    <dgm:cxn modelId="{7AC16B30-4523-4043-AC7C-264E000064C0}" type="presParOf" srcId="{79191C3F-3463-AA4F-8272-C70655177ED6}" destId="{D887285E-79BD-C348-9C97-3C1935F87796}" srcOrd="3" destOrd="0" presId="urn:microsoft.com/office/officeart/2005/8/layout/vList2"/>
    <dgm:cxn modelId="{134436C0-2A00-3347-8D6A-C738BD1D1A86}" type="presParOf" srcId="{79191C3F-3463-AA4F-8272-C70655177ED6}" destId="{275A2B54-D33B-324A-91B5-8FE773E25922}" srcOrd="4" destOrd="0" presId="urn:microsoft.com/office/officeart/2005/8/layout/vList2"/>
    <dgm:cxn modelId="{60667F03-5225-3E42-AF78-3C55740C99EE}" type="presParOf" srcId="{79191C3F-3463-AA4F-8272-C70655177ED6}" destId="{9457D0CA-0971-DE4C-8031-1FE923AB8BE2}" srcOrd="5" destOrd="0" presId="urn:microsoft.com/office/officeart/2005/8/layout/vList2"/>
    <dgm:cxn modelId="{0CDA24BC-90D2-5A4E-8AFF-6CF8A5A9381E}" type="presParOf" srcId="{79191C3F-3463-AA4F-8272-C70655177ED6}" destId="{076B30BC-BF3C-4343-8CBE-40CB22533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FCEA6-D3AF-430B-B017-918C4B282E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36FA3-AF90-46A2-BBB7-BB554169F014}">
      <dgm:prSet/>
      <dgm:spPr/>
      <dgm:t>
        <a:bodyPr/>
        <a:lstStyle/>
        <a:p>
          <a:r>
            <a:rPr lang="en-US" dirty="0"/>
            <a:t>Mongoose</a:t>
          </a:r>
        </a:p>
      </dgm:t>
    </dgm:pt>
    <dgm:pt modelId="{45434361-6A60-4276-ADA7-D2C60640318E}" type="parTrans" cxnId="{713F6C8B-F2B8-4E07-945F-EEFE3FE32B2A}">
      <dgm:prSet/>
      <dgm:spPr/>
      <dgm:t>
        <a:bodyPr/>
        <a:lstStyle/>
        <a:p>
          <a:endParaRPr lang="en-US"/>
        </a:p>
      </dgm:t>
    </dgm:pt>
    <dgm:pt modelId="{E5B8B410-E34E-4303-BE02-2BF50929BD93}" type="sibTrans" cxnId="{713F6C8B-F2B8-4E07-945F-EEFE3FE32B2A}">
      <dgm:prSet/>
      <dgm:spPr/>
      <dgm:t>
        <a:bodyPr/>
        <a:lstStyle/>
        <a:p>
          <a:endParaRPr lang="en-US"/>
        </a:p>
      </dgm:t>
    </dgm:pt>
    <dgm:pt modelId="{C257FA24-228B-4F6A-A6A8-BFADC08DE5FA}">
      <dgm:prSet/>
      <dgm:spPr/>
      <dgm:t>
        <a:bodyPr/>
        <a:lstStyle/>
        <a:p>
          <a:r>
            <a:rPr lang="en-US" dirty="0"/>
            <a:t>Docker</a:t>
          </a:r>
        </a:p>
      </dgm:t>
    </dgm:pt>
    <dgm:pt modelId="{0E33C5A6-DE2B-4AE9-9F78-0BDB450F7085}" type="parTrans" cxnId="{67155536-A316-4914-852D-06EA84900169}">
      <dgm:prSet/>
      <dgm:spPr/>
      <dgm:t>
        <a:bodyPr/>
        <a:lstStyle/>
        <a:p>
          <a:endParaRPr lang="en-US"/>
        </a:p>
      </dgm:t>
    </dgm:pt>
    <dgm:pt modelId="{748B3C2B-C840-4626-BACE-8D89F8D317E4}" type="sibTrans" cxnId="{67155536-A316-4914-852D-06EA84900169}">
      <dgm:prSet/>
      <dgm:spPr/>
      <dgm:t>
        <a:bodyPr/>
        <a:lstStyle/>
        <a:p>
          <a:endParaRPr lang="en-US"/>
        </a:p>
      </dgm:t>
    </dgm:pt>
    <dgm:pt modelId="{D593220B-3D09-43AB-83AD-BA243F8939BC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FA6ABF24-27EF-4482-BA09-3211CAB71990}" type="parTrans" cxnId="{A986C174-4400-475E-AEBC-FC31F56F58F3}">
      <dgm:prSet/>
      <dgm:spPr/>
      <dgm:t>
        <a:bodyPr/>
        <a:lstStyle/>
        <a:p>
          <a:endParaRPr lang="en-US"/>
        </a:p>
      </dgm:t>
    </dgm:pt>
    <dgm:pt modelId="{38222BFF-E455-484E-AA40-04ABD82AF44F}" type="sibTrans" cxnId="{A986C174-4400-475E-AEBC-FC31F56F58F3}">
      <dgm:prSet/>
      <dgm:spPr/>
      <dgm:t>
        <a:bodyPr/>
        <a:lstStyle/>
        <a:p>
          <a:endParaRPr lang="en-US"/>
        </a:p>
      </dgm:t>
    </dgm:pt>
    <dgm:pt modelId="{0AC2F291-091F-4543-B6F0-75E1474DD28D}">
      <dgm:prSet/>
      <dgm:spPr/>
      <dgm:t>
        <a:bodyPr/>
        <a:lstStyle/>
        <a:p>
          <a:r>
            <a:rPr lang="en-US" dirty="0" err="1"/>
            <a:t>Multer</a:t>
          </a:r>
          <a:endParaRPr lang="en-US" dirty="0"/>
        </a:p>
      </dgm:t>
    </dgm:pt>
    <dgm:pt modelId="{44C349F0-1F15-46A8-8552-19C37BD06C89}" type="parTrans" cxnId="{19CAE0A3-ADFD-4317-A81D-47A264D34A81}">
      <dgm:prSet/>
      <dgm:spPr/>
      <dgm:t>
        <a:bodyPr/>
        <a:lstStyle/>
        <a:p>
          <a:endParaRPr lang="en-US"/>
        </a:p>
      </dgm:t>
    </dgm:pt>
    <dgm:pt modelId="{D7122C33-038E-42DB-BBB7-782B25087A61}" type="sibTrans" cxnId="{19CAE0A3-ADFD-4317-A81D-47A264D34A81}">
      <dgm:prSet/>
      <dgm:spPr/>
      <dgm:t>
        <a:bodyPr/>
        <a:lstStyle/>
        <a:p>
          <a:endParaRPr lang="en-US"/>
        </a:p>
      </dgm:t>
    </dgm:pt>
    <dgm:pt modelId="{FEACCB2D-4313-0E43-8A75-15D06DC61F7F}" type="pres">
      <dgm:prSet presAssocID="{778FCEA6-D3AF-430B-B017-918C4B282EF6}" presName="linear" presStyleCnt="0">
        <dgm:presLayoutVars>
          <dgm:animLvl val="lvl"/>
          <dgm:resizeHandles val="exact"/>
        </dgm:presLayoutVars>
      </dgm:prSet>
      <dgm:spPr/>
    </dgm:pt>
    <dgm:pt modelId="{C3C0E663-8183-BF48-89DE-FF9D135829B5}" type="pres">
      <dgm:prSet presAssocID="{84536FA3-AF90-46A2-BBB7-BB554169F0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7A438D-3AF5-BB4F-A988-D9E7FFF4A1CD}" type="pres">
      <dgm:prSet presAssocID="{E5B8B410-E34E-4303-BE02-2BF50929BD93}" presName="spacer" presStyleCnt="0"/>
      <dgm:spPr/>
    </dgm:pt>
    <dgm:pt modelId="{8B3271CB-6979-2340-AC58-292C2D7F82FB}" type="pres">
      <dgm:prSet presAssocID="{C257FA24-228B-4F6A-A6A8-BFADC08DE5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031BCE-C4FE-6E43-8FE4-644A81D60C95}" type="pres">
      <dgm:prSet presAssocID="{748B3C2B-C840-4626-BACE-8D89F8D317E4}" presName="spacer" presStyleCnt="0"/>
      <dgm:spPr/>
    </dgm:pt>
    <dgm:pt modelId="{A2B8891E-E4FA-D64B-83DF-844DA5F65C72}" type="pres">
      <dgm:prSet presAssocID="{D593220B-3D09-43AB-83AD-BA243F8939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0D8176-655E-594D-AA85-66ACE5B34ED8}" type="pres">
      <dgm:prSet presAssocID="{38222BFF-E455-484E-AA40-04ABD82AF44F}" presName="spacer" presStyleCnt="0"/>
      <dgm:spPr/>
    </dgm:pt>
    <dgm:pt modelId="{331C73AD-3F1B-0C42-9C80-95EA9B03406A}" type="pres">
      <dgm:prSet presAssocID="{0AC2F291-091F-4543-B6F0-75E1474DD2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155536-A316-4914-852D-06EA84900169}" srcId="{778FCEA6-D3AF-430B-B017-918C4B282EF6}" destId="{C257FA24-228B-4F6A-A6A8-BFADC08DE5FA}" srcOrd="1" destOrd="0" parTransId="{0E33C5A6-DE2B-4AE9-9F78-0BDB450F7085}" sibTransId="{748B3C2B-C840-4626-BACE-8D89F8D317E4}"/>
    <dgm:cxn modelId="{1C144742-3829-BF42-8255-DC48C77CCCC9}" type="presOf" srcId="{0AC2F291-091F-4543-B6F0-75E1474DD28D}" destId="{331C73AD-3F1B-0C42-9C80-95EA9B03406A}" srcOrd="0" destOrd="0" presId="urn:microsoft.com/office/officeart/2005/8/layout/vList2"/>
    <dgm:cxn modelId="{B3469552-8F4E-5543-86D0-7944E67FE4C9}" type="presOf" srcId="{D593220B-3D09-43AB-83AD-BA243F8939BC}" destId="{A2B8891E-E4FA-D64B-83DF-844DA5F65C72}" srcOrd="0" destOrd="0" presId="urn:microsoft.com/office/officeart/2005/8/layout/vList2"/>
    <dgm:cxn modelId="{D37EF762-C4F4-BF42-8FDC-A30B0B99F613}" type="presOf" srcId="{778FCEA6-D3AF-430B-B017-918C4B282EF6}" destId="{FEACCB2D-4313-0E43-8A75-15D06DC61F7F}" srcOrd="0" destOrd="0" presId="urn:microsoft.com/office/officeart/2005/8/layout/vList2"/>
    <dgm:cxn modelId="{A986C174-4400-475E-AEBC-FC31F56F58F3}" srcId="{778FCEA6-D3AF-430B-B017-918C4B282EF6}" destId="{D593220B-3D09-43AB-83AD-BA243F8939BC}" srcOrd="2" destOrd="0" parTransId="{FA6ABF24-27EF-4482-BA09-3211CAB71990}" sibTransId="{38222BFF-E455-484E-AA40-04ABD82AF44F}"/>
    <dgm:cxn modelId="{713F6C8B-F2B8-4E07-945F-EEFE3FE32B2A}" srcId="{778FCEA6-D3AF-430B-B017-918C4B282EF6}" destId="{84536FA3-AF90-46A2-BBB7-BB554169F014}" srcOrd="0" destOrd="0" parTransId="{45434361-6A60-4276-ADA7-D2C60640318E}" sibTransId="{E5B8B410-E34E-4303-BE02-2BF50929BD93}"/>
    <dgm:cxn modelId="{19CAE0A3-ADFD-4317-A81D-47A264D34A81}" srcId="{778FCEA6-D3AF-430B-B017-918C4B282EF6}" destId="{0AC2F291-091F-4543-B6F0-75E1474DD28D}" srcOrd="3" destOrd="0" parTransId="{44C349F0-1F15-46A8-8552-19C37BD06C89}" sibTransId="{D7122C33-038E-42DB-BBB7-782B25087A61}"/>
    <dgm:cxn modelId="{6B7962AD-09E7-B14A-82FB-A70CCB1591C9}" type="presOf" srcId="{84536FA3-AF90-46A2-BBB7-BB554169F014}" destId="{C3C0E663-8183-BF48-89DE-FF9D135829B5}" srcOrd="0" destOrd="0" presId="urn:microsoft.com/office/officeart/2005/8/layout/vList2"/>
    <dgm:cxn modelId="{67C8EBDB-1FB8-094B-A732-34E15234816B}" type="presOf" srcId="{C257FA24-228B-4F6A-A6A8-BFADC08DE5FA}" destId="{8B3271CB-6979-2340-AC58-292C2D7F82FB}" srcOrd="0" destOrd="0" presId="urn:microsoft.com/office/officeart/2005/8/layout/vList2"/>
    <dgm:cxn modelId="{3829F81C-4B44-C34B-9ED6-E95BD413F8D6}" type="presParOf" srcId="{FEACCB2D-4313-0E43-8A75-15D06DC61F7F}" destId="{C3C0E663-8183-BF48-89DE-FF9D135829B5}" srcOrd="0" destOrd="0" presId="urn:microsoft.com/office/officeart/2005/8/layout/vList2"/>
    <dgm:cxn modelId="{E01E86EA-67AF-1C4F-A56F-941F2E68A525}" type="presParOf" srcId="{FEACCB2D-4313-0E43-8A75-15D06DC61F7F}" destId="{037A438D-3AF5-BB4F-A988-D9E7FFF4A1CD}" srcOrd="1" destOrd="0" presId="urn:microsoft.com/office/officeart/2005/8/layout/vList2"/>
    <dgm:cxn modelId="{81BC91B8-F7EB-424B-9009-0C7954D90430}" type="presParOf" srcId="{FEACCB2D-4313-0E43-8A75-15D06DC61F7F}" destId="{8B3271CB-6979-2340-AC58-292C2D7F82FB}" srcOrd="2" destOrd="0" presId="urn:microsoft.com/office/officeart/2005/8/layout/vList2"/>
    <dgm:cxn modelId="{7C7C3F33-E8D9-B844-877D-E7BF5C6A672F}" type="presParOf" srcId="{FEACCB2D-4313-0E43-8A75-15D06DC61F7F}" destId="{CA031BCE-C4FE-6E43-8FE4-644A81D60C95}" srcOrd="3" destOrd="0" presId="urn:microsoft.com/office/officeart/2005/8/layout/vList2"/>
    <dgm:cxn modelId="{F72C990B-3FC7-0E43-A021-A31090FBB4E3}" type="presParOf" srcId="{FEACCB2D-4313-0E43-8A75-15D06DC61F7F}" destId="{A2B8891E-E4FA-D64B-83DF-844DA5F65C72}" srcOrd="4" destOrd="0" presId="urn:microsoft.com/office/officeart/2005/8/layout/vList2"/>
    <dgm:cxn modelId="{8C67FA65-4DE7-1448-AF86-07BD09CF2726}" type="presParOf" srcId="{FEACCB2D-4313-0E43-8A75-15D06DC61F7F}" destId="{6C0D8176-655E-594D-AA85-66ACE5B34ED8}" srcOrd="5" destOrd="0" presId="urn:microsoft.com/office/officeart/2005/8/layout/vList2"/>
    <dgm:cxn modelId="{46F32B98-3169-8648-81C5-5D2B8CDCED40}" type="presParOf" srcId="{FEACCB2D-4313-0E43-8A75-15D06DC61F7F}" destId="{331C73AD-3F1B-0C42-9C80-95EA9B0340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8127C-1BA3-4DB0-BBAB-3937E2B5F4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BE11A-2003-4E79-81EB-20B88446E866}">
      <dgm:prSet/>
      <dgm:spPr/>
      <dgm:t>
        <a:bodyPr/>
        <a:lstStyle/>
        <a:p>
          <a:r>
            <a:rPr lang="en-US" dirty="0"/>
            <a:t>MongoDB Database</a:t>
          </a:r>
        </a:p>
      </dgm:t>
    </dgm:pt>
    <dgm:pt modelId="{E0E33527-FD86-4CE7-88C4-BE16D178497D}" type="parTrans" cxnId="{8BF2EBA2-8639-45C2-A08B-465195A351AE}">
      <dgm:prSet/>
      <dgm:spPr/>
      <dgm:t>
        <a:bodyPr/>
        <a:lstStyle/>
        <a:p>
          <a:endParaRPr lang="en-US"/>
        </a:p>
      </dgm:t>
    </dgm:pt>
    <dgm:pt modelId="{B662418E-F29E-4745-B12D-DBEFFEF4D6A9}" type="sibTrans" cxnId="{8BF2EBA2-8639-45C2-A08B-465195A351AE}">
      <dgm:prSet/>
      <dgm:spPr/>
      <dgm:t>
        <a:bodyPr/>
        <a:lstStyle/>
        <a:p>
          <a:endParaRPr lang="en-US"/>
        </a:p>
      </dgm:t>
    </dgm:pt>
    <dgm:pt modelId="{BE1D2298-BB8B-46EB-B56C-72E1BF0A8A16}">
      <dgm:prSet/>
      <dgm:spPr/>
      <dgm:t>
        <a:bodyPr/>
        <a:lstStyle/>
        <a:p>
          <a:r>
            <a:rPr lang="en-US" dirty="0"/>
            <a:t>Export Data: PDF, XSLX, CSV</a:t>
          </a:r>
        </a:p>
      </dgm:t>
    </dgm:pt>
    <dgm:pt modelId="{339780C4-484D-454E-A8C4-24F17C3BFCAF}" type="parTrans" cxnId="{596D8F19-2B4A-42EB-B2E0-84D598F92CA2}">
      <dgm:prSet/>
      <dgm:spPr/>
      <dgm:t>
        <a:bodyPr/>
        <a:lstStyle/>
        <a:p>
          <a:endParaRPr lang="en-US"/>
        </a:p>
      </dgm:t>
    </dgm:pt>
    <dgm:pt modelId="{941006D9-9176-4DDD-83C2-DFC6DC638A45}" type="sibTrans" cxnId="{596D8F19-2B4A-42EB-B2E0-84D598F92CA2}">
      <dgm:prSet/>
      <dgm:spPr/>
      <dgm:t>
        <a:bodyPr/>
        <a:lstStyle/>
        <a:p>
          <a:endParaRPr lang="en-US"/>
        </a:p>
      </dgm:t>
    </dgm:pt>
    <dgm:pt modelId="{E1E2EE6F-8CC2-4106-A888-7086B411078C}">
      <dgm:prSet/>
      <dgm:spPr/>
      <dgm:t>
        <a:bodyPr/>
        <a:lstStyle/>
        <a:p>
          <a:r>
            <a:rPr lang="en-US" dirty="0"/>
            <a:t>Import JSON file</a:t>
          </a:r>
        </a:p>
      </dgm:t>
    </dgm:pt>
    <dgm:pt modelId="{9ECC3CC4-9BDD-45F9-A3DE-2AFC8DAA2008}" type="parTrans" cxnId="{67ECBD89-8221-4AE4-B563-084B0DBEB327}">
      <dgm:prSet/>
      <dgm:spPr/>
      <dgm:t>
        <a:bodyPr/>
        <a:lstStyle/>
        <a:p>
          <a:endParaRPr lang="en-US"/>
        </a:p>
      </dgm:t>
    </dgm:pt>
    <dgm:pt modelId="{0B74E6DE-1329-4A05-B8C5-DCF21DCC48BA}" type="sibTrans" cxnId="{67ECBD89-8221-4AE4-B563-084B0DBEB327}">
      <dgm:prSet/>
      <dgm:spPr/>
      <dgm:t>
        <a:bodyPr/>
        <a:lstStyle/>
        <a:p>
          <a:endParaRPr lang="en-US"/>
        </a:p>
      </dgm:t>
    </dgm:pt>
    <dgm:pt modelId="{85C1F3EC-3E6E-4910-A741-DDE7B6C59DD4}">
      <dgm:prSet/>
      <dgm:spPr/>
      <dgm:t>
        <a:bodyPr/>
        <a:lstStyle/>
        <a:p>
          <a:r>
            <a:rPr lang="en-US" dirty="0"/>
            <a:t>Docker</a:t>
          </a:r>
          <a:r>
            <a:rPr lang="en-US" baseline="0" dirty="0"/>
            <a:t> Container</a:t>
          </a:r>
          <a:endParaRPr lang="en-US" dirty="0"/>
        </a:p>
      </dgm:t>
    </dgm:pt>
    <dgm:pt modelId="{6F7F5776-6D68-486D-98B8-0A42502F5659}" type="parTrans" cxnId="{71242EAC-FF19-404A-B09E-24D362915F10}">
      <dgm:prSet/>
      <dgm:spPr/>
      <dgm:t>
        <a:bodyPr/>
        <a:lstStyle/>
        <a:p>
          <a:endParaRPr lang="en-US"/>
        </a:p>
      </dgm:t>
    </dgm:pt>
    <dgm:pt modelId="{D656271C-6EA9-4219-9AE3-0F5C4F8E5178}" type="sibTrans" cxnId="{71242EAC-FF19-404A-B09E-24D362915F10}">
      <dgm:prSet/>
      <dgm:spPr/>
      <dgm:t>
        <a:bodyPr/>
        <a:lstStyle/>
        <a:p>
          <a:endParaRPr lang="en-US"/>
        </a:p>
      </dgm:t>
    </dgm:pt>
    <dgm:pt modelId="{79191C3F-3463-AA4F-8272-C70655177ED6}" type="pres">
      <dgm:prSet presAssocID="{3558127C-1BA3-4DB0-BBAB-3937E2B5F469}" presName="linear" presStyleCnt="0">
        <dgm:presLayoutVars>
          <dgm:animLvl val="lvl"/>
          <dgm:resizeHandles val="exact"/>
        </dgm:presLayoutVars>
      </dgm:prSet>
      <dgm:spPr/>
    </dgm:pt>
    <dgm:pt modelId="{FB644724-8073-5B46-A0A0-536C37783A2A}" type="pres">
      <dgm:prSet presAssocID="{C02BE11A-2003-4E79-81EB-20B88446E8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E2318E-3F86-C54F-A14D-A59B7BBED5DB}" type="pres">
      <dgm:prSet presAssocID="{B662418E-F29E-4745-B12D-DBEFFEF4D6A9}" presName="spacer" presStyleCnt="0"/>
      <dgm:spPr/>
    </dgm:pt>
    <dgm:pt modelId="{28E88262-496C-EF42-AEB5-3046F0408B61}" type="pres">
      <dgm:prSet presAssocID="{BE1D2298-BB8B-46EB-B56C-72E1BF0A8A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87285E-79BD-C348-9C97-3C1935F87796}" type="pres">
      <dgm:prSet presAssocID="{941006D9-9176-4DDD-83C2-DFC6DC638A45}" presName="spacer" presStyleCnt="0"/>
      <dgm:spPr/>
    </dgm:pt>
    <dgm:pt modelId="{275A2B54-D33B-324A-91B5-8FE773E25922}" type="pres">
      <dgm:prSet presAssocID="{E1E2EE6F-8CC2-4106-A888-7086B41107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57D0CA-0971-DE4C-8031-1FE923AB8BE2}" type="pres">
      <dgm:prSet presAssocID="{0B74E6DE-1329-4A05-B8C5-DCF21DCC48BA}" presName="spacer" presStyleCnt="0"/>
      <dgm:spPr/>
    </dgm:pt>
    <dgm:pt modelId="{076B30BC-BF3C-4343-8CBE-40CB225331DA}" type="pres">
      <dgm:prSet presAssocID="{85C1F3EC-3E6E-4910-A741-DDE7B6C59D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D8F19-2B4A-42EB-B2E0-84D598F92CA2}" srcId="{3558127C-1BA3-4DB0-BBAB-3937E2B5F469}" destId="{BE1D2298-BB8B-46EB-B56C-72E1BF0A8A16}" srcOrd="1" destOrd="0" parTransId="{339780C4-484D-454E-A8C4-24F17C3BFCAF}" sibTransId="{941006D9-9176-4DDD-83C2-DFC6DC638A45}"/>
    <dgm:cxn modelId="{709C5D23-2856-BB41-9633-372D51550A7E}" type="presOf" srcId="{E1E2EE6F-8CC2-4106-A888-7086B411078C}" destId="{275A2B54-D33B-324A-91B5-8FE773E25922}" srcOrd="0" destOrd="0" presId="urn:microsoft.com/office/officeart/2005/8/layout/vList2"/>
    <dgm:cxn modelId="{55B4924E-1755-4143-9466-570B120038B1}" type="presOf" srcId="{C02BE11A-2003-4E79-81EB-20B88446E866}" destId="{FB644724-8073-5B46-A0A0-536C37783A2A}" srcOrd="0" destOrd="0" presId="urn:microsoft.com/office/officeart/2005/8/layout/vList2"/>
    <dgm:cxn modelId="{63CD3E6A-B48D-F34D-AC10-EDBBEBE0C4C6}" type="presOf" srcId="{3558127C-1BA3-4DB0-BBAB-3937E2B5F469}" destId="{79191C3F-3463-AA4F-8272-C70655177ED6}" srcOrd="0" destOrd="0" presId="urn:microsoft.com/office/officeart/2005/8/layout/vList2"/>
    <dgm:cxn modelId="{32A2B971-AF36-B549-8B9D-843478CC4CF2}" type="presOf" srcId="{85C1F3EC-3E6E-4910-A741-DDE7B6C59DD4}" destId="{076B30BC-BF3C-4343-8CBE-40CB225331DA}" srcOrd="0" destOrd="0" presId="urn:microsoft.com/office/officeart/2005/8/layout/vList2"/>
    <dgm:cxn modelId="{67ECBD89-8221-4AE4-B563-084B0DBEB327}" srcId="{3558127C-1BA3-4DB0-BBAB-3937E2B5F469}" destId="{E1E2EE6F-8CC2-4106-A888-7086B411078C}" srcOrd="2" destOrd="0" parTransId="{9ECC3CC4-9BDD-45F9-A3DE-2AFC8DAA2008}" sibTransId="{0B74E6DE-1329-4A05-B8C5-DCF21DCC48BA}"/>
    <dgm:cxn modelId="{FD184F8B-7836-0044-8FF2-479D04F60DD7}" type="presOf" srcId="{BE1D2298-BB8B-46EB-B56C-72E1BF0A8A16}" destId="{28E88262-496C-EF42-AEB5-3046F0408B61}" srcOrd="0" destOrd="0" presId="urn:microsoft.com/office/officeart/2005/8/layout/vList2"/>
    <dgm:cxn modelId="{8BF2EBA2-8639-45C2-A08B-465195A351AE}" srcId="{3558127C-1BA3-4DB0-BBAB-3937E2B5F469}" destId="{C02BE11A-2003-4E79-81EB-20B88446E866}" srcOrd="0" destOrd="0" parTransId="{E0E33527-FD86-4CE7-88C4-BE16D178497D}" sibTransId="{B662418E-F29E-4745-B12D-DBEFFEF4D6A9}"/>
    <dgm:cxn modelId="{71242EAC-FF19-404A-B09E-24D362915F10}" srcId="{3558127C-1BA3-4DB0-BBAB-3937E2B5F469}" destId="{85C1F3EC-3E6E-4910-A741-DDE7B6C59DD4}" srcOrd="3" destOrd="0" parTransId="{6F7F5776-6D68-486D-98B8-0A42502F5659}" sibTransId="{D656271C-6EA9-4219-9AE3-0F5C4F8E5178}"/>
    <dgm:cxn modelId="{01BCD648-CD48-BD46-AA7F-D15CF38A1F74}" type="presParOf" srcId="{79191C3F-3463-AA4F-8272-C70655177ED6}" destId="{FB644724-8073-5B46-A0A0-536C37783A2A}" srcOrd="0" destOrd="0" presId="urn:microsoft.com/office/officeart/2005/8/layout/vList2"/>
    <dgm:cxn modelId="{C6584656-DD6F-CC4C-A151-2F4FEE85467B}" type="presParOf" srcId="{79191C3F-3463-AA4F-8272-C70655177ED6}" destId="{A4E2318E-3F86-C54F-A14D-A59B7BBED5DB}" srcOrd="1" destOrd="0" presId="urn:microsoft.com/office/officeart/2005/8/layout/vList2"/>
    <dgm:cxn modelId="{FD6816F0-CD9E-1142-AD5E-D89851E23FF3}" type="presParOf" srcId="{79191C3F-3463-AA4F-8272-C70655177ED6}" destId="{28E88262-496C-EF42-AEB5-3046F0408B61}" srcOrd="2" destOrd="0" presId="urn:microsoft.com/office/officeart/2005/8/layout/vList2"/>
    <dgm:cxn modelId="{7AC16B30-4523-4043-AC7C-264E000064C0}" type="presParOf" srcId="{79191C3F-3463-AA4F-8272-C70655177ED6}" destId="{D887285E-79BD-C348-9C97-3C1935F87796}" srcOrd="3" destOrd="0" presId="urn:microsoft.com/office/officeart/2005/8/layout/vList2"/>
    <dgm:cxn modelId="{134436C0-2A00-3347-8D6A-C738BD1D1A86}" type="presParOf" srcId="{79191C3F-3463-AA4F-8272-C70655177ED6}" destId="{275A2B54-D33B-324A-91B5-8FE773E25922}" srcOrd="4" destOrd="0" presId="urn:microsoft.com/office/officeart/2005/8/layout/vList2"/>
    <dgm:cxn modelId="{60667F03-5225-3E42-AF78-3C55740C99EE}" type="presParOf" srcId="{79191C3F-3463-AA4F-8272-C70655177ED6}" destId="{9457D0CA-0971-DE4C-8031-1FE923AB8BE2}" srcOrd="5" destOrd="0" presId="urn:microsoft.com/office/officeart/2005/8/layout/vList2"/>
    <dgm:cxn modelId="{0CDA24BC-90D2-5A4E-8AFF-6CF8A5A9381E}" type="presParOf" srcId="{79191C3F-3463-AA4F-8272-C70655177ED6}" destId="{076B30BC-BF3C-4343-8CBE-40CB22533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E663-8183-BF48-89DE-FF9D135829B5}">
      <dsp:nvSpPr>
        <dsp:cNvPr id="0" name=""/>
        <dsp:cNvSpPr/>
      </dsp:nvSpPr>
      <dsp:spPr>
        <a:xfrm>
          <a:off x="0" y="4094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Tailwind CSS</a:t>
          </a:r>
        </a:p>
      </dsp:txBody>
      <dsp:txXfrm>
        <a:off x="45663" y="86612"/>
        <a:ext cx="10424274" cy="844089"/>
      </dsp:txXfrm>
    </dsp:sp>
    <dsp:sp modelId="{8B3271CB-6979-2340-AC58-292C2D7F82FB}">
      <dsp:nvSpPr>
        <dsp:cNvPr id="0" name=""/>
        <dsp:cNvSpPr/>
      </dsp:nvSpPr>
      <dsp:spPr>
        <a:xfrm>
          <a:off x="0" y="108868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Google OAuth Provider</a:t>
          </a:r>
        </a:p>
      </dsp:txBody>
      <dsp:txXfrm>
        <a:off x="45663" y="1134347"/>
        <a:ext cx="10424274" cy="844089"/>
      </dsp:txXfrm>
    </dsp:sp>
    <dsp:sp modelId="{A2B8891E-E4FA-D64B-83DF-844DA5F65C72}">
      <dsp:nvSpPr>
        <dsp:cNvPr id="0" name=""/>
        <dsp:cNvSpPr/>
      </dsp:nvSpPr>
      <dsp:spPr>
        <a:xfrm>
          <a:off x="0" y="2136420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React-Router-Dom</a:t>
          </a:r>
        </a:p>
      </dsp:txBody>
      <dsp:txXfrm>
        <a:off x="45663" y="2182083"/>
        <a:ext cx="10424274" cy="844089"/>
      </dsp:txXfrm>
    </dsp:sp>
    <dsp:sp modelId="{331C73AD-3F1B-0C42-9C80-95EA9B03406A}">
      <dsp:nvSpPr>
        <dsp:cNvPr id="0" name=""/>
        <dsp:cNvSpPr/>
      </dsp:nvSpPr>
      <dsp:spPr>
        <a:xfrm>
          <a:off x="0" y="318415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Mui/Material</a:t>
          </a:r>
        </a:p>
      </dsp:txBody>
      <dsp:txXfrm>
        <a:off x="45663" y="3229817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4724-8073-5B46-A0A0-536C37783A2A}">
      <dsp:nvSpPr>
        <dsp:cNvPr id="0" name=""/>
        <dsp:cNvSpPr/>
      </dsp:nvSpPr>
      <dsp:spPr>
        <a:xfrm>
          <a:off x="0" y="4094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Login/Create account</a:t>
          </a:r>
        </a:p>
      </dsp:txBody>
      <dsp:txXfrm>
        <a:off x="45663" y="86612"/>
        <a:ext cx="10424274" cy="844089"/>
      </dsp:txXfrm>
    </dsp:sp>
    <dsp:sp modelId="{28E88262-496C-EF42-AEB5-3046F0408B61}">
      <dsp:nvSpPr>
        <dsp:cNvPr id="0" name=""/>
        <dsp:cNvSpPr/>
      </dsp:nvSpPr>
      <dsp:spPr>
        <a:xfrm>
          <a:off x="0" y="108868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Login to Google Account</a:t>
          </a:r>
        </a:p>
      </dsp:txBody>
      <dsp:txXfrm>
        <a:off x="45663" y="1134347"/>
        <a:ext cx="10424274" cy="844089"/>
      </dsp:txXfrm>
    </dsp:sp>
    <dsp:sp modelId="{275A2B54-D33B-324A-91B5-8FE773E25922}">
      <dsp:nvSpPr>
        <dsp:cNvPr id="0" name=""/>
        <dsp:cNvSpPr/>
      </dsp:nvSpPr>
      <dsp:spPr>
        <a:xfrm>
          <a:off x="0" y="2136420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Modular code i.e. welcome bar</a:t>
          </a:r>
        </a:p>
      </dsp:txBody>
      <dsp:txXfrm>
        <a:off x="45663" y="2182083"/>
        <a:ext cx="10424274" cy="844089"/>
      </dsp:txXfrm>
    </dsp:sp>
    <dsp:sp modelId="{076B30BC-BF3C-4343-8CBE-40CB225331DA}">
      <dsp:nvSpPr>
        <dsp:cNvPr id="0" name=""/>
        <dsp:cNvSpPr/>
      </dsp:nvSpPr>
      <dsp:spPr>
        <a:xfrm>
          <a:off x="0" y="318415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Links to tax resources</a:t>
          </a:r>
        </a:p>
      </dsp:txBody>
      <dsp:txXfrm>
        <a:off x="45663" y="3229817"/>
        <a:ext cx="10424274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E663-8183-BF48-89DE-FF9D135829B5}">
      <dsp:nvSpPr>
        <dsp:cNvPr id="0" name=""/>
        <dsp:cNvSpPr/>
      </dsp:nvSpPr>
      <dsp:spPr>
        <a:xfrm>
          <a:off x="0" y="4094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Mongoose</a:t>
          </a:r>
        </a:p>
      </dsp:txBody>
      <dsp:txXfrm>
        <a:off x="45663" y="86612"/>
        <a:ext cx="10424274" cy="844089"/>
      </dsp:txXfrm>
    </dsp:sp>
    <dsp:sp modelId="{8B3271CB-6979-2340-AC58-292C2D7F82FB}">
      <dsp:nvSpPr>
        <dsp:cNvPr id="0" name=""/>
        <dsp:cNvSpPr/>
      </dsp:nvSpPr>
      <dsp:spPr>
        <a:xfrm>
          <a:off x="0" y="108868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Docker</a:t>
          </a:r>
        </a:p>
      </dsp:txBody>
      <dsp:txXfrm>
        <a:off x="45663" y="1134347"/>
        <a:ext cx="10424274" cy="844089"/>
      </dsp:txXfrm>
    </dsp:sp>
    <dsp:sp modelId="{A2B8891E-E4FA-D64B-83DF-844DA5F65C72}">
      <dsp:nvSpPr>
        <dsp:cNvPr id="0" name=""/>
        <dsp:cNvSpPr/>
      </dsp:nvSpPr>
      <dsp:spPr>
        <a:xfrm>
          <a:off x="0" y="2136420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MongoDB</a:t>
          </a:r>
        </a:p>
      </dsp:txBody>
      <dsp:txXfrm>
        <a:off x="45663" y="2182083"/>
        <a:ext cx="10424274" cy="844089"/>
      </dsp:txXfrm>
    </dsp:sp>
    <dsp:sp modelId="{331C73AD-3F1B-0C42-9C80-95EA9B03406A}">
      <dsp:nvSpPr>
        <dsp:cNvPr id="0" name=""/>
        <dsp:cNvSpPr/>
      </dsp:nvSpPr>
      <dsp:spPr>
        <a:xfrm>
          <a:off x="0" y="318415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Multer</a:t>
          </a:r>
          <a:endParaRPr lang="en-US" sz="3900" kern="1200" dirty="0"/>
        </a:p>
      </dsp:txBody>
      <dsp:txXfrm>
        <a:off x="45663" y="3229817"/>
        <a:ext cx="10424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4724-8073-5B46-A0A0-536C37783A2A}">
      <dsp:nvSpPr>
        <dsp:cNvPr id="0" name=""/>
        <dsp:cNvSpPr/>
      </dsp:nvSpPr>
      <dsp:spPr>
        <a:xfrm>
          <a:off x="0" y="4094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MongoDB Database</a:t>
          </a:r>
        </a:p>
      </dsp:txBody>
      <dsp:txXfrm>
        <a:off x="45663" y="86612"/>
        <a:ext cx="10424274" cy="844089"/>
      </dsp:txXfrm>
    </dsp:sp>
    <dsp:sp modelId="{28E88262-496C-EF42-AEB5-3046F0408B61}">
      <dsp:nvSpPr>
        <dsp:cNvPr id="0" name=""/>
        <dsp:cNvSpPr/>
      </dsp:nvSpPr>
      <dsp:spPr>
        <a:xfrm>
          <a:off x="0" y="108868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Export Data: PDF, XSLX, CSV</a:t>
          </a:r>
        </a:p>
      </dsp:txBody>
      <dsp:txXfrm>
        <a:off x="45663" y="1134347"/>
        <a:ext cx="10424274" cy="844089"/>
      </dsp:txXfrm>
    </dsp:sp>
    <dsp:sp modelId="{275A2B54-D33B-324A-91B5-8FE773E25922}">
      <dsp:nvSpPr>
        <dsp:cNvPr id="0" name=""/>
        <dsp:cNvSpPr/>
      </dsp:nvSpPr>
      <dsp:spPr>
        <a:xfrm>
          <a:off x="0" y="2136420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Import JSON file</a:t>
          </a:r>
        </a:p>
      </dsp:txBody>
      <dsp:txXfrm>
        <a:off x="45663" y="2182083"/>
        <a:ext cx="10424274" cy="844089"/>
      </dsp:txXfrm>
    </dsp:sp>
    <dsp:sp modelId="{076B30BC-BF3C-4343-8CBE-40CB225331DA}">
      <dsp:nvSpPr>
        <dsp:cNvPr id="0" name=""/>
        <dsp:cNvSpPr/>
      </dsp:nvSpPr>
      <dsp:spPr>
        <a:xfrm>
          <a:off x="0" y="318415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Docker</a:t>
          </a:r>
          <a:r>
            <a:rPr lang="en-US" sz="3900" kern="1200" baseline="0" dirty="0"/>
            <a:t> Container</a:t>
          </a:r>
          <a:endParaRPr lang="en-US" sz="3900" kern="1200" dirty="0"/>
        </a:p>
      </dsp:txBody>
      <dsp:txXfrm>
        <a:off x="45663" y="3229817"/>
        <a:ext cx="1042427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2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aper planes leading a group of white paper planes&#10;&#10;Description automatically generated">
            <a:extLst>
              <a:ext uri="{FF2B5EF4-FFF2-40B4-BE49-F238E27FC236}">
                <a16:creationId xmlns:a16="http://schemas.microsoft.com/office/drawing/2014/main" id="{BA979889-A4DF-1C26-CFC5-D222AA96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30"/>
                    </a14:imgEffect>
                  </a14:imgLayer>
                </a14:imgProps>
              </a:ext>
            </a:extLst>
          </a:blip>
          <a:srcRect t="2049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67B43-857C-3F3D-6E33-D0DBD4A3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NZ" sz="4400" b="1" i="0" dirty="0">
                <a:solidFill>
                  <a:srgbClr val="23AD9B"/>
                </a:solidFill>
                <a:effectLst/>
                <a:latin typeface="Poppins" panose="020B0604020202020204" pitchFamily="34" charset="0"/>
              </a:rPr>
              <a:t>DrivenLogic</a:t>
            </a:r>
            <a:br>
              <a:rPr lang="en-NZ" sz="4400" b="1" i="0" dirty="0">
                <a:effectLst/>
                <a:latin typeface="Poppins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2619B-8FC2-9E9B-A1A1-5C4C27CD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b="1" dirty="0"/>
              <a:t>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531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D92A-1066-CB20-94D7-C0CAC33A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765AA5-37A2-24A2-03E6-8274D1E90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290" y="2011363"/>
            <a:ext cx="10375420" cy="4160837"/>
          </a:xfrm>
        </p:spPr>
      </p:pic>
    </p:spTree>
    <p:extLst>
      <p:ext uri="{BB962C8B-B14F-4D97-AF65-F5344CB8AC3E}">
        <p14:creationId xmlns:p14="http://schemas.microsoft.com/office/powerpoint/2010/main" val="21153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A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4FDD-3160-8B00-CB7C-CFFB2254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9875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D200-A30B-280A-69AD-6B3C7388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0A7C0-5952-FE7C-A8A3-242B2C52EF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16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EEE4-E91A-CE74-734E-1FAEEEA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AC312-889F-50D1-ACC2-CB9C401C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9424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76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A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C8881-245C-4E54-FE26-46F396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26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D200-A30B-280A-69AD-6B3C7388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0A7C0-5952-FE7C-A8A3-242B2C52E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655372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63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EEE4-E91A-CE74-734E-1FAEEEA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AC312-889F-50D1-ACC2-CB9C401C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29668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31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8E2B3D-9013-49DD-AD19-465E6B8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20F6C3-AAF3-4091-9B71-5FB534BD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69896" y="0"/>
            <a:ext cx="6022105" cy="6858000"/>
          </a:xfrm>
          <a:custGeom>
            <a:avLst/>
            <a:gdLst>
              <a:gd name="connsiteX0" fmla="*/ 606846 w 6022105"/>
              <a:gd name="connsiteY0" fmla="*/ 0 h 6858000"/>
              <a:gd name="connsiteX1" fmla="*/ 6022105 w 6022105"/>
              <a:gd name="connsiteY1" fmla="*/ 0 h 6858000"/>
              <a:gd name="connsiteX2" fmla="*/ 6022105 w 6022105"/>
              <a:gd name="connsiteY2" fmla="*/ 6858000 h 6858000"/>
              <a:gd name="connsiteX3" fmla="*/ 0 w 6022105"/>
              <a:gd name="connsiteY3" fmla="*/ 6858000 h 6858000"/>
              <a:gd name="connsiteX4" fmla="*/ 374372 w 6022105"/>
              <a:gd name="connsiteY4" fmla="*/ 6658805 h 6858000"/>
              <a:gd name="connsiteX5" fmla="*/ 537405 w 6022105"/>
              <a:gd name="connsiteY5" fmla="*/ 6431153 h 6858000"/>
              <a:gd name="connsiteX6" fmla="*/ 594769 w 6022105"/>
              <a:gd name="connsiteY6" fmla="*/ 6367127 h 6858000"/>
              <a:gd name="connsiteX7" fmla="*/ 736668 w 6022105"/>
              <a:gd name="connsiteY7" fmla="*/ 6281757 h 6858000"/>
              <a:gd name="connsiteX8" fmla="*/ 984239 w 6022105"/>
              <a:gd name="connsiteY8" fmla="*/ 6100347 h 6858000"/>
              <a:gd name="connsiteX9" fmla="*/ 893664 w 6022105"/>
              <a:gd name="connsiteY9" fmla="*/ 6057663 h 6858000"/>
              <a:gd name="connsiteX10" fmla="*/ 631000 w 6022105"/>
              <a:gd name="connsiteY10" fmla="*/ 6167932 h 6858000"/>
              <a:gd name="connsiteX11" fmla="*/ 440793 w 6022105"/>
              <a:gd name="connsiteY11" fmla="*/ 6196388 h 6858000"/>
              <a:gd name="connsiteX12" fmla="*/ 709496 w 6022105"/>
              <a:gd name="connsiteY12" fmla="*/ 6004307 h 6858000"/>
              <a:gd name="connsiteX13" fmla="*/ 969143 w 6022105"/>
              <a:gd name="connsiteY13" fmla="*/ 5755314 h 6858000"/>
              <a:gd name="connsiteX14" fmla="*/ 769879 w 6022105"/>
              <a:gd name="connsiteY14" fmla="*/ 5801555 h 6858000"/>
              <a:gd name="connsiteX15" fmla="*/ 760822 w 6022105"/>
              <a:gd name="connsiteY15" fmla="*/ 5769542 h 6858000"/>
              <a:gd name="connsiteX16" fmla="*/ 935933 w 6022105"/>
              <a:gd name="connsiteY16" fmla="*/ 5474306 h 6858000"/>
              <a:gd name="connsiteX17" fmla="*/ 1020468 w 6022105"/>
              <a:gd name="connsiteY17" fmla="*/ 5353367 h 6858000"/>
              <a:gd name="connsiteX18" fmla="*/ 1406918 w 6022105"/>
              <a:gd name="connsiteY18" fmla="*/ 4994104 h 6858000"/>
              <a:gd name="connsiteX19" fmla="*/ 1038583 w 6022105"/>
              <a:gd name="connsiteY19" fmla="*/ 5154171 h 6858000"/>
              <a:gd name="connsiteX20" fmla="*/ 1418994 w 6022105"/>
              <a:gd name="connsiteY20" fmla="*/ 4805580 h 6858000"/>
              <a:gd name="connsiteX21" fmla="*/ 1603162 w 6022105"/>
              <a:gd name="connsiteY21" fmla="*/ 4677526 h 6858000"/>
              <a:gd name="connsiteX22" fmla="*/ 1648449 w 6022105"/>
              <a:gd name="connsiteY22" fmla="*/ 4602828 h 6858000"/>
              <a:gd name="connsiteX23" fmla="*/ 1566931 w 6022105"/>
              <a:gd name="connsiteY23" fmla="*/ 4585042 h 6858000"/>
              <a:gd name="connsiteX24" fmla="*/ 1316344 w 6022105"/>
              <a:gd name="connsiteY24" fmla="*/ 4613499 h 6858000"/>
              <a:gd name="connsiteX25" fmla="*/ 1627315 w 6022105"/>
              <a:gd name="connsiteY25" fmla="*/ 4378734 h 6858000"/>
              <a:gd name="connsiteX26" fmla="*/ 1394842 w 6022105"/>
              <a:gd name="connsiteY26" fmla="*/ 4414305 h 6858000"/>
              <a:gd name="connsiteX27" fmla="*/ 1328419 w 6022105"/>
              <a:gd name="connsiteY27" fmla="*/ 4321821 h 6858000"/>
              <a:gd name="connsiteX28" fmla="*/ 1219731 w 6022105"/>
              <a:gd name="connsiteY28" fmla="*/ 4172424 h 6858000"/>
              <a:gd name="connsiteX29" fmla="*/ 1144253 w 6022105"/>
              <a:gd name="connsiteY29" fmla="*/ 4090612 h 6858000"/>
              <a:gd name="connsiteX30" fmla="*/ 1114061 w 6022105"/>
              <a:gd name="connsiteY30" fmla="*/ 3827390 h 6858000"/>
              <a:gd name="connsiteX31" fmla="*/ 1177463 w 6022105"/>
              <a:gd name="connsiteY31" fmla="*/ 3539269 h 6858000"/>
              <a:gd name="connsiteX32" fmla="*/ 1352573 w 6022105"/>
              <a:gd name="connsiteY32" fmla="*/ 3393429 h 6858000"/>
              <a:gd name="connsiteX33" fmla="*/ 1301248 w 6022105"/>
              <a:gd name="connsiteY33" fmla="*/ 3229805 h 6858000"/>
              <a:gd name="connsiteX34" fmla="*/ 929894 w 6022105"/>
              <a:gd name="connsiteY34" fmla="*/ 3329402 h 6858000"/>
              <a:gd name="connsiteX35" fmla="*/ 1482396 w 6022105"/>
              <a:gd name="connsiteY35" fmla="*/ 2941684 h 6858000"/>
              <a:gd name="connsiteX36" fmla="*/ 1388803 w 6022105"/>
              <a:gd name="connsiteY36" fmla="*/ 2923898 h 6858000"/>
              <a:gd name="connsiteX37" fmla="*/ 1053678 w 6022105"/>
              <a:gd name="connsiteY37" fmla="*/ 2703362 h 6858000"/>
              <a:gd name="connsiteX38" fmla="*/ 1035564 w 6022105"/>
              <a:gd name="connsiteY38" fmla="*/ 2692689 h 6858000"/>
              <a:gd name="connsiteX39" fmla="*/ 978200 w 6022105"/>
              <a:gd name="connsiteY39" fmla="*/ 2553965 h 6858000"/>
              <a:gd name="connsiteX40" fmla="*/ 797052 w 6022105"/>
              <a:gd name="connsiteY40" fmla="*/ 2532623 h 6858000"/>
              <a:gd name="connsiteX41" fmla="*/ 646095 w 6022105"/>
              <a:gd name="connsiteY41" fmla="*/ 2564636 h 6858000"/>
              <a:gd name="connsiteX42" fmla="*/ 483061 w 6022105"/>
              <a:gd name="connsiteY42" fmla="*/ 2525509 h 6858000"/>
              <a:gd name="connsiteX43" fmla="*/ 338143 w 6022105"/>
              <a:gd name="connsiteY43" fmla="*/ 2543294 h 6858000"/>
              <a:gd name="connsiteX44" fmla="*/ 214358 w 6022105"/>
              <a:gd name="connsiteY44" fmla="*/ 2518395 h 6858000"/>
              <a:gd name="connsiteX45" fmla="*/ 335123 w 6022105"/>
              <a:gd name="connsiteY45" fmla="*/ 2401012 h 6858000"/>
              <a:gd name="connsiteX46" fmla="*/ 504195 w 6022105"/>
              <a:gd name="connsiteY46" fmla="*/ 2401012 h 6858000"/>
              <a:gd name="connsiteX47" fmla="*/ 624961 w 6022105"/>
              <a:gd name="connsiteY47" fmla="*/ 2326314 h 6858000"/>
              <a:gd name="connsiteX48" fmla="*/ 739688 w 6022105"/>
              <a:gd name="connsiteY48" fmla="*/ 2191146 h 6858000"/>
              <a:gd name="connsiteX49" fmla="*/ 1144253 w 6022105"/>
              <a:gd name="connsiteY49" fmla="*/ 1974165 h 6858000"/>
              <a:gd name="connsiteX50" fmla="*/ 1216712 w 6022105"/>
              <a:gd name="connsiteY50" fmla="*/ 1892353 h 6858000"/>
              <a:gd name="connsiteX51" fmla="*/ 63401 w 6022105"/>
              <a:gd name="connsiteY51" fmla="*/ 2208931 h 6858000"/>
              <a:gd name="connsiteX52" fmla="*/ 419660 w 6022105"/>
              <a:gd name="connsiteY52" fmla="*/ 2077320 h 6858000"/>
              <a:gd name="connsiteX53" fmla="*/ 178128 w 6022105"/>
              <a:gd name="connsiteY53" fmla="*/ 2102219 h 6858000"/>
              <a:gd name="connsiteX54" fmla="*/ 45286 w 6022105"/>
              <a:gd name="connsiteY54" fmla="*/ 2013292 h 6858000"/>
              <a:gd name="connsiteX55" fmla="*/ 45286 w 6022105"/>
              <a:gd name="connsiteY55" fmla="*/ 1984836 h 6858000"/>
              <a:gd name="connsiteX56" fmla="*/ 144917 w 6022105"/>
              <a:gd name="connsiteY56" fmla="*/ 1903025 h 6858000"/>
              <a:gd name="connsiteX57" fmla="*/ 202281 w 6022105"/>
              <a:gd name="connsiteY57" fmla="*/ 1849668 h 6858000"/>
              <a:gd name="connsiteX58" fmla="*/ 359276 w 6022105"/>
              <a:gd name="connsiteY58" fmla="*/ 1657587 h 6858000"/>
              <a:gd name="connsiteX59" fmla="*/ 247569 w 6022105"/>
              <a:gd name="connsiteY59" fmla="*/ 1636245 h 6858000"/>
              <a:gd name="connsiteX60" fmla="*/ 205301 w 6022105"/>
              <a:gd name="connsiteY60" fmla="*/ 1597117 h 6858000"/>
              <a:gd name="connsiteX61" fmla="*/ 235492 w 6022105"/>
              <a:gd name="connsiteY61" fmla="*/ 1540204 h 6858000"/>
              <a:gd name="connsiteX62" fmla="*/ 582694 w 6022105"/>
              <a:gd name="connsiteY62" fmla="*/ 1365909 h 6858000"/>
              <a:gd name="connsiteX63" fmla="*/ 609865 w 6022105"/>
              <a:gd name="connsiteY63" fmla="*/ 1230741 h 6858000"/>
              <a:gd name="connsiteX64" fmla="*/ 543445 w 6022105"/>
              <a:gd name="connsiteY64" fmla="*/ 1209399 h 6858000"/>
              <a:gd name="connsiteX65" fmla="*/ 467966 w 6022105"/>
              <a:gd name="connsiteY65" fmla="*/ 1220069 h 6858000"/>
              <a:gd name="connsiteX66" fmla="*/ 528348 w 6022105"/>
              <a:gd name="connsiteY66" fmla="*/ 1113358 h 6858000"/>
              <a:gd name="connsiteX67" fmla="*/ 772899 w 6022105"/>
              <a:gd name="connsiteY67" fmla="*/ 1006647 h 6858000"/>
              <a:gd name="connsiteX68" fmla="*/ 818186 w 6022105"/>
              <a:gd name="connsiteY68" fmla="*/ 949734 h 6858000"/>
              <a:gd name="connsiteX69" fmla="*/ 757803 w 6022105"/>
              <a:gd name="connsiteY69" fmla="*/ 921277 h 6858000"/>
              <a:gd name="connsiteX70" fmla="*/ 712516 w 6022105"/>
              <a:gd name="connsiteY70" fmla="*/ 910606 h 6858000"/>
              <a:gd name="connsiteX71" fmla="*/ 1648449 w 6022105"/>
              <a:gd name="connsiteY71" fmla="*/ 465975 h 6858000"/>
              <a:gd name="connsiteX72" fmla="*/ 1437109 w 6022105"/>
              <a:gd name="connsiteY72" fmla="*/ 462417 h 6858000"/>
              <a:gd name="connsiteX73" fmla="*/ 1228788 w 6022105"/>
              <a:gd name="connsiteY73" fmla="*/ 533558 h 6858000"/>
              <a:gd name="connsiteX74" fmla="*/ 1008391 w 6022105"/>
              <a:gd name="connsiteY74" fmla="*/ 522887 h 6858000"/>
              <a:gd name="connsiteX75" fmla="*/ 800071 w 6022105"/>
              <a:gd name="connsiteY75" fmla="*/ 558458 h 6858000"/>
              <a:gd name="connsiteX76" fmla="*/ 618923 w 6022105"/>
              <a:gd name="connsiteY76" fmla="*/ 558458 h 6858000"/>
              <a:gd name="connsiteX77" fmla="*/ 787995 w 6022105"/>
              <a:gd name="connsiteY77" fmla="*/ 505101 h 6858000"/>
              <a:gd name="connsiteX78" fmla="*/ 851396 w 6022105"/>
              <a:gd name="connsiteY78" fmla="*/ 416176 h 6858000"/>
              <a:gd name="connsiteX79" fmla="*/ 830263 w 6022105"/>
              <a:gd name="connsiteY79" fmla="*/ 334364 h 6858000"/>
              <a:gd name="connsiteX80" fmla="*/ 760822 w 6022105"/>
              <a:gd name="connsiteY80" fmla="*/ 359262 h 6858000"/>
              <a:gd name="connsiteX81" fmla="*/ 679305 w 6022105"/>
              <a:gd name="connsiteY81" fmla="*/ 451747 h 6858000"/>
              <a:gd name="connsiteX82" fmla="*/ 661190 w 6022105"/>
              <a:gd name="connsiteY82" fmla="*/ 394834 h 6858000"/>
              <a:gd name="connsiteX83" fmla="*/ 612884 w 6022105"/>
              <a:gd name="connsiteY83" fmla="*/ 352148 h 6858000"/>
              <a:gd name="connsiteX84" fmla="*/ 335123 w 6022105"/>
              <a:gd name="connsiteY84" fmla="*/ 373491 h 6858000"/>
              <a:gd name="connsiteX85" fmla="*/ 519291 w 6022105"/>
              <a:gd name="connsiteY85" fmla="*/ 192082 h 6858000"/>
              <a:gd name="connsiteX86" fmla="*/ 637037 w 6022105"/>
              <a:gd name="connsiteY86" fmla="*/ 163625 h 6858000"/>
              <a:gd name="connsiteX87" fmla="*/ 664209 w 6022105"/>
              <a:gd name="connsiteY87" fmla="*/ 88927 h 6858000"/>
              <a:gd name="connsiteX88" fmla="*/ 609865 w 6022105"/>
              <a:gd name="connsiteY88" fmla="*/ 71141 h 6858000"/>
              <a:gd name="connsiteX89" fmla="*/ 338143 w 6022105"/>
              <a:gd name="connsiteY89" fmla="*/ 135168 h 6858000"/>
              <a:gd name="connsiteX90" fmla="*/ 292855 w 6022105"/>
              <a:gd name="connsiteY90" fmla="*/ 110269 h 6858000"/>
              <a:gd name="connsiteX91" fmla="*/ 606846 w 6022105"/>
              <a:gd name="connsiteY9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22105" h="6858000">
                <a:moveTo>
                  <a:pt x="606846" y="0"/>
                </a:moveTo>
                <a:lnTo>
                  <a:pt x="6022105" y="0"/>
                </a:lnTo>
                <a:lnTo>
                  <a:pt x="6022105" y="6858000"/>
                </a:lnTo>
                <a:lnTo>
                  <a:pt x="0" y="6858000"/>
                </a:lnTo>
                <a:cubicBezTo>
                  <a:pt x="123784" y="6786859"/>
                  <a:pt x="241530" y="6701489"/>
                  <a:pt x="374372" y="6658805"/>
                </a:cubicBezTo>
                <a:cubicBezTo>
                  <a:pt x="464946" y="6630349"/>
                  <a:pt x="552502" y="6580550"/>
                  <a:pt x="537405" y="6431153"/>
                </a:cubicBezTo>
                <a:cubicBezTo>
                  <a:pt x="534387" y="6388469"/>
                  <a:pt x="558540" y="6356456"/>
                  <a:pt x="594769" y="6367127"/>
                </a:cubicBezTo>
                <a:cubicBezTo>
                  <a:pt x="664209" y="6388469"/>
                  <a:pt x="697421" y="6327999"/>
                  <a:pt x="736668" y="6281757"/>
                </a:cubicBezTo>
                <a:cubicBezTo>
                  <a:pt x="806109" y="6199945"/>
                  <a:pt x="872530" y="6114575"/>
                  <a:pt x="984239" y="6100347"/>
                </a:cubicBezTo>
                <a:cubicBezTo>
                  <a:pt x="963105" y="6036320"/>
                  <a:pt x="926876" y="6043434"/>
                  <a:pt x="893664" y="6057663"/>
                </a:cubicBezTo>
                <a:cubicBezTo>
                  <a:pt x="806109" y="6093234"/>
                  <a:pt x="718554" y="6132361"/>
                  <a:pt x="631000" y="6167932"/>
                </a:cubicBezTo>
                <a:cubicBezTo>
                  <a:pt x="573636" y="6189274"/>
                  <a:pt x="516273" y="6221287"/>
                  <a:pt x="440793" y="6196388"/>
                </a:cubicBezTo>
                <a:cubicBezTo>
                  <a:pt x="507214" y="6068335"/>
                  <a:pt x="618923" y="6043434"/>
                  <a:pt x="709496" y="6004307"/>
                </a:cubicBezTo>
                <a:cubicBezTo>
                  <a:pt x="821206" y="5954508"/>
                  <a:pt x="887626" y="5862025"/>
                  <a:pt x="969143" y="5755314"/>
                </a:cubicBezTo>
                <a:cubicBezTo>
                  <a:pt x="887626" y="5726858"/>
                  <a:pt x="836301" y="5805112"/>
                  <a:pt x="769879" y="5801555"/>
                </a:cubicBezTo>
                <a:cubicBezTo>
                  <a:pt x="766860" y="5790884"/>
                  <a:pt x="760822" y="5769542"/>
                  <a:pt x="760822" y="5769542"/>
                </a:cubicBezTo>
                <a:cubicBezTo>
                  <a:pt x="869512" y="5712629"/>
                  <a:pt x="917816" y="5605917"/>
                  <a:pt x="935933" y="5474306"/>
                </a:cubicBezTo>
                <a:cubicBezTo>
                  <a:pt x="941970" y="5406721"/>
                  <a:pt x="981219" y="5385379"/>
                  <a:pt x="1020468" y="5353367"/>
                </a:cubicBezTo>
                <a:cubicBezTo>
                  <a:pt x="1153310" y="5243097"/>
                  <a:pt x="1295209" y="5143500"/>
                  <a:pt x="1406918" y="4994104"/>
                </a:cubicBezTo>
                <a:cubicBezTo>
                  <a:pt x="1277095" y="5011889"/>
                  <a:pt x="1174445" y="5111487"/>
                  <a:pt x="1038583" y="5154171"/>
                </a:cubicBezTo>
                <a:cubicBezTo>
                  <a:pt x="1147271" y="4990547"/>
                  <a:pt x="1289172" y="4905177"/>
                  <a:pt x="1418994" y="4805580"/>
                </a:cubicBezTo>
                <a:cubicBezTo>
                  <a:pt x="1479378" y="4759339"/>
                  <a:pt x="1533721" y="4702425"/>
                  <a:pt x="1603162" y="4677526"/>
                </a:cubicBezTo>
                <a:cubicBezTo>
                  <a:pt x="1627315" y="4670412"/>
                  <a:pt x="1669584" y="4652628"/>
                  <a:pt x="1648449" y="4602828"/>
                </a:cubicBezTo>
                <a:cubicBezTo>
                  <a:pt x="1630334" y="4560144"/>
                  <a:pt x="1597123" y="4574373"/>
                  <a:pt x="1566931" y="4585042"/>
                </a:cubicBezTo>
                <a:cubicBezTo>
                  <a:pt x="1494473" y="4613499"/>
                  <a:pt x="1415975" y="4613499"/>
                  <a:pt x="1316344" y="4613499"/>
                </a:cubicBezTo>
                <a:cubicBezTo>
                  <a:pt x="1400879" y="4478331"/>
                  <a:pt x="1554856" y="4521016"/>
                  <a:pt x="1627315" y="4378734"/>
                </a:cubicBezTo>
                <a:cubicBezTo>
                  <a:pt x="1536741" y="4353835"/>
                  <a:pt x="1467300" y="4403633"/>
                  <a:pt x="1394842" y="4414305"/>
                </a:cubicBezTo>
                <a:cubicBezTo>
                  <a:pt x="1328419" y="4424975"/>
                  <a:pt x="1313325" y="4400076"/>
                  <a:pt x="1328419" y="4321821"/>
                </a:cubicBezTo>
                <a:cubicBezTo>
                  <a:pt x="1352573" y="4200882"/>
                  <a:pt x="1316344" y="4140411"/>
                  <a:pt x="1219731" y="4172424"/>
                </a:cubicBezTo>
                <a:cubicBezTo>
                  <a:pt x="1129157" y="4204438"/>
                  <a:pt x="1120099" y="4158196"/>
                  <a:pt x="1144253" y="4090612"/>
                </a:cubicBezTo>
                <a:cubicBezTo>
                  <a:pt x="1180482" y="3991015"/>
                  <a:pt x="1141234" y="3912759"/>
                  <a:pt x="1114061" y="3827390"/>
                </a:cubicBezTo>
                <a:cubicBezTo>
                  <a:pt x="1071793" y="3699337"/>
                  <a:pt x="1089907" y="3635309"/>
                  <a:pt x="1177463" y="3539269"/>
                </a:cubicBezTo>
                <a:cubicBezTo>
                  <a:pt x="1228788" y="3485914"/>
                  <a:pt x="1280115" y="3439672"/>
                  <a:pt x="1352573" y="3393429"/>
                </a:cubicBezTo>
                <a:cubicBezTo>
                  <a:pt x="1186520" y="3368530"/>
                  <a:pt x="1358611" y="3283162"/>
                  <a:pt x="1301248" y="3229805"/>
                </a:cubicBezTo>
                <a:cubicBezTo>
                  <a:pt x="1183502" y="3208463"/>
                  <a:pt x="1089907" y="3379202"/>
                  <a:pt x="929894" y="3329402"/>
                </a:cubicBezTo>
                <a:cubicBezTo>
                  <a:pt x="1123118" y="3183563"/>
                  <a:pt x="1340497" y="3137322"/>
                  <a:pt x="1482396" y="2941684"/>
                </a:cubicBezTo>
                <a:cubicBezTo>
                  <a:pt x="1449186" y="2899000"/>
                  <a:pt x="1415975" y="2941684"/>
                  <a:pt x="1388803" y="2923898"/>
                </a:cubicBezTo>
                <a:cubicBezTo>
                  <a:pt x="1388803" y="2913227"/>
                  <a:pt x="1071793" y="2980812"/>
                  <a:pt x="1053678" y="2703362"/>
                </a:cubicBezTo>
                <a:cubicBezTo>
                  <a:pt x="1047640" y="2703362"/>
                  <a:pt x="1041601" y="2703362"/>
                  <a:pt x="1035564" y="2692689"/>
                </a:cubicBezTo>
                <a:cubicBezTo>
                  <a:pt x="1002354" y="2653563"/>
                  <a:pt x="1032544" y="2561080"/>
                  <a:pt x="978200" y="2553965"/>
                </a:cubicBezTo>
                <a:cubicBezTo>
                  <a:pt x="917816" y="2546851"/>
                  <a:pt x="860453" y="2514837"/>
                  <a:pt x="797052" y="2532623"/>
                </a:cubicBezTo>
                <a:cubicBezTo>
                  <a:pt x="748745" y="2546851"/>
                  <a:pt x="697421" y="2564636"/>
                  <a:pt x="646095" y="2564636"/>
                </a:cubicBezTo>
                <a:cubicBezTo>
                  <a:pt x="591751" y="2564636"/>
                  <a:pt x="516273" y="2685576"/>
                  <a:pt x="483061" y="2525509"/>
                </a:cubicBezTo>
                <a:cubicBezTo>
                  <a:pt x="483061" y="2518395"/>
                  <a:pt x="389468" y="2536181"/>
                  <a:pt x="338143" y="2543294"/>
                </a:cubicBezTo>
                <a:cubicBezTo>
                  <a:pt x="295875" y="2550408"/>
                  <a:pt x="244549" y="2582422"/>
                  <a:pt x="214358" y="2518395"/>
                </a:cubicBezTo>
                <a:cubicBezTo>
                  <a:pt x="199263" y="2479267"/>
                  <a:pt x="271722" y="2408126"/>
                  <a:pt x="335123" y="2401012"/>
                </a:cubicBezTo>
                <a:cubicBezTo>
                  <a:pt x="392486" y="2393898"/>
                  <a:pt x="449850" y="2386784"/>
                  <a:pt x="504195" y="2401012"/>
                </a:cubicBezTo>
                <a:cubicBezTo>
                  <a:pt x="570616" y="2418796"/>
                  <a:pt x="606846" y="2390340"/>
                  <a:pt x="624961" y="2326314"/>
                </a:cubicBezTo>
                <a:cubicBezTo>
                  <a:pt x="646095" y="2258731"/>
                  <a:pt x="685344" y="2223159"/>
                  <a:pt x="739688" y="2191146"/>
                </a:cubicBezTo>
                <a:cubicBezTo>
                  <a:pt x="872530" y="2112891"/>
                  <a:pt x="999334" y="2020407"/>
                  <a:pt x="1144253" y="1974165"/>
                </a:cubicBezTo>
                <a:cubicBezTo>
                  <a:pt x="1171425" y="1967051"/>
                  <a:pt x="1204635" y="1952823"/>
                  <a:pt x="1216712" y="1892353"/>
                </a:cubicBezTo>
                <a:cubicBezTo>
                  <a:pt x="824224" y="1984836"/>
                  <a:pt x="467966" y="2223159"/>
                  <a:pt x="63401" y="2208931"/>
                </a:cubicBezTo>
                <a:cubicBezTo>
                  <a:pt x="172091" y="2134233"/>
                  <a:pt x="301913" y="2130676"/>
                  <a:pt x="419660" y="2077320"/>
                </a:cubicBezTo>
                <a:cubicBezTo>
                  <a:pt x="335123" y="2038192"/>
                  <a:pt x="256626" y="2080877"/>
                  <a:pt x="178128" y="2102219"/>
                </a:cubicBezTo>
                <a:cubicBezTo>
                  <a:pt x="111707" y="2120004"/>
                  <a:pt x="51324" y="2123562"/>
                  <a:pt x="45286" y="2013292"/>
                </a:cubicBezTo>
                <a:cubicBezTo>
                  <a:pt x="45286" y="2002622"/>
                  <a:pt x="45286" y="1995507"/>
                  <a:pt x="45286" y="1984836"/>
                </a:cubicBezTo>
                <a:cubicBezTo>
                  <a:pt x="69439" y="1938595"/>
                  <a:pt x="102650" y="1917252"/>
                  <a:pt x="144917" y="1903025"/>
                </a:cubicBezTo>
                <a:cubicBezTo>
                  <a:pt x="169071" y="1895910"/>
                  <a:pt x="202281" y="1881683"/>
                  <a:pt x="202281" y="1849668"/>
                </a:cubicBezTo>
                <a:cubicBezTo>
                  <a:pt x="199263" y="1728729"/>
                  <a:pt x="280779" y="1693158"/>
                  <a:pt x="359276" y="1657587"/>
                </a:cubicBezTo>
                <a:cubicBezTo>
                  <a:pt x="317008" y="1597117"/>
                  <a:pt x="280779" y="1639802"/>
                  <a:pt x="247569" y="1636245"/>
                </a:cubicBezTo>
                <a:cubicBezTo>
                  <a:pt x="226434" y="1632688"/>
                  <a:pt x="205301" y="1629132"/>
                  <a:pt x="205301" y="1597117"/>
                </a:cubicBezTo>
                <a:cubicBezTo>
                  <a:pt x="205301" y="1572219"/>
                  <a:pt x="214358" y="1540204"/>
                  <a:pt x="235492" y="1540204"/>
                </a:cubicBezTo>
                <a:cubicBezTo>
                  <a:pt x="368334" y="1536647"/>
                  <a:pt x="443813" y="1365909"/>
                  <a:pt x="582694" y="1365909"/>
                </a:cubicBezTo>
                <a:cubicBezTo>
                  <a:pt x="667229" y="1365909"/>
                  <a:pt x="540425" y="1269868"/>
                  <a:pt x="609865" y="1230741"/>
                </a:cubicBezTo>
                <a:cubicBezTo>
                  <a:pt x="624961" y="1220069"/>
                  <a:pt x="567597" y="1205842"/>
                  <a:pt x="543445" y="1209399"/>
                </a:cubicBezTo>
                <a:cubicBezTo>
                  <a:pt x="519291" y="1212955"/>
                  <a:pt x="498156" y="1237855"/>
                  <a:pt x="467966" y="1220069"/>
                </a:cubicBezTo>
                <a:cubicBezTo>
                  <a:pt x="452870" y="1156043"/>
                  <a:pt x="492119" y="1131144"/>
                  <a:pt x="528348" y="1113358"/>
                </a:cubicBezTo>
                <a:cubicBezTo>
                  <a:pt x="606846" y="1070674"/>
                  <a:pt x="685344" y="1020875"/>
                  <a:pt x="772899" y="1006647"/>
                </a:cubicBezTo>
                <a:cubicBezTo>
                  <a:pt x="803089" y="1003089"/>
                  <a:pt x="821206" y="985305"/>
                  <a:pt x="818186" y="949734"/>
                </a:cubicBezTo>
                <a:cubicBezTo>
                  <a:pt x="812148" y="903491"/>
                  <a:pt x="781956" y="917720"/>
                  <a:pt x="757803" y="921277"/>
                </a:cubicBezTo>
                <a:cubicBezTo>
                  <a:pt x="742707" y="924835"/>
                  <a:pt x="727611" y="935506"/>
                  <a:pt x="712516" y="910606"/>
                </a:cubicBezTo>
                <a:cubicBezTo>
                  <a:pt x="1065755" y="658055"/>
                  <a:pt x="1252941" y="672284"/>
                  <a:pt x="1648449" y="465975"/>
                </a:cubicBezTo>
                <a:cubicBezTo>
                  <a:pt x="1560894" y="426847"/>
                  <a:pt x="1497492" y="455303"/>
                  <a:pt x="1437109" y="462417"/>
                </a:cubicBezTo>
                <a:cubicBezTo>
                  <a:pt x="1286152" y="480203"/>
                  <a:pt x="1379746" y="512216"/>
                  <a:pt x="1228788" y="533558"/>
                </a:cubicBezTo>
                <a:cubicBezTo>
                  <a:pt x="1156328" y="544229"/>
                  <a:pt x="1089907" y="579800"/>
                  <a:pt x="1008391" y="522887"/>
                </a:cubicBezTo>
                <a:cubicBezTo>
                  <a:pt x="954047" y="483759"/>
                  <a:pt x="866492" y="526444"/>
                  <a:pt x="800071" y="558458"/>
                </a:cubicBezTo>
                <a:cubicBezTo>
                  <a:pt x="745726" y="586915"/>
                  <a:pt x="691382" y="594028"/>
                  <a:pt x="618923" y="558458"/>
                </a:cubicBezTo>
                <a:cubicBezTo>
                  <a:pt x="685344" y="537116"/>
                  <a:pt x="736668" y="519330"/>
                  <a:pt x="787995" y="505101"/>
                </a:cubicBezTo>
                <a:cubicBezTo>
                  <a:pt x="830263" y="494431"/>
                  <a:pt x="854416" y="469532"/>
                  <a:pt x="851396" y="416176"/>
                </a:cubicBezTo>
                <a:cubicBezTo>
                  <a:pt x="851396" y="387720"/>
                  <a:pt x="860453" y="348592"/>
                  <a:pt x="830263" y="334364"/>
                </a:cubicBezTo>
                <a:cubicBezTo>
                  <a:pt x="806109" y="320135"/>
                  <a:pt x="772899" y="334364"/>
                  <a:pt x="760822" y="359262"/>
                </a:cubicBezTo>
                <a:cubicBezTo>
                  <a:pt x="745726" y="405504"/>
                  <a:pt x="730631" y="448189"/>
                  <a:pt x="679305" y="451747"/>
                </a:cubicBezTo>
                <a:cubicBezTo>
                  <a:pt x="609865" y="458860"/>
                  <a:pt x="649115" y="430405"/>
                  <a:pt x="661190" y="394834"/>
                </a:cubicBezTo>
                <a:cubicBezTo>
                  <a:pt x="673267" y="355706"/>
                  <a:pt x="637037" y="345034"/>
                  <a:pt x="612884" y="352148"/>
                </a:cubicBezTo>
                <a:cubicBezTo>
                  <a:pt x="522310" y="384162"/>
                  <a:pt x="428717" y="327250"/>
                  <a:pt x="335123" y="373491"/>
                </a:cubicBezTo>
                <a:cubicBezTo>
                  <a:pt x="359276" y="259665"/>
                  <a:pt x="410603" y="209867"/>
                  <a:pt x="519291" y="192082"/>
                </a:cubicBezTo>
                <a:cubicBezTo>
                  <a:pt x="558540" y="188525"/>
                  <a:pt x="600808" y="195638"/>
                  <a:pt x="637037" y="163625"/>
                </a:cubicBezTo>
                <a:cubicBezTo>
                  <a:pt x="658172" y="145839"/>
                  <a:pt x="679305" y="124497"/>
                  <a:pt x="664209" y="88927"/>
                </a:cubicBezTo>
                <a:cubicBezTo>
                  <a:pt x="655152" y="64027"/>
                  <a:pt x="631000" y="64027"/>
                  <a:pt x="609865" y="71141"/>
                </a:cubicBezTo>
                <a:cubicBezTo>
                  <a:pt x="522310" y="110269"/>
                  <a:pt x="428717" y="120941"/>
                  <a:pt x="338143" y="135168"/>
                </a:cubicBezTo>
                <a:cubicBezTo>
                  <a:pt x="323047" y="138725"/>
                  <a:pt x="307951" y="145839"/>
                  <a:pt x="292855" y="110269"/>
                </a:cubicBezTo>
                <a:cubicBezTo>
                  <a:pt x="398525" y="78255"/>
                  <a:pt x="501176" y="35571"/>
                  <a:pt x="606846" y="0"/>
                </a:cubicBezTo>
                <a:close/>
              </a:path>
            </a:pathLst>
          </a:custGeom>
          <a:solidFill>
            <a:srgbClr val="8A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DC9-271E-31CE-4B94-DC32E915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1674546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1"/>
              <a:t>Walk-Through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1577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8E1267-0476-DBFE-6EE8-C98ADC31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293" y="400813"/>
            <a:ext cx="5881779" cy="5783913"/>
          </a:xfrm>
        </p:spPr>
      </p:pic>
    </p:spTree>
    <p:extLst>
      <p:ext uri="{BB962C8B-B14F-4D97-AF65-F5344CB8AC3E}">
        <p14:creationId xmlns:p14="http://schemas.microsoft.com/office/powerpoint/2010/main" val="47232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06558-1553-A71E-059C-D18C73E62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79" y="2491058"/>
            <a:ext cx="10515600" cy="62108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E8875D-5B05-BAF5-50A6-CD161AD4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39" y="644732"/>
            <a:ext cx="7772400" cy="146903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48C2848-F51A-B8E8-EF78-9AF3C5AF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39" y="3579459"/>
            <a:ext cx="7772400" cy="27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B073-924B-5118-0110-AF12782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F8DC-9C7C-D159-BC48-FA081B9C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Concept and Planning</a:t>
            </a:r>
          </a:p>
          <a:p>
            <a:r>
              <a:rPr lang="en-US" dirty="0"/>
              <a:t>Drawings</a:t>
            </a:r>
          </a:p>
          <a:p>
            <a:r>
              <a:rPr lang="en-US" dirty="0"/>
              <a:t>Project Management </a:t>
            </a:r>
          </a:p>
          <a:p>
            <a:r>
              <a:rPr lang="en-US" dirty="0"/>
              <a:t>Back End</a:t>
            </a:r>
          </a:p>
          <a:p>
            <a:r>
              <a:rPr lang="en-US" dirty="0"/>
              <a:t>Front End</a:t>
            </a:r>
          </a:p>
          <a:p>
            <a:r>
              <a:rPr lang="en-US" dirty="0"/>
              <a:t>Walk-through</a:t>
            </a:r>
          </a:p>
          <a:p>
            <a:r>
              <a:rPr lang="en-US" dirty="0"/>
              <a:t>Future implementation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8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B29C7-27DF-E002-BA90-7FE790D2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1" dirty="0"/>
              <a:t>FUTURE IMPLEMENTATION </a:t>
            </a:r>
          </a:p>
        </p:txBody>
      </p:sp>
      <p:pic>
        <p:nvPicPr>
          <p:cNvPr id="6" name="Graphic 5" descr="Financial">
            <a:extLst>
              <a:ext uri="{FF2B5EF4-FFF2-40B4-BE49-F238E27FC236}">
                <a16:creationId xmlns:a16="http://schemas.microsoft.com/office/drawing/2014/main" id="{E655510F-5207-815C-514A-3D1D3BE8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B00-71B7-F1DB-A9CD-E74B330A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0F93-729C-1FDE-C5E2-FB51653A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Streamline the Google Semantic Location History download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an on-the-go app</a:t>
            </a:r>
          </a:p>
          <a:p>
            <a:pPr>
              <a:lnSpc>
                <a:spcPct val="150000"/>
              </a:lnSpc>
            </a:pPr>
            <a:r>
              <a:rPr lang="en-US" dirty="0"/>
              <a:t>More options for categorizing and commenting</a:t>
            </a:r>
          </a:p>
          <a:p>
            <a:pPr>
              <a:lnSpc>
                <a:spcPct val="150000"/>
              </a:lnSpc>
            </a:pPr>
            <a:r>
              <a:rPr lang="en-US" dirty="0"/>
              <a:t>Link to fuel cards and other tax deductibles for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7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8AAA8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CCAAD-7EA4-09A8-7D47-63B71CE6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Stay in touch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2F78F1-CB6A-8331-8488-565A5D93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Linkedin</a:t>
            </a:r>
            <a:r>
              <a:rPr lang="en-US" sz="2000" dirty="0"/>
              <a:t>:	/</a:t>
            </a:r>
            <a:r>
              <a:rPr lang="en-US" sz="2000" dirty="0" err="1"/>
              <a:t>georgia</a:t>
            </a:r>
            <a:r>
              <a:rPr lang="en-US" sz="2000" dirty="0"/>
              <a:t>-ridge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: 	/</a:t>
            </a:r>
            <a:r>
              <a:rPr lang="en-US" sz="2000" dirty="0" err="1"/>
              <a:t>gmridge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Email: georgiamayridge97@gmail.com</a:t>
            </a:r>
          </a:p>
        </p:txBody>
      </p:sp>
    </p:spTree>
    <p:extLst>
      <p:ext uri="{BB962C8B-B14F-4D97-AF65-F5344CB8AC3E}">
        <p14:creationId xmlns:p14="http://schemas.microsoft.com/office/powerpoint/2010/main" val="187434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39A6F-908D-2CB1-2CF0-870132C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/>
              <a:t>INITIAL CONCEPT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2981003-EAC9-A1DF-6F82-9A587BC2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EB80829F-4465-F495-8CB8-FD078601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2543" y="286834"/>
            <a:ext cx="2898757" cy="62843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52841-1CDC-BBCE-D1C4-2372F62E76B5}"/>
              </a:ext>
            </a:extLst>
          </p:cNvPr>
          <p:cNvSpPr txBox="1"/>
          <p:nvPr/>
        </p:nvSpPr>
        <p:spPr>
          <a:xfrm>
            <a:off x="267222" y="5675740"/>
            <a:ext cx="643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design meeting: </a:t>
            </a:r>
            <a:r>
              <a:rPr lang="en-US" dirty="0"/>
              <a:t>02/02/24</a:t>
            </a:r>
          </a:p>
          <a:p>
            <a:r>
              <a:rPr lang="en-US" b="1" dirty="0"/>
              <a:t>Participants</a:t>
            </a:r>
            <a:r>
              <a:rPr lang="en-US" dirty="0"/>
              <a:t>: Kay Ridge &amp; Georgia Ridge</a:t>
            </a:r>
          </a:p>
        </p:txBody>
      </p:sp>
    </p:spTree>
    <p:extLst>
      <p:ext uri="{BB962C8B-B14F-4D97-AF65-F5344CB8AC3E}">
        <p14:creationId xmlns:p14="http://schemas.microsoft.com/office/powerpoint/2010/main" val="27131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6B07AF57-659A-6A22-D684-494BF2FF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45" y="432615"/>
            <a:ext cx="7468310" cy="5992769"/>
          </a:xfrm>
        </p:spPr>
      </p:pic>
    </p:spTree>
    <p:extLst>
      <p:ext uri="{BB962C8B-B14F-4D97-AF65-F5344CB8AC3E}">
        <p14:creationId xmlns:p14="http://schemas.microsoft.com/office/powerpoint/2010/main" val="36743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5B12-2531-BD5F-D217-1FB8D6FE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/>
              <a:t>DRAWINGS AND DIAGRAMS</a:t>
            </a:r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1D621E51-D0BE-513E-BC95-4873AFE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1FE-FD68-BA72-33E7-19E68F40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Low Fidelity Wireframe</a:t>
            </a:r>
          </a:p>
        </p:txBody>
      </p:sp>
      <p:pic>
        <p:nvPicPr>
          <p:cNvPr id="5" name="Content Placeholder 4" descr="A drawing of a phone&#10;&#10;Description automatically generated">
            <a:extLst>
              <a:ext uri="{FF2B5EF4-FFF2-40B4-BE49-F238E27FC236}">
                <a16:creationId xmlns:a16="http://schemas.microsoft.com/office/drawing/2014/main" id="{54785AE1-E94F-8468-23A8-CCFCD468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662430" y="-786935"/>
            <a:ext cx="4744723" cy="9814897"/>
          </a:xfrm>
        </p:spPr>
      </p:pic>
    </p:spTree>
    <p:extLst>
      <p:ext uri="{BB962C8B-B14F-4D97-AF65-F5344CB8AC3E}">
        <p14:creationId xmlns:p14="http://schemas.microsoft.com/office/powerpoint/2010/main" val="20735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2E4-3261-0F82-677C-EA966D1B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Mermaid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0FCCC73F-5AFA-CBA4-6A6A-07F7A9FC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86"/>
            <a:ext cx="10515600" cy="3824791"/>
          </a:xfrm>
        </p:spPr>
      </p:pic>
    </p:spTree>
    <p:extLst>
      <p:ext uri="{BB962C8B-B14F-4D97-AF65-F5344CB8AC3E}">
        <p14:creationId xmlns:p14="http://schemas.microsoft.com/office/powerpoint/2010/main" val="206432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D888-CB9B-4C24-49F6-F718F9D7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/>
              <a:t>PROJECT MANAGEMENT</a:t>
            </a:r>
          </a:p>
        </p:txBody>
      </p:sp>
      <p:pic>
        <p:nvPicPr>
          <p:cNvPr id="6" name="Graphic 5" descr="New Team Project">
            <a:extLst>
              <a:ext uri="{FF2B5EF4-FFF2-40B4-BE49-F238E27FC236}">
                <a16:creationId xmlns:a16="http://schemas.microsoft.com/office/drawing/2014/main" id="{C9443C46-0B5B-D005-ACA5-5FD70054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03925"/>
      </a:dk2>
      <a:lt2>
        <a:srgbClr val="E7E2E8"/>
      </a:lt2>
      <a:accent1>
        <a:srgbClr val="8AAA81"/>
      </a:accent1>
      <a:accent2>
        <a:srgbClr val="76AC80"/>
      </a:accent2>
      <a:accent3>
        <a:srgbClr val="81AA9A"/>
      </a:accent3>
      <a:accent4>
        <a:srgbClr val="74A9AA"/>
      </a:accent4>
      <a:accent5>
        <a:srgbClr val="86A5BE"/>
      </a:accent5>
      <a:accent6>
        <a:srgbClr val="7F87BA"/>
      </a:accent6>
      <a:hlink>
        <a:srgbClr val="9F6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154</Words>
  <Application>Microsoft Macintosh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Poppins</vt:lpstr>
      <vt:lpstr>BrushVTI</vt:lpstr>
      <vt:lpstr>DrivenLogic </vt:lpstr>
      <vt:lpstr>Itinerary</vt:lpstr>
      <vt:lpstr>INITIAL CONCEPT</vt:lpstr>
      <vt:lpstr>PowerPoint Presentation</vt:lpstr>
      <vt:lpstr>PowerPoint Presentation</vt:lpstr>
      <vt:lpstr>DRAWINGS AND DIAGRAMS</vt:lpstr>
      <vt:lpstr>Low Fidelity Wireframe</vt:lpstr>
      <vt:lpstr>Mermaid Diagram</vt:lpstr>
      <vt:lpstr>PROJECT MANAGEMENT</vt:lpstr>
      <vt:lpstr>Gantt Chart</vt:lpstr>
      <vt:lpstr>Front End</vt:lpstr>
      <vt:lpstr>Dependencies</vt:lpstr>
      <vt:lpstr>Features</vt:lpstr>
      <vt:lpstr>Back End</vt:lpstr>
      <vt:lpstr>Dependencies</vt:lpstr>
      <vt:lpstr>Features</vt:lpstr>
      <vt:lpstr>Walk-Through Demonstration</vt:lpstr>
      <vt:lpstr>PowerPoint Presentation</vt:lpstr>
      <vt:lpstr>PowerPoint Presentation</vt:lpstr>
      <vt:lpstr>FUTURE IMPLEMENTATION </vt:lpstr>
      <vt:lpstr>Future Implementation </vt:lpstr>
      <vt:lpstr>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DrivenLogic </dc:title>
  <dc:creator>Georgia Ridge</dc:creator>
  <cp:lastModifiedBy>Georgia Ridge</cp:lastModifiedBy>
  <cp:revision>3</cp:revision>
  <dcterms:created xsi:type="dcterms:W3CDTF">2024-04-05T08:05:39Z</dcterms:created>
  <dcterms:modified xsi:type="dcterms:W3CDTF">2024-04-06T00:03:12Z</dcterms:modified>
</cp:coreProperties>
</file>