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0" r:id="rId5"/>
    <p:sldId id="261" r:id="rId6"/>
    <p:sldId id="262" r:id="rId7"/>
    <p:sldId id="266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/>
    <p:restoredTop sz="94674"/>
  </p:normalViewPr>
  <p:slideViewPr>
    <p:cSldViewPr snapToGrid="0">
      <p:cViewPr varScale="1">
        <p:scale>
          <a:sx n="147" d="100"/>
          <a:sy n="147" d="100"/>
        </p:scale>
        <p:origin x="232" y="1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998B73-5695-D94F-B3DE-5B596E3A8D0B}" type="doc">
      <dgm:prSet loTypeId="urn:microsoft.com/office/officeart/2005/8/layout/hProcess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B11A58-4B8E-9A44-8DDE-A866D4F59365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2800" b="1" i="0" dirty="0">
              <a:latin typeface="Eras Demi ITC" panose="020B0602030504020804" pitchFamily="34" charset="77"/>
            </a:rPr>
            <a:t>FRONTEND</a:t>
          </a:r>
        </a:p>
      </dgm:t>
    </dgm:pt>
    <dgm:pt modelId="{27B42AB3-3430-AE40-88D3-C23FB07A32E2}" type="parTrans" cxnId="{51837A61-E9B8-3A4B-80EE-C8AAE0C347C4}">
      <dgm:prSet/>
      <dgm:spPr/>
      <dgm:t>
        <a:bodyPr/>
        <a:lstStyle/>
        <a:p>
          <a:endParaRPr lang="en-US"/>
        </a:p>
      </dgm:t>
    </dgm:pt>
    <dgm:pt modelId="{900A2220-A8B0-E04C-9F27-43EDB9FC63C5}" type="sibTrans" cxnId="{51837A61-E9B8-3A4B-80EE-C8AAE0C347C4}">
      <dgm:prSet/>
      <dgm:spPr/>
      <dgm:t>
        <a:bodyPr/>
        <a:lstStyle/>
        <a:p>
          <a:endParaRPr lang="en-US"/>
        </a:p>
      </dgm:t>
    </dgm:pt>
    <dgm:pt modelId="{6C57BBBE-E2A4-3645-90C9-C0F2B0E9FFFE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2800" b="1" i="0" dirty="0">
              <a:latin typeface="Eras Demi ITC" panose="020B0602030504020804" pitchFamily="34" charset="77"/>
            </a:rPr>
            <a:t>BACKEND</a:t>
          </a:r>
        </a:p>
      </dgm:t>
    </dgm:pt>
    <dgm:pt modelId="{59FDE87A-0D2D-C040-9137-C44AB43BDB17}" type="parTrans" cxnId="{28253B06-132D-C943-A979-026435AC9050}">
      <dgm:prSet/>
      <dgm:spPr/>
      <dgm:t>
        <a:bodyPr/>
        <a:lstStyle/>
        <a:p>
          <a:endParaRPr lang="en-US"/>
        </a:p>
      </dgm:t>
    </dgm:pt>
    <dgm:pt modelId="{F359CC6C-B0D6-1D47-B137-92C90DD677CE}" type="sibTrans" cxnId="{28253B06-132D-C943-A979-026435AC9050}">
      <dgm:prSet/>
      <dgm:spPr/>
      <dgm:t>
        <a:bodyPr/>
        <a:lstStyle/>
        <a:p>
          <a:endParaRPr lang="en-US"/>
        </a:p>
      </dgm:t>
    </dgm:pt>
    <dgm:pt modelId="{6CA94944-0E0D-8642-9C6F-58D97FEB9971}">
      <dgm:prSet phldrT="[Text]" custT="1"/>
      <dgm:spPr/>
      <dgm:t>
        <a:bodyPr/>
        <a:lstStyle/>
        <a:p>
          <a:endParaRPr lang="en-US" sz="4800" dirty="0"/>
        </a:p>
        <a:p>
          <a:r>
            <a:rPr lang="en-US" sz="2800" b="1" i="0" dirty="0">
              <a:latin typeface="Eras Demi ITC" panose="020B0602030504020804" pitchFamily="34" charset="77"/>
            </a:rPr>
            <a:t>Nodejs</a:t>
          </a:r>
        </a:p>
        <a:p>
          <a:endParaRPr lang="en-US" sz="2800" b="1" i="0" dirty="0">
            <a:latin typeface="Eras Demi ITC" panose="020B0602030504020804" pitchFamily="34" charset="77"/>
          </a:endParaRPr>
        </a:p>
        <a:p>
          <a:r>
            <a:rPr lang="en-US" sz="2800" b="1" i="0" dirty="0">
              <a:latin typeface="Eras Demi ITC" panose="020B0602030504020804" pitchFamily="34" charset="77"/>
            </a:rPr>
            <a:t>Express</a:t>
          </a:r>
        </a:p>
      </dgm:t>
    </dgm:pt>
    <dgm:pt modelId="{0A965186-6552-5E49-B3B5-C508F4D7F984}" type="parTrans" cxnId="{4F0C56E9-5C07-AD41-A5FD-501B7F7C1E7C}">
      <dgm:prSet/>
      <dgm:spPr/>
      <dgm:t>
        <a:bodyPr/>
        <a:lstStyle/>
        <a:p>
          <a:endParaRPr lang="en-US"/>
        </a:p>
      </dgm:t>
    </dgm:pt>
    <dgm:pt modelId="{6CFF13E5-63B1-9640-8BFB-98E7803D333C}" type="sibTrans" cxnId="{4F0C56E9-5C07-AD41-A5FD-501B7F7C1E7C}">
      <dgm:prSet/>
      <dgm:spPr/>
      <dgm:t>
        <a:bodyPr/>
        <a:lstStyle/>
        <a:p>
          <a:endParaRPr lang="en-US"/>
        </a:p>
      </dgm:t>
    </dgm:pt>
    <dgm:pt modelId="{AB95481C-B6B2-2F42-9DCF-0073BC07FEBC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2800" b="1" i="0" dirty="0">
              <a:latin typeface="Eras Demi ITC" panose="020B0602030504020804" pitchFamily="34" charset="77"/>
            </a:rPr>
            <a:t>DATABASE</a:t>
          </a:r>
        </a:p>
      </dgm:t>
    </dgm:pt>
    <dgm:pt modelId="{B018C887-642E-F848-A413-2DDB7B461CE2}" type="parTrans" cxnId="{8BEB2C55-2CFE-2B42-9B50-06A412DD6307}">
      <dgm:prSet/>
      <dgm:spPr/>
      <dgm:t>
        <a:bodyPr/>
        <a:lstStyle/>
        <a:p>
          <a:endParaRPr lang="en-US"/>
        </a:p>
      </dgm:t>
    </dgm:pt>
    <dgm:pt modelId="{11AF437E-F898-E04E-AF88-A3292E339BED}" type="sibTrans" cxnId="{8BEB2C55-2CFE-2B42-9B50-06A412DD6307}">
      <dgm:prSet/>
      <dgm:spPr/>
      <dgm:t>
        <a:bodyPr/>
        <a:lstStyle/>
        <a:p>
          <a:endParaRPr lang="en-US"/>
        </a:p>
      </dgm:t>
    </dgm:pt>
    <dgm:pt modelId="{44E4C04D-A9E4-224F-BFFD-2181A08E5C9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2800" b="1" i="0" dirty="0">
            <a:latin typeface="Eras Demi ITC" panose="020B0602030504020804" pitchFamily="34" charset="77"/>
          </a:endParaRPr>
        </a:p>
        <a:p>
          <a:pPr>
            <a:buFont typeface="Arial" panose="020B0604020202020204" pitchFamily="34" charset="0"/>
            <a:buChar char="•"/>
          </a:pPr>
          <a:r>
            <a:rPr lang="en-US" sz="2800" b="1" i="0" dirty="0">
              <a:latin typeface="Eras Demi ITC" panose="020B0602030504020804" pitchFamily="34" charset="77"/>
            </a:rPr>
            <a:t>JavaScript</a:t>
          </a:r>
        </a:p>
      </dgm:t>
    </dgm:pt>
    <dgm:pt modelId="{8DA5326B-DD92-7B4D-9B2F-05B99DE8305F}" type="parTrans" cxnId="{CF35933E-F4F1-7B4E-B0B4-7F5747E2138F}">
      <dgm:prSet/>
      <dgm:spPr/>
      <dgm:t>
        <a:bodyPr/>
        <a:lstStyle/>
        <a:p>
          <a:endParaRPr lang="en-US"/>
        </a:p>
      </dgm:t>
    </dgm:pt>
    <dgm:pt modelId="{A5CAA647-D861-BF47-A329-DDA30B484CC7}" type="sibTrans" cxnId="{CF35933E-F4F1-7B4E-B0B4-7F5747E2138F}">
      <dgm:prSet/>
      <dgm:spPr/>
      <dgm:t>
        <a:bodyPr/>
        <a:lstStyle/>
        <a:p>
          <a:endParaRPr lang="en-US"/>
        </a:p>
      </dgm:t>
    </dgm:pt>
    <dgm:pt modelId="{FB47CC59-5841-6E46-B99B-A0A41CC9CD1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2800" b="1" i="0" dirty="0">
            <a:latin typeface="Eras Demi ITC" panose="020B0602030504020804" pitchFamily="34" charset="77"/>
          </a:endParaRPr>
        </a:p>
        <a:p>
          <a:pPr>
            <a:buFont typeface="Arial" panose="020B0604020202020204" pitchFamily="34" charset="0"/>
            <a:buChar char="•"/>
          </a:pPr>
          <a:r>
            <a:rPr lang="en-US" sz="2800" b="1" i="0" dirty="0">
              <a:latin typeface="Eras Demi ITC" panose="020B0602030504020804" pitchFamily="34" charset="77"/>
            </a:rPr>
            <a:t>Vite-React</a:t>
          </a:r>
        </a:p>
      </dgm:t>
    </dgm:pt>
    <dgm:pt modelId="{CE6C0D2F-0FF3-A740-BF52-54173E1486AD}" type="parTrans" cxnId="{7E5ECDCA-C8E8-5042-A6D8-1E15F568D05F}">
      <dgm:prSet/>
      <dgm:spPr/>
      <dgm:t>
        <a:bodyPr/>
        <a:lstStyle/>
        <a:p>
          <a:endParaRPr lang="en-US"/>
        </a:p>
      </dgm:t>
    </dgm:pt>
    <dgm:pt modelId="{CAD16F90-8D85-C044-A6FC-C4739C52DCF3}" type="sibTrans" cxnId="{7E5ECDCA-C8E8-5042-A6D8-1E15F568D05F}">
      <dgm:prSet/>
      <dgm:spPr/>
      <dgm:t>
        <a:bodyPr/>
        <a:lstStyle/>
        <a:p>
          <a:endParaRPr lang="en-US"/>
        </a:p>
      </dgm:t>
    </dgm:pt>
    <dgm:pt modelId="{4F6F1A32-750A-4B43-B61B-531DBD1D889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2800" b="1" i="0" dirty="0">
            <a:latin typeface="Eras Demi ITC" panose="020B0602030504020804" pitchFamily="34" charset="77"/>
          </a:endParaRPr>
        </a:p>
        <a:p>
          <a:pPr>
            <a:buFont typeface="Arial" panose="020B0604020202020204" pitchFamily="34" charset="0"/>
            <a:buChar char="•"/>
          </a:pPr>
          <a:r>
            <a:rPr lang="en-US" sz="2800" b="1" i="0" dirty="0">
              <a:latin typeface="Eras Demi ITC" panose="020B0602030504020804" pitchFamily="34" charset="77"/>
            </a:rPr>
            <a:t>Material-UI</a:t>
          </a:r>
        </a:p>
      </dgm:t>
    </dgm:pt>
    <dgm:pt modelId="{92B649F8-A33D-2C4E-8069-4FD0CBFA1E0D}" type="parTrans" cxnId="{F52CEC21-4B56-5C46-8092-7D36D3E01658}">
      <dgm:prSet/>
      <dgm:spPr/>
      <dgm:t>
        <a:bodyPr/>
        <a:lstStyle/>
        <a:p>
          <a:endParaRPr lang="en-US"/>
        </a:p>
      </dgm:t>
    </dgm:pt>
    <dgm:pt modelId="{5D46453B-DA7E-CD40-BBCB-9D135F547C9B}" type="sibTrans" cxnId="{F52CEC21-4B56-5C46-8092-7D36D3E01658}">
      <dgm:prSet/>
      <dgm:spPr/>
      <dgm:t>
        <a:bodyPr/>
        <a:lstStyle/>
        <a:p>
          <a:endParaRPr lang="en-US"/>
        </a:p>
      </dgm:t>
    </dgm:pt>
    <dgm:pt modelId="{7693CD64-93E6-0C44-B43D-9A88A9B3C2F0}">
      <dgm:prSet phldrT="[Text]" custT="1"/>
      <dgm:spPr/>
      <dgm:t>
        <a:bodyPr/>
        <a:lstStyle/>
        <a:p>
          <a:endParaRPr lang="en-US" sz="2800" b="1" i="0" dirty="0">
            <a:latin typeface="Eras Demi ITC" panose="020B0602030504020804" pitchFamily="34" charset="77"/>
          </a:endParaRPr>
        </a:p>
        <a:p>
          <a:endParaRPr lang="en-US" sz="2800" b="1" i="0" dirty="0">
            <a:latin typeface="Eras Demi ITC" panose="020B0602030504020804" pitchFamily="34" charset="77"/>
          </a:endParaRPr>
        </a:p>
        <a:p>
          <a:endParaRPr lang="en-US" sz="2800" b="1" i="0" dirty="0">
            <a:latin typeface="Eras Demi ITC" panose="020B0602030504020804" pitchFamily="34" charset="77"/>
          </a:endParaRPr>
        </a:p>
        <a:p>
          <a:r>
            <a:rPr lang="en-US" sz="2800" b="1" i="0" dirty="0">
              <a:latin typeface="Eras Demi ITC" panose="020B0602030504020804" pitchFamily="34" charset="77"/>
            </a:rPr>
            <a:t>MongoDB</a:t>
          </a:r>
        </a:p>
      </dgm:t>
    </dgm:pt>
    <dgm:pt modelId="{8800FF22-58B4-074E-87E8-6E9E1814C8C4}" type="parTrans" cxnId="{6146C551-4309-734E-849B-EE0D61A15F5C}">
      <dgm:prSet/>
      <dgm:spPr/>
      <dgm:t>
        <a:bodyPr/>
        <a:lstStyle/>
        <a:p>
          <a:endParaRPr lang="en-US"/>
        </a:p>
      </dgm:t>
    </dgm:pt>
    <dgm:pt modelId="{D294D09E-B50A-CE4B-BA41-5DC9977E7B81}" type="sibTrans" cxnId="{6146C551-4309-734E-849B-EE0D61A15F5C}">
      <dgm:prSet/>
      <dgm:spPr/>
      <dgm:t>
        <a:bodyPr/>
        <a:lstStyle/>
        <a:p>
          <a:endParaRPr lang="en-US"/>
        </a:p>
      </dgm:t>
    </dgm:pt>
    <dgm:pt modelId="{11CE6623-EF92-E747-AF3C-FEFA15C4F2D4}" type="pres">
      <dgm:prSet presAssocID="{9C998B73-5695-D94F-B3DE-5B596E3A8D0B}" presName="Name0" presStyleCnt="0">
        <dgm:presLayoutVars>
          <dgm:dir/>
          <dgm:animLvl val="lvl"/>
          <dgm:resizeHandles val="exact"/>
        </dgm:presLayoutVars>
      </dgm:prSet>
      <dgm:spPr/>
    </dgm:pt>
    <dgm:pt modelId="{D09F6313-18F9-3A48-A122-54D6531B86E0}" type="pres">
      <dgm:prSet presAssocID="{FEB11A58-4B8E-9A44-8DDE-A866D4F59365}" presName="compositeNode" presStyleCnt="0">
        <dgm:presLayoutVars>
          <dgm:bulletEnabled val="1"/>
        </dgm:presLayoutVars>
      </dgm:prSet>
      <dgm:spPr/>
    </dgm:pt>
    <dgm:pt modelId="{FCABE9F0-BE0D-C64F-B948-F51199F3F859}" type="pres">
      <dgm:prSet presAssocID="{FEB11A58-4B8E-9A44-8DDE-A866D4F59365}" presName="bgRect" presStyleLbl="node1" presStyleIdx="0" presStyleCnt="3"/>
      <dgm:spPr/>
    </dgm:pt>
    <dgm:pt modelId="{AA5AFE1C-EA6C-2042-82AA-F894D81DEF7A}" type="pres">
      <dgm:prSet presAssocID="{FEB11A58-4B8E-9A44-8DDE-A866D4F59365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78D530C2-8A9B-E942-9474-6A6B622D624D}" type="pres">
      <dgm:prSet presAssocID="{FEB11A58-4B8E-9A44-8DDE-A866D4F59365}" presName="childNode" presStyleLbl="node1" presStyleIdx="0" presStyleCnt="3">
        <dgm:presLayoutVars>
          <dgm:bulletEnabled val="1"/>
        </dgm:presLayoutVars>
      </dgm:prSet>
      <dgm:spPr/>
    </dgm:pt>
    <dgm:pt modelId="{5A45F4E2-600F-8746-A0A4-129460FA51A7}" type="pres">
      <dgm:prSet presAssocID="{900A2220-A8B0-E04C-9F27-43EDB9FC63C5}" presName="hSp" presStyleCnt="0"/>
      <dgm:spPr/>
    </dgm:pt>
    <dgm:pt modelId="{212005C1-B9C3-5B4D-B6E4-ABF4ACF0B59F}" type="pres">
      <dgm:prSet presAssocID="{900A2220-A8B0-E04C-9F27-43EDB9FC63C5}" presName="vProcSp" presStyleCnt="0"/>
      <dgm:spPr/>
    </dgm:pt>
    <dgm:pt modelId="{AAAB94EE-34AE-934D-A269-5EC9640CC973}" type="pres">
      <dgm:prSet presAssocID="{900A2220-A8B0-E04C-9F27-43EDB9FC63C5}" presName="vSp1" presStyleCnt="0"/>
      <dgm:spPr/>
    </dgm:pt>
    <dgm:pt modelId="{101778F7-1481-CF4C-A85F-FABEC8D77FC6}" type="pres">
      <dgm:prSet presAssocID="{900A2220-A8B0-E04C-9F27-43EDB9FC63C5}" presName="simulatedConn" presStyleLbl="solidFgAcc1" presStyleIdx="0" presStyleCnt="2"/>
      <dgm:spPr/>
    </dgm:pt>
    <dgm:pt modelId="{FD949F0C-2AD1-5A45-B657-BCA1F0B9EB1F}" type="pres">
      <dgm:prSet presAssocID="{900A2220-A8B0-E04C-9F27-43EDB9FC63C5}" presName="vSp2" presStyleCnt="0"/>
      <dgm:spPr/>
    </dgm:pt>
    <dgm:pt modelId="{C30DF0EF-732E-6E4B-9BF9-380D65296E04}" type="pres">
      <dgm:prSet presAssocID="{900A2220-A8B0-E04C-9F27-43EDB9FC63C5}" presName="sibTrans" presStyleCnt="0"/>
      <dgm:spPr/>
    </dgm:pt>
    <dgm:pt modelId="{637A278B-A690-0444-800C-E31F06FBB4BA}" type="pres">
      <dgm:prSet presAssocID="{6C57BBBE-E2A4-3645-90C9-C0F2B0E9FFFE}" presName="compositeNode" presStyleCnt="0">
        <dgm:presLayoutVars>
          <dgm:bulletEnabled val="1"/>
        </dgm:presLayoutVars>
      </dgm:prSet>
      <dgm:spPr/>
    </dgm:pt>
    <dgm:pt modelId="{73015053-1CB7-9441-83B1-6C052283D65A}" type="pres">
      <dgm:prSet presAssocID="{6C57BBBE-E2A4-3645-90C9-C0F2B0E9FFFE}" presName="bgRect" presStyleLbl="node1" presStyleIdx="1" presStyleCnt="3"/>
      <dgm:spPr/>
    </dgm:pt>
    <dgm:pt modelId="{839E2E4B-5EE9-1F44-A282-BA36FE09DCCB}" type="pres">
      <dgm:prSet presAssocID="{6C57BBBE-E2A4-3645-90C9-C0F2B0E9FFFE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26822B11-136D-1943-8A71-CB53C40039D4}" type="pres">
      <dgm:prSet presAssocID="{6C57BBBE-E2A4-3645-90C9-C0F2B0E9FFFE}" presName="childNode" presStyleLbl="node1" presStyleIdx="1" presStyleCnt="3">
        <dgm:presLayoutVars>
          <dgm:bulletEnabled val="1"/>
        </dgm:presLayoutVars>
      </dgm:prSet>
      <dgm:spPr/>
    </dgm:pt>
    <dgm:pt modelId="{2EE9B1C4-AE34-6246-9183-2CD9F90525D7}" type="pres">
      <dgm:prSet presAssocID="{F359CC6C-B0D6-1D47-B137-92C90DD677CE}" presName="hSp" presStyleCnt="0"/>
      <dgm:spPr/>
    </dgm:pt>
    <dgm:pt modelId="{E7AADADE-751A-1745-AF58-569C69BBE7A6}" type="pres">
      <dgm:prSet presAssocID="{F359CC6C-B0D6-1D47-B137-92C90DD677CE}" presName="vProcSp" presStyleCnt="0"/>
      <dgm:spPr/>
    </dgm:pt>
    <dgm:pt modelId="{15C06129-F213-BF47-96C7-403B4D61DAAE}" type="pres">
      <dgm:prSet presAssocID="{F359CC6C-B0D6-1D47-B137-92C90DD677CE}" presName="vSp1" presStyleCnt="0"/>
      <dgm:spPr/>
    </dgm:pt>
    <dgm:pt modelId="{0F469DE2-8D03-8444-9AD6-511A05787558}" type="pres">
      <dgm:prSet presAssocID="{F359CC6C-B0D6-1D47-B137-92C90DD677CE}" presName="simulatedConn" presStyleLbl="solidFgAcc1" presStyleIdx="1" presStyleCnt="2"/>
      <dgm:spPr/>
    </dgm:pt>
    <dgm:pt modelId="{C7F6AED5-00E1-B949-B95E-07B76CC8EBDB}" type="pres">
      <dgm:prSet presAssocID="{F359CC6C-B0D6-1D47-B137-92C90DD677CE}" presName="vSp2" presStyleCnt="0"/>
      <dgm:spPr/>
    </dgm:pt>
    <dgm:pt modelId="{05999740-C008-6F45-B502-520AE83D3A20}" type="pres">
      <dgm:prSet presAssocID="{F359CC6C-B0D6-1D47-B137-92C90DD677CE}" presName="sibTrans" presStyleCnt="0"/>
      <dgm:spPr/>
    </dgm:pt>
    <dgm:pt modelId="{6A44372C-B986-2349-8684-1CC3953A7600}" type="pres">
      <dgm:prSet presAssocID="{AB95481C-B6B2-2F42-9DCF-0073BC07FEBC}" presName="compositeNode" presStyleCnt="0">
        <dgm:presLayoutVars>
          <dgm:bulletEnabled val="1"/>
        </dgm:presLayoutVars>
      </dgm:prSet>
      <dgm:spPr/>
    </dgm:pt>
    <dgm:pt modelId="{DCECFFB1-6BB5-0C40-A8A0-2232A6156E46}" type="pres">
      <dgm:prSet presAssocID="{AB95481C-B6B2-2F42-9DCF-0073BC07FEBC}" presName="bgRect" presStyleLbl="node1" presStyleIdx="2" presStyleCnt="3"/>
      <dgm:spPr/>
    </dgm:pt>
    <dgm:pt modelId="{47CC78F1-E034-5B46-9C75-AEFD44187276}" type="pres">
      <dgm:prSet presAssocID="{AB95481C-B6B2-2F42-9DCF-0073BC07FEB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C44BAA40-7A94-E444-A388-111A5D238231}" type="pres">
      <dgm:prSet presAssocID="{AB95481C-B6B2-2F42-9DCF-0073BC07FEB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A67E504-CE34-074C-A035-F736FD7C0B7D}" type="presOf" srcId="{4F6F1A32-750A-4B43-B61B-531DBD1D889A}" destId="{78D530C2-8A9B-E942-9474-6A6B622D624D}" srcOrd="0" destOrd="2" presId="urn:microsoft.com/office/officeart/2005/8/layout/hProcess7"/>
    <dgm:cxn modelId="{28253B06-132D-C943-A979-026435AC9050}" srcId="{9C998B73-5695-D94F-B3DE-5B596E3A8D0B}" destId="{6C57BBBE-E2A4-3645-90C9-C0F2B0E9FFFE}" srcOrd="1" destOrd="0" parTransId="{59FDE87A-0D2D-C040-9137-C44AB43BDB17}" sibTransId="{F359CC6C-B0D6-1D47-B137-92C90DD677CE}"/>
    <dgm:cxn modelId="{F52CEC21-4B56-5C46-8092-7D36D3E01658}" srcId="{FEB11A58-4B8E-9A44-8DDE-A866D4F59365}" destId="{4F6F1A32-750A-4B43-B61B-531DBD1D889A}" srcOrd="2" destOrd="0" parTransId="{92B649F8-A33D-2C4E-8069-4FD0CBFA1E0D}" sibTransId="{5D46453B-DA7E-CD40-BBCB-9D135F547C9B}"/>
    <dgm:cxn modelId="{9FFDEA23-4077-F24C-ACC3-CEBA13F45CF3}" type="presOf" srcId="{AB95481C-B6B2-2F42-9DCF-0073BC07FEBC}" destId="{47CC78F1-E034-5B46-9C75-AEFD44187276}" srcOrd="1" destOrd="0" presId="urn:microsoft.com/office/officeart/2005/8/layout/hProcess7"/>
    <dgm:cxn modelId="{CF35933E-F4F1-7B4E-B0B4-7F5747E2138F}" srcId="{FEB11A58-4B8E-9A44-8DDE-A866D4F59365}" destId="{44E4C04D-A9E4-224F-BFFD-2181A08E5C9C}" srcOrd="0" destOrd="0" parTransId="{8DA5326B-DD92-7B4D-9B2F-05B99DE8305F}" sibTransId="{A5CAA647-D861-BF47-A329-DDA30B484CC7}"/>
    <dgm:cxn modelId="{6146C551-4309-734E-849B-EE0D61A15F5C}" srcId="{AB95481C-B6B2-2F42-9DCF-0073BC07FEBC}" destId="{7693CD64-93E6-0C44-B43D-9A88A9B3C2F0}" srcOrd="0" destOrd="0" parTransId="{8800FF22-58B4-074E-87E8-6E9E1814C8C4}" sibTransId="{D294D09E-B50A-CE4B-BA41-5DC9977E7B81}"/>
    <dgm:cxn modelId="{8BEB2C55-2CFE-2B42-9B50-06A412DD6307}" srcId="{9C998B73-5695-D94F-B3DE-5B596E3A8D0B}" destId="{AB95481C-B6B2-2F42-9DCF-0073BC07FEBC}" srcOrd="2" destOrd="0" parTransId="{B018C887-642E-F848-A413-2DDB7B461CE2}" sibTransId="{11AF437E-F898-E04E-AF88-A3292E339BED}"/>
    <dgm:cxn modelId="{51837A61-E9B8-3A4B-80EE-C8AAE0C347C4}" srcId="{9C998B73-5695-D94F-B3DE-5B596E3A8D0B}" destId="{FEB11A58-4B8E-9A44-8DDE-A866D4F59365}" srcOrd="0" destOrd="0" parTransId="{27B42AB3-3430-AE40-88D3-C23FB07A32E2}" sibTransId="{900A2220-A8B0-E04C-9F27-43EDB9FC63C5}"/>
    <dgm:cxn modelId="{3E3DA572-E61F-E640-97B4-AA9139F46763}" type="presOf" srcId="{FB47CC59-5841-6E46-B99B-A0A41CC9CD14}" destId="{78D530C2-8A9B-E942-9474-6A6B622D624D}" srcOrd="0" destOrd="1" presId="urn:microsoft.com/office/officeart/2005/8/layout/hProcess7"/>
    <dgm:cxn modelId="{D4C49D76-C060-7246-9278-FD116341EC2E}" type="presOf" srcId="{9C998B73-5695-D94F-B3DE-5B596E3A8D0B}" destId="{11CE6623-EF92-E747-AF3C-FEFA15C4F2D4}" srcOrd="0" destOrd="0" presId="urn:microsoft.com/office/officeart/2005/8/layout/hProcess7"/>
    <dgm:cxn modelId="{8209CA7C-DBDC-E94F-813A-9B7C4CF687C6}" type="presOf" srcId="{44E4C04D-A9E4-224F-BFFD-2181A08E5C9C}" destId="{78D530C2-8A9B-E942-9474-6A6B622D624D}" srcOrd="0" destOrd="0" presId="urn:microsoft.com/office/officeart/2005/8/layout/hProcess7"/>
    <dgm:cxn modelId="{7BA7327D-6F29-1343-B257-63FF64D66AC8}" type="presOf" srcId="{FEB11A58-4B8E-9A44-8DDE-A866D4F59365}" destId="{AA5AFE1C-EA6C-2042-82AA-F894D81DEF7A}" srcOrd="1" destOrd="0" presId="urn:microsoft.com/office/officeart/2005/8/layout/hProcess7"/>
    <dgm:cxn modelId="{7CF44386-422B-B84B-8E49-0741E1069B5C}" type="presOf" srcId="{6C57BBBE-E2A4-3645-90C9-C0F2B0E9FFFE}" destId="{839E2E4B-5EE9-1F44-A282-BA36FE09DCCB}" srcOrd="1" destOrd="0" presId="urn:microsoft.com/office/officeart/2005/8/layout/hProcess7"/>
    <dgm:cxn modelId="{7CA2339C-8AD6-AD44-9E5F-4290A4CD6935}" type="presOf" srcId="{AB95481C-B6B2-2F42-9DCF-0073BC07FEBC}" destId="{DCECFFB1-6BB5-0C40-A8A0-2232A6156E46}" srcOrd="0" destOrd="0" presId="urn:microsoft.com/office/officeart/2005/8/layout/hProcess7"/>
    <dgm:cxn modelId="{644A56C0-5F0A-634C-B1B8-7C3B99805AB6}" type="presOf" srcId="{FEB11A58-4B8E-9A44-8DDE-A866D4F59365}" destId="{FCABE9F0-BE0D-C64F-B948-F51199F3F859}" srcOrd="0" destOrd="0" presId="urn:microsoft.com/office/officeart/2005/8/layout/hProcess7"/>
    <dgm:cxn modelId="{B5BEBFC5-E8A5-7342-9515-601D743E31C1}" type="presOf" srcId="{7693CD64-93E6-0C44-B43D-9A88A9B3C2F0}" destId="{C44BAA40-7A94-E444-A388-111A5D238231}" srcOrd="0" destOrd="0" presId="urn:microsoft.com/office/officeart/2005/8/layout/hProcess7"/>
    <dgm:cxn modelId="{7E5ECDCA-C8E8-5042-A6D8-1E15F568D05F}" srcId="{FEB11A58-4B8E-9A44-8DDE-A866D4F59365}" destId="{FB47CC59-5841-6E46-B99B-A0A41CC9CD14}" srcOrd="1" destOrd="0" parTransId="{CE6C0D2F-0FF3-A740-BF52-54173E1486AD}" sibTransId="{CAD16F90-8D85-C044-A6FC-C4739C52DCF3}"/>
    <dgm:cxn modelId="{C369DBDF-D772-3749-9A2E-A8322D3398F8}" type="presOf" srcId="{6CA94944-0E0D-8642-9C6F-58D97FEB9971}" destId="{26822B11-136D-1943-8A71-CB53C40039D4}" srcOrd="0" destOrd="0" presId="urn:microsoft.com/office/officeart/2005/8/layout/hProcess7"/>
    <dgm:cxn modelId="{0C79BCE2-FB01-D349-BAD8-856BEF73AD9F}" type="presOf" srcId="{6C57BBBE-E2A4-3645-90C9-C0F2B0E9FFFE}" destId="{73015053-1CB7-9441-83B1-6C052283D65A}" srcOrd="0" destOrd="0" presId="urn:microsoft.com/office/officeart/2005/8/layout/hProcess7"/>
    <dgm:cxn modelId="{4F0C56E9-5C07-AD41-A5FD-501B7F7C1E7C}" srcId="{6C57BBBE-E2A4-3645-90C9-C0F2B0E9FFFE}" destId="{6CA94944-0E0D-8642-9C6F-58D97FEB9971}" srcOrd="0" destOrd="0" parTransId="{0A965186-6552-5E49-B3B5-C508F4D7F984}" sibTransId="{6CFF13E5-63B1-9640-8BFB-98E7803D333C}"/>
    <dgm:cxn modelId="{02DF73BF-1DD5-5746-B13A-C56FE8ED3815}" type="presParOf" srcId="{11CE6623-EF92-E747-AF3C-FEFA15C4F2D4}" destId="{D09F6313-18F9-3A48-A122-54D6531B86E0}" srcOrd="0" destOrd="0" presId="urn:microsoft.com/office/officeart/2005/8/layout/hProcess7"/>
    <dgm:cxn modelId="{80B30087-8E7F-EC4E-B258-DD108E6F47E1}" type="presParOf" srcId="{D09F6313-18F9-3A48-A122-54D6531B86E0}" destId="{FCABE9F0-BE0D-C64F-B948-F51199F3F859}" srcOrd="0" destOrd="0" presId="urn:microsoft.com/office/officeart/2005/8/layout/hProcess7"/>
    <dgm:cxn modelId="{7BEF78C4-297D-8445-A129-0C0046A8DB63}" type="presParOf" srcId="{D09F6313-18F9-3A48-A122-54D6531B86E0}" destId="{AA5AFE1C-EA6C-2042-82AA-F894D81DEF7A}" srcOrd="1" destOrd="0" presId="urn:microsoft.com/office/officeart/2005/8/layout/hProcess7"/>
    <dgm:cxn modelId="{7AC0157C-9652-D244-97AF-FFFE2FFE4F8A}" type="presParOf" srcId="{D09F6313-18F9-3A48-A122-54D6531B86E0}" destId="{78D530C2-8A9B-E942-9474-6A6B622D624D}" srcOrd="2" destOrd="0" presId="urn:microsoft.com/office/officeart/2005/8/layout/hProcess7"/>
    <dgm:cxn modelId="{2983AF70-5474-EB40-B82F-B0B982085FEC}" type="presParOf" srcId="{11CE6623-EF92-E747-AF3C-FEFA15C4F2D4}" destId="{5A45F4E2-600F-8746-A0A4-129460FA51A7}" srcOrd="1" destOrd="0" presId="urn:microsoft.com/office/officeart/2005/8/layout/hProcess7"/>
    <dgm:cxn modelId="{AEF16DAF-673F-0747-91F5-867A989CE2A7}" type="presParOf" srcId="{11CE6623-EF92-E747-AF3C-FEFA15C4F2D4}" destId="{212005C1-B9C3-5B4D-B6E4-ABF4ACF0B59F}" srcOrd="2" destOrd="0" presId="urn:microsoft.com/office/officeart/2005/8/layout/hProcess7"/>
    <dgm:cxn modelId="{DD146807-4C82-B445-9C28-0DA2293BE024}" type="presParOf" srcId="{212005C1-B9C3-5B4D-B6E4-ABF4ACF0B59F}" destId="{AAAB94EE-34AE-934D-A269-5EC9640CC973}" srcOrd="0" destOrd="0" presId="urn:microsoft.com/office/officeart/2005/8/layout/hProcess7"/>
    <dgm:cxn modelId="{FADBD26C-C03D-6448-A844-95756186C005}" type="presParOf" srcId="{212005C1-B9C3-5B4D-B6E4-ABF4ACF0B59F}" destId="{101778F7-1481-CF4C-A85F-FABEC8D77FC6}" srcOrd="1" destOrd="0" presId="urn:microsoft.com/office/officeart/2005/8/layout/hProcess7"/>
    <dgm:cxn modelId="{CE298F73-85AF-274D-9182-489BCD5F45DA}" type="presParOf" srcId="{212005C1-B9C3-5B4D-B6E4-ABF4ACF0B59F}" destId="{FD949F0C-2AD1-5A45-B657-BCA1F0B9EB1F}" srcOrd="2" destOrd="0" presId="urn:microsoft.com/office/officeart/2005/8/layout/hProcess7"/>
    <dgm:cxn modelId="{91C1D6DF-07BB-4E4D-934D-DA4268F71EA3}" type="presParOf" srcId="{11CE6623-EF92-E747-AF3C-FEFA15C4F2D4}" destId="{C30DF0EF-732E-6E4B-9BF9-380D65296E04}" srcOrd="3" destOrd="0" presId="urn:microsoft.com/office/officeart/2005/8/layout/hProcess7"/>
    <dgm:cxn modelId="{94BA3322-B78C-044D-A05A-5EAD61E7EA7D}" type="presParOf" srcId="{11CE6623-EF92-E747-AF3C-FEFA15C4F2D4}" destId="{637A278B-A690-0444-800C-E31F06FBB4BA}" srcOrd="4" destOrd="0" presId="urn:microsoft.com/office/officeart/2005/8/layout/hProcess7"/>
    <dgm:cxn modelId="{9B6D2C95-FD78-5A48-9796-FA283316D064}" type="presParOf" srcId="{637A278B-A690-0444-800C-E31F06FBB4BA}" destId="{73015053-1CB7-9441-83B1-6C052283D65A}" srcOrd="0" destOrd="0" presId="urn:microsoft.com/office/officeart/2005/8/layout/hProcess7"/>
    <dgm:cxn modelId="{7CD4EC35-DAA3-7341-BD14-1C541BCDFBFA}" type="presParOf" srcId="{637A278B-A690-0444-800C-E31F06FBB4BA}" destId="{839E2E4B-5EE9-1F44-A282-BA36FE09DCCB}" srcOrd="1" destOrd="0" presId="urn:microsoft.com/office/officeart/2005/8/layout/hProcess7"/>
    <dgm:cxn modelId="{FE5F011F-5CEC-354C-AD05-34C2719B1974}" type="presParOf" srcId="{637A278B-A690-0444-800C-E31F06FBB4BA}" destId="{26822B11-136D-1943-8A71-CB53C40039D4}" srcOrd="2" destOrd="0" presId="urn:microsoft.com/office/officeart/2005/8/layout/hProcess7"/>
    <dgm:cxn modelId="{7B9A25A2-85BB-C546-9B17-A6D87B6F63BA}" type="presParOf" srcId="{11CE6623-EF92-E747-AF3C-FEFA15C4F2D4}" destId="{2EE9B1C4-AE34-6246-9183-2CD9F90525D7}" srcOrd="5" destOrd="0" presId="urn:microsoft.com/office/officeart/2005/8/layout/hProcess7"/>
    <dgm:cxn modelId="{AB698BCE-0C1B-F646-80E6-DC688C414B81}" type="presParOf" srcId="{11CE6623-EF92-E747-AF3C-FEFA15C4F2D4}" destId="{E7AADADE-751A-1745-AF58-569C69BBE7A6}" srcOrd="6" destOrd="0" presId="urn:microsoft.com/office/officeart/2005/8/layout/hProcess7"/>
    <dgm:cxn modelId="{ABE1BA21-FA36-0642-A43F-E7CAC74A0978}" type="presParOf" srcId="{E7AADADE-751A-1745-AF58-569C69BBE7A6}" destId="{15C06129-F213-BF47-96C7-403B4D61DAAE}" srcOrd="0" destOrd="0" presId="urn:microsoft.com/office/officeart/2005/8/layout/hProcess7"/>
    <dgm:cxn modelId="{C36031F2-5EFB-0546-A95D-8B7E58E99C22}" type="presParOf" srcId="{E7AADADE-751A-1745-AF58-569C69BBE7A6}" destId="{0F469DE2-8D03-8444-9AD6-511A05787558}" srcOrd="1" destOrd="0" presId="urn:microsoft.com/office/officeart/2005/8/layout/hProcess7"/>
    <dgm:cxn modelId="{534208A5-084D-D544-89F4-5C47D9281FC9}" type="presParOf" srcId="{E7AADADE-751A-1745-AF58-569C69BBE7A6}" destId="{C7F6AED5-00E1-B949-B95E-07B76CC8EBDB}" srcOrd="2" destOrd="0" presId="urn:microsoft.com/office/officeart/2005/8/layout/hProcess7"/>
    <dgm:cxn modelId="{EA2CF616-1838-2F45-85E4-C01D8772CF93}" type="presParOf" srcId="{11CE6623-EF92-E747-AF3C-FEFA15C4F2D4}" destId="{05999740-C008-6F45-B502-520AE83D3A20}" srcOrd="7" destOrd="0" presId="urn:microsoft.com/office/officeart/2005/8/layout/hProcess7"/>
    <dgm:cxn modelId="{D0CBD85B-024E-4F45-B260-9A2474128B74}" type="presParOf" srcId="{11CE6623-EF92-E747-AF3C-FEFA15C4F2D4}" destId="{6A44372C-B986-2349-8684-1CC3953A7600}" srcOrd="8" destOrd="0" presId="urn:microsoft.com/office/officeart/2005/8/layout/hProcess7"/>
    <dgm:cxn modelId="{87A18DE4-4AC6-6340-8241-6A7099F4D6B0}" type="presParOf" srcId="{6A44372C-B986-2349-8684-1CC3953A7600}" destId="{DCECFFB1-6BB5-0C40-A8A0-2232A6156E46}" srcOrd="0" destOrd="0" presId="urn:microsoft.com/office/officeart/2005/8/layout/hProcess7"/>
    <dgm:cxn modelId="{B39B215D-99B2-C745-80F8-8C49E8F8EAC4}" type="presParOf" srcId="{6A44372C-B986-2349-8684-1CC3953A7600}" destId="{47CC78F1-E034-5B46-9C75-AEFD44187276}" srcOrd="1" destOrd="0" presId="urn:microsoft.com/office/officeart/2005/8/layout/hProcess7"/>
    <dgm:cxn modelId="{4F3B35AA-CFE3-7344-A442-0BF6BC944972}" type="presParOf" srcId="{6A44372C-B986-2349-8684-1CC3953A7600}" destId="{C44BAA40-7A94-E444-A388-111A5D238231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BE9F0-BE0D-C64F-B948-F51199F3F859}">
      <dsp:nvSpPr>
        <dsp:cNvPr id="0" name=""/>
        <dsp:cNvSpPr/>
      </dsp:nvSpPr>
      <dsp:spPr>
        <a:xfrm>
          <a:off x="784" y="683454"/>
          <a:ext cx="3376465" cy="4051758"/>
        </a:xfrm>
        <a:prstGeom prst="roundRect">
          <a:avLst>
            <a:gd name="adj" fmla="val 500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Eras Demi ITC" panose="020B0602030504020804" pitchFamily="34" charset="77"/>
            </a:rPr>
            <a:t>FRONTEND</a:t>
          </a:r>
        </a:p>
      </dsp:txBody>
      <dsp:txXfrm rot="16200000">
        <a:off x="-1322789" y="2007028"/>
        <a:ext cx="3322441" cy="675293"/>
      </dsp:txXfrm>
    </dsp:sp>
    <dsp:sp modelId="{78D530C2-8A9B-E942-9474-6A6B622D624D}">
      <dsp:nvSpPr>
        <dsp:cNvPr id="0" name=""/>
        <dsp:cNvSpPr/>
      </dsp:nvSpPr>
      <dsp:spPr>
        <a:xfrm>
          <a:off x="676077" y="683454"/>
          <a:ext cx="2515466" cy="405175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2800" b="1" i="0" kern="1200" dirty="0">
            <a:latin typeface="Eras Demi ITC" panose="020B0602030504020804" pitchFamily="34" charset="77"/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i="0" kern="1200" dirty="0">
              <a:latin typeface="Eras Demi ITC" panose="020B0602030504020804" pitchFamily="34" charset="77"/>
            </a:rPr>
            <a:t>JavaScript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2800" b="1" i="0" kern="1200" dirty="0">
            <a:latin typeface="Eras Demi ITC" panose="020B0602030504020804" pitchFamily="34" charset="77"/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i="0" kern="1200" dirty="0">
              <a:latin typeface="Eras Demi ITC" panose="020B0602030504020804" pitchFamily="34" charset="77"/>
            </a:rPr>
            <a:t>Vite-React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2800" b="1" i="0" kern="1200" dirty="0">
            <a:latin typeface="Eras Demi ITC" panose="020B0602030504020804" pitchFamily="34" charset="77"/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i="0" kern="1200" dirty="0">
              <a:latin typeface="Eras Demi ITC" panose="020B0602030504020804" pitchFamily="34" charset="77"/>
            </a:rPr>
            <a:t>Material-UI</a:t>
          </a:r>
        </a:p>
      </dsp:txBody>
      <dsp:txXfrm>
        <a:off x="676077" y="683454"/>
        <a:ext cx="2515466" cy="4051758"/>
      </dsp:txXfrm>
    </dsp:sp>
    <dsp:sp modelId="{73015053-1CB7-9441-83B1-6C052283D65A}">
      <dsp:nvSpPr>
        <dsp:cNvPr id="0" name=""/>
        <dsp:cNvSpPr/>
      </dsp:nvSpPr>
      <dsp:spPr>
        <a:xfrm>
          <a:off x="3495426" y="683454"/>
          <a:ext cx="3376465" cy="4051758"/>
        </a:xfrm>
        <a:prstGeom prst="roundRect">
          <a:avLst>
            <a:gd name="adj" fmla="val 500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Eras Demi ITC" panose="020B0602030504020804" pitchFamily="34" charset="77"/>
            </a:rPr>
            <a:t>BACKEND</a:t>
          </a:r>
        </a:p>
      </dsp:txBody>
      <dsp:txXfrm rot="16200000">
        <a:off x="2171851" y="2007028"/>
        <a:ext cx="3322441" cy="675293"/>
      </dsp:txXfrm>
    </dsp:sp>
    <dsp:sp modelId="{101778F7-1481-CF4C-A85F-FABEC8D77FC6}">
      <dsp:nvSpPr>
        <dsp:cNvPr id="0" name=""/>
        <dsp:cNvSpPr/>
      </dsp:nvSpPr>
      <dsp:spPr>
        <a:xfrm rot="5400000">
          <a:off x="3214671" y="3902658"/>
          <a:ext cx="595275" cy="50646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22B11-136D-1943-8A71-CB53C40039D4}">
      <dsp:nvSpPr>
        <dsp:cNvPr id="0" name=""/>
        <dsp:cNvSpPr/>
      </dsp:nvSpPr>
      <dsp:spPr>
        <a:xfrm>
          <a:off x="4170719" y="683454"/>
          <a:ext cx="2515466" cy="405175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4592" rIns="0" bIns="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 dirty="0"/>
        </a:p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Eras Demi ITC" panose="020B0602030504020804" pitchFamily="34" charset="77"/>
            </a:rPr>
            <a:t>Nodejs</a:t>
          </a:r>
        </a:p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i="0" kern="1200" dirty="0">
            <a:latin typeface="Eras Demi ITC" panose="020B0602030504020804" pitchFamily="34" charset="77"/>
          </a:endParaRPr>
        </a:p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Eras Demi ITC" panose="020B0602030504020804" pitchFamily="34" charset="77"/>
            </a:rPr>
            <a:t>Express</a:t>
          </a:r>
        </a:p>
      </dsp:txBody>
      <dsp:txXfrm>
        <a:off x="4170719" y="683454"/>
        <a:ext cx="2515466" cy="4051758"/>
      </dsp:txXfrm>
    </dsp:sp>
    <dsp:sp modelId="{DCECFFB1-6BB5-0C40-A8A0-2232A6156E46}">
      <dsp:nvSpPr>
        <dsp:cNvPr id="0" name=""/>
        <dsp:cNvSpPr/>
      </dsp:nvSpPr>
      <dsp:spPr>
        <a:xfrm>
          <a:off x="6990067" y="683454"/>
          <a:ext cx="3376465" cy="4051758"/>
        </a:xfrm>
        <a:prstGeom prst="roundRect">
          <a:avLst>
            <a:gd name="adj" fmla="val 500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Eras Demi ITC" panose="020B0602030504020804" pitchFamily="34" charset="77"/>
            </a:rPr>
            <a:t>DATABASE</a:t>
          </a:r>
        </a:p>
      </dsp:txBody>
      <dsp:txXfrm rot="16200000">
        <a:off x="5666493" y="2007028"/>
        <a:ext cx="3322441" cy="675293"/>
      </dsp:txXfrm>
    </dsp:sp>
    <dsp:sp modelId="{0F469DE2-8D03-8444-9AD6-511A05787558}">
      <dsp:nvSpPr>
        <dsp:cNvPr id="0" name=""/>
        <dsp:cNvSpPr/>
      </dsp:nvSpPr>
      <dsp:spPr>
        <a:xfrm rot="5400000">
          <a:off x="6709312" y="3902658"/>
          <a:ext cx="595275" cy="50646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BAA40-7A94-E444-A388-111A5D238231}">
      <dsp:nvSpPr>
        <dsp:cNvPr id="0" name=""/>
        <dsp:cNvSpPr/>
      </dsp:nvSpPr>
      <dsp:spPr>
        <a:xfrm>
          <a:off x="7665361" y="683454"/>
          <a:ext cx="2515466" cy="405175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i="0" kern="1200" dirty="0">
            <a:latin typeface="Eras Demi ITC" panose="020B0602030504020804" pitchFamily="34" charset="77"/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i="0" kern="1200" dirty="0">
            <a:latin typeface="Eras Demi ITC" panose="020B0602030504020804" pitchFamily="34" charset="77"/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i="0" kern="1200" dirty="0">
            <a:latin typeface="Eras Demi ITC" panose="020B0602030504020804" pitchFamily="34" charset="77"/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Eras Demi ITC" panose="020B0602030504020804" pitchFamily="34" charset="77"/>
            </a:rPr>
            <a:t>MongoDB</a:t>
          </a:r>
        </a:p>
      </dsp:txBody>
      <dsp:txXfrm>
        <a:off x="7665361" y="683454"/>
        <a:ext cx="2515466" cy="4051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41091-7AD3-5444-A633-30CE09C1D981}" type="datetimeFigureOut">
              <a:rPr lang="en-CN" smtClean="0"/>
              <a:t>2024/4/6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3ECEE-B91F-A744-9FF2-3AF92F0FFCD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982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3ECEE-B91F-A744-9FF2-3AF92F0FFCD9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32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3ECEE-B91F-A744-9FF2-3AF92F0FFCD9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3040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5CD3-D8C3-032F-933B-EB1EA4187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CN" sz="8800" b="1" dirty="0">
                <a:latin typeface="Eras Bold ITC" panose="020B0602030504020804" pitchFamily="34" charset="77"/>
                <a:cs typeface="Eras Medium ITC" panose="020F0502020204030204" pitchFamily="34" charset="0"/>
              </a:rPr>
              <a:t>Sport Connect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12261D-3949-81FC-B8BD-12B9E585DC0C}"/>
              </a:ext>
            </a:extLst>
          </p:cNvPr>
          <p:cNvSpPr txBox="1"/>
          <p:nvPr/>
        </p:nvSpPr>
        <p:spPr>
          <a:xfrm>
            <a:off x="3839670" y="4277710"/>
            <a:ext cx="671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b="1" dirty="0">
                <a:latin typeface="Eras Demi ITC" panose="020B0602030504020804" pitchFamily="34" charset="77"/>
              </a:rPr>
              <a:t>  Ultimate hub for Sports enthusiasts </a:t>
            </a:r>
          </a:p>
        </p:txBody>
      </p:sp>
    </p:spTree>
    <p:extLst>
      <p:ext uri="{BB962C8B-B14F-4D97-AF65-F5344CB8AC3E}">
        <p14:creationId xmlns:p14="http://schemas.microsoft.com/office/powerpoint/2010/main" val="19058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1C145-20E4-F172-11B1-BE20442CC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3598" y="1604433"/>
            <a:ext cx="5084804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N" sz="4800" b="1" dirty="0">
                <a:latin typeface="Eras Bold ITC" panose="020B0602030504020804" pitchFamily="34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7545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4BE3-0139-090B-A759-B7AD4110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en-CN" sz="4000" b="1" dirty="0">
                <a:latin typeface="Eras Bold ITC" panose="020B0602030504020804" pitchFamily="34" charset="77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E770B-5E1D-696F-6040-C786E217D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4433"/>
            <a:ext cx="10131425" cy="364913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CN" sz="2400" b="1" dirty="0">
              <a:effectLst/>
              <a:latin typeface="Eras Demi ITC" panose="020B0602030504020804" pitchFamily="34" charset="77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CN" sz="2400" b="1" dirty="0">
                <a:latin typeface="Eras Demi ITC" panose="020B0602030504020804" pitchFamily="34" charset="77"/>
                <a:ea typeface="DengXian" panose="02010600030101010101" pitchFamily="2" charset="-122"/>
                <a:cs typeface="Times New Roman" panose="02020603050405020304" pitchFamily="18" charset="0"/>
              </a:rPr>
              <a:t>Sport Connect </a:t>
            </a:r>
            <a:r>
              <a:rPr lang="en-CN" sz="2400" b="1" dirty="0">
                <a:effectLst/>
                <a:latin typeface="Eras Demi ITC" panose="020B0602030504020804" pitchFamily="34" charset="77"/>
                <a:ea typeface="DengXian" panose="02010600030101010101" pitchFamily="2" charset="-122"/>
                <a:cs typeface="Times New Roman" panose="02020603050405020304" pitchFamily="18" charset="0"/>
              </a:rPr>
              <a:t>aims to provide a platform for sports enthusiasts to connect with each other, share posts, and organize game invitations</a:t>
            </a:r>
            <a:r>
              <a:rPr lang="en-CN" sz="2400" b="1" dirty="0">
                <a:latin typeface="Eras Demi ITC" panose="020B0602030504020804" pitchFamily="34" charset="77"/>
                <a:ea typeface="DengXian" panose="02010600030101010101" pitchFamily="2" charset="-122"/>
                <a:cs typeface="Times New Roman" panose="02020603050405020304" pitchFamily="18" charset="0"/>
              </a:rPr>
              <a:t>. A centralized hub for sports-related interactions and aims to enhance user engagement and community building within the sports domain.</a:t>
            </a:r>
          </a:p>
          <a:p>
            <a:pPr marL="0" indent="0">
              <a:lnSpc>
                <a:spcPct val="200000"/>
              </a:lnSpc>
              <a:buNone/>
            </a:pPr>
            <a:endParaRPr lang="en-CN" sz="2400" b="1" dirty="0">
              <a:latin typeface="Eras Demi ITC" panose="020B0602030504020804" pitchFamily="34" charset="77"/>
              <a:cs typeface="Eras Medium ITC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07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4BE3-0139-090B-A759-B7AD4110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en-CN" sz="4000" b="1" dirty="0">
                <a:latin typeface="Eras Bold ITC" panose="020B0602030504020804" pitchFamily="34" charset="77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E770B-5E1D-696F-6040-C786E217D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4433"/>
            <a:ext cx="10131425" cy="3649133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CN" sz="2400" b="1" dirty="0">
                <a:latin typeface="Eras Demi ITC" panose="020B0602030504020804" pitchFamily="34" charset="77"/>
                <a:ea typeface="DengXian" panose="02010600030101010101" pitchFamily="2" charset="-122"/>
                <a:cs typeface="Times New Roman" panose="02020603050405020304" pitchFamily="18" charset="0"/>
              </a:rPr>
              <a:t>Current Problems</a:t>
            </a:r>
          </a:p>
          <a:p>
            <a:pPr marL="457200" lvl="1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CN" sz="2200" b="1" dirty="0">
                <a:latin typeface="Eras Demi ITC" panose="020B0602030504020804" pitchFamily="34" charset="77"/>
                <a:ea typeface="DengXian" panose="02010600030101010101" pitchFamily="2" charset="-122"/>
                <a:cs typeface="Times New Roman" panose="02020603050405020304" pitchFamily="18" charset="0"/>
              </a:rPr>
              <a:t>The current state lacks a dedicated platform for sports enthusiasts to connect and organize events effectively. This leads to fragmented interactions and missed opportunities for community engagement. 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en-CN" sz="2400" b="1" dirty="0">
              <a:latin typeface="Eras Demi ITC" panose="020B0602030504020804" pitchFamily="34" charset="77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51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4BE3-0139-090B-A759-B7AD4110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>
            <a:normAutofit fontScale="90000"/>
          </a:bodyPr>
          <a:lstStyle/>
          <a:p>
            <a:br>
              <a:rPr lang="en-CN" sz="4000" b="1" dirty="0">
                <a:latin typeface="Eras Bold ITC" panose="020B0602030504020804" pitchFamily="34" charset="77"/>
              </a:rPr>
            </a:br>
            <a:r>
              <a:rPr lang="en-CN" sz="4000" b="1" dirty="0">
                <a:latin typeface="Eras Bold ITC" panose="020B0602030504020804" pitchFamily="34" charset="77"/>
              </a:rPr>
              <a:t>Background</a:t>
            </a:r>
            <a:br>
              <a:rPr lang="en-CN" sz="4000" b="1" dirty="0">
                <a:latin typeface="Eras Bold ITC" panose="020B0602030504020804" pitchFamily="34" charset="77"/>
              </a:rPr>
            </a:br>
            <a:r>
              <a:rPr lang="en-CN" sz="4000" b="1" dirty="0">
                <a:latin typeface="Eras Bold ITC" panose="020B0602030504020804" pitchFamily="34" charset="77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E770B-5E1D-696F-6040-C786E217D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04433"/>
            <a:ext cx="10131425" cy="3649133"/>
          </a:xfrm>
        </p:spPr>
        <p:txBody>
          <a:bodyPr>
            <a:normAutofit fontScale="92500" lnSpcReduction="20000"/>
          </a:bodyPr>
          <a:lstStyle/>
          <a:p>
            <a:pPr lvl="1" algn="just">
              <a:lnSpc>
                <a:spcPct val="150000"/>
              </a:lnSpc>
              <a:spcAft>
                <a:spcPts val="800"/>
              </a:spcAft>
            </a:pPr>
            <a:endParaRPr lang="en-CN" sz="2200" b="1" dirty="0">
              <a:latin typeface="Eras Demi ITC" panose="020B0602030504020804" pitchFamily="34" charset="77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r>
              <a:rPr lang="en-CN" sz="2200" b="1" dirty="0">
                <a:latin typeface="Eras Demi ITC" panose="020B0602030504020804" pitchFamily="34" charset="77"/>
                <a:ea typeface="DengXian" panose="02010600030101010101" pitchFamily="2" charset="-122"/>
                <a:cs typeface="Times New Roman" panose="02020603050405020304" pitchFamily="18" charset="0"/>
              </a:rPr>
              <a:t>Industry &amp; Stakeholders:</a:t>
            </a:r>
          </a:p>
          <a:p>
            <a:pPr lvl="2" algn="just">
              <a:lnSpc>
                <a:spcPct val="150000"/>
              </a:lnSpc>
              <a:spcAft>
                <a:spcPts val="800"/>
              </a:spcAft>
            </a:pPr>
            <a:r>
              <a:rPr lang="en-CN" sz="2000" b="1" dirty="0">
                <a:latin typeface="Eras Demi ITC" panose="020B0602030504020804" pitchFamily="34" charset="77"/>
                <a:ea typeface="DengXian" panose="02010600030101010101" pitchFamily="2" charset="-122"/>
                <a:cs typeface="Times New Roman" panose="02020603050405020304" pitchFamily="18" charset="0"/>
              </a:rPr>
              <a:t>Social Media &amp; Sports Domians</a:t>
            </a:r>
          </a:p>
          <a:p>
            <a:pPr lvl="2" algn="just">
              <a:lnSpc>
                <a:spcPct val="150000"/>
              </a:lnSpc>
              <a:spcAft>
                <a:spcPts val="800"/>
              </a:spcAft>
            </a:pPr>
            <a:r>
              <a:rPr lang="en-CN" sz="2000" b="1" dirty="0">
                <a:latin typeface="Eras Demi ITC" panose="020B0602030504020804" pitchFamily="34" charset="77"/>
                <a:ea typeface="DengXian" panose="02010600030101010101" pitchFamily="2" charset="-122"/>
                <a:cs typeface="Times New Roman" panose="02020603050405020304" pitchFamily="18" charset="0"/>
              </a:rPr>
              <a:t>Sports Enthusiasts</a:t>
            </a:r>
          </a:p>
          <a:p>
            <a:pPr lvl="2" algn="just">
              <a:lnSpc>
                <a:spcPct val="150000"/>
              </a:lnSpc>
              <a:spcAft>
                <a:spcPts val="800"/>
              </a:spcAft>
            </a:pPr>
            <a:r>
              <a:rPr lang="en-CN" sz="2000" b="1" dirty="0">
                <a:latin typeface="Eras Demi ITC" panose="020B0602030504020804" pitchFamily="34" charset="77"/>
                <a:ea typeface="DengXian" panose="02010600030101010101" pitchFamily="2" charset="-122"/>
                <a:cs typeface="Times New Roman" panose="02020603050405020304" pitchFamily="18" charset="0"/>
              </a:rPr>
              <a:t>sports event organisers</a:t>
            </a:r>
          </a:p>
          <a:p>
            <a:pPr lvl="2" algn="just">
              <a:lnSpc>
                <a:spcPct val="150000"/>
              </a:lnSpc>
              <a:spcAft>
                <a:spcPts val="800"/>
              </a:spcAft>
            </a:pPr>
            <a:r>
              <a:rPr lang="en-CN" sz="2000" b="1" dirty="0">
                <a:latin typeface="Eras Demi ITC" panose="020B0602030504020804" pitchFamily="34" charset="77"/>
                <a:ea typeface="DengXian" panose="02010600030101010101" pitchFamily="2" charset="-122"/>
                <a:cs typeface="Times New Roman" panose="02020603050405020304" pitchFamily="18" charset="0"/>
              </a:rPr>
              <a:t>community managers</a:t>
            </a:r>
          </a:p>
          <a:p>
            <a:pPr lvl="2" algn="just">
              <a:lnSpc>
                <a:spcPct val="150000"/>
              </a:lnSpc>
              <a:spcAft>
                <a:spcPts val="800"/>
              </a:spcAft>
            </a:pPr>
            <a:r>
              <a:rPr lang="en-CN" sz="2000" b="1" dirty="0">
                <a:latin typeface="Eras Demi ITC" panose="020B0602030504020804" pitchFamily="34" charset="77"/>
                <a:ea typeface="DengXian" panose="02010600030101010101" pitchFamily="2" charset="-122"/>
                <a:cs typeface="Times New Roman" panose="02020603050405020304" pitchFamily="18" charset="0"/>
              </a:rPr>
              <a:t>Advertisers and sponsors</a:t>
            </a: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endParaRPr lang="en-CN" sz="2200" b="1" dirty="0">
              <a:latin typeface="Eras Demi ITC" panose="020B0602030504020804" pitchFamily="34" charset="77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en-CN" sz="2400" b="1" dirty="0">
              <a:latin typeface="Eras Demi ITC" panose="020B0602030504020804" pitchFamily="34" charset="77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36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4BE3-0139-090B-A759-B7AD4110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>
            <a:normAutofit/>
          </a:bodyPr>
          <a:lstStyle/>
          <a:p>
            <a:r>
              <a:rPr lang="en-CN" sz="4000" b="1" dirty="0">
                <a:latin typeface="Eras Bold ITC" panose="020B0602030504020804" pitchFamily="34" charset="77"/>
              </a:rPr>
              <a:t>TimeLine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E770B-5E1D-696F-6040-C786E217D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26160"/>
            <a:ext cx="10131425" cy="3649133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CN" sz="2200" b="1" dirty="0">
              <a:latin typeface="Eras Demi ITC" panose="020B0602030504020804" pitchFamily="34" charset="77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endParaRPr lang="en-CN" sz="2200" b="1" dirty="0">
              <a:latin typeface="Eras Demi ITC" panose="020B0602030504020804" pitchFamily="34" charset="77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en-CN" sz="2400" b="1" dirty="0">
              <a:latin typeface="Eras Demi ITC" panose="020B0602030504020804" pitchFamily="34" charset="77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DFD1349-C535-005A-3699-2BCDB2474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50" y="1553927"/>
            <a:ext cx="10771699" cy="459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3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4BE3-0139-090B-A759-B7AD4110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>
            <a:normAutofit fontScale="90000"/>
          </a:bodyPr>
          <a:lstStyle/>
          <a:p>
            <a:br>
              <a:rPr lang="en-CN" sz="4000" b="1">
                <a:latin typeface="Eras Bold ITC" panose="020B0602030504020804" pitchFamily="34" charset="77"/>
              </a:rPr>
            </a:br>
            <a:r>
              <a:rPr lang="en-CN" sz="4000" b="1">
                <a:latin typeface="Eras Bold ITC" panose="020B0602030504020804" pitchFamily="34" charset="77"/>
              </a:rPr>
              <a:t>Tech stack</a:t>
            </a:r>
            <a:br>
              <a:rPr lang="en-CN" sz="4000" b="1">
                <a:latin typeface="Eras Bold ITC" panose="020B0602030504020804" pitchFamily="34" charset="77"/>
              </a:rPr>
            </a:br>
            <a:r>
              <a:rPr lang="en-CN" sz="4000" b="1">
                <a:latin typeface="Eras Bold ITC" panose="020B0602030504020804" pitchFamily="34" charset="77"/>
              </a:rPr>
              <a:t>	</a:t>
            </a:r>
            <a:endParaRPr lang="en-CN" sz="4000" b="1" dirty="0">
              <a:latin typeface="Eras Bold ITC" panose="020B06020305040208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E770B-5E1D-696F-6040-C786E217D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026160"/>
            <a:ext cx="7144406" cy="3649133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CN" sz="2200" b="1">
              <a:latin typeface="Eras Demi ITC" panose="020B0602030504020804" pitchFamily="34" charset="77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endParaRPr lang="en-CN" sz="2200" b="1">
              <a:latin typeface="Eras Demi ITC" panose="020B0602030504020804" pitchFamily="34" charset="77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en-CN" sz="2400" b="1" dirty="0">
              <a:latin typeface="Eras Demi ITC" panose="020B0602030504020804" pitchFamily="34" charset="77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8649E4C-8DA3-0ED2-69F4-99048BE513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7748231"/>
              </p:ext>
            </p:extLst>
          </p:nvPr>
        </p:nvGraphicFramePr>
        <p:xfrm>
          <a:off x="912341" y="1182707"/>
          <a:ext cx="1036731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921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82E4-0E73-2251-5206-A2376AB4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88" y="0"/>
            <a:ext cx="4125310" cy="1066819"/>
          </a:xfrm>
        </p:spPr>
        <p:txBody>
          <a:bodyPr>
            <a:normAutofit/>
          </a:bodyPr>
          <a:lstStyle/>
          <a:p>
            <a:r>
              <a:rPr lang="en-CN" sz="4000" b="1" dirty="0">
                <a:latin typeface="Eras Bold ITC" panose="020B0602030504020804" pitchFamily="34" charset="77"/>
              </a:rPr>
              <a:t>FLOWCHART</a:t>
            </a:r>
          </a:p>
        </p:txBody>
      </p:sp>
      <p:pic>
        <p:nvPicPr>
          <p:cNvPr id="9" name="Content Placeholder 8" descr="A diagram of a website&#10;&#10;Description automatically generated">
            <a:extLst>
              <a:ext uri="{FF2B5EF4-FFF2-40B4-BE49-F238E27FC236}">
                <a16:creationId xmlns:a16="http://schemas.microsoft.com/office/drawing/2014/main" id="{E5037B72-6BB3-BF73-3C9B-57D98BBE4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124" y="908369"/>
            <a:ext cx="9417270" cy="5844527"/>
          </a:xfrm>
        </p:spPr>
      </p:pic>
    </p:spTree>
    <p:extLst>
      <p:ext uri="{BB962C8B-B14F-4D97-AF65-F5344CB8AC3E}">
        <p14:creationId xmlns:p14="http://schemas.microsoft.com/office/powerpoint/2010/main" val="276561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835A-70B6-D4CF-EB5E-1104D909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720" y="2369865"/>
            <a:ext cx="4046559" cy="2118269"/>
          </a:xfrm>
        </p:spPr>
        <p:txBody>
          <a:bodyPr>
            <a:normAutofit/>
          </a:bodyPr>
          <a:lstStyle/>
          <a:p>
            <a:r>
              <a:rPr lang="en-CN" sz="4800" b="1" dirty="0">
                <a:latin typeface="Eras Bold ITC" panose="020B0602030504020804" pitchFamily="34" charset="77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3166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D671-9C89-B2D0-2FAD-880EA059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CN" b="1" dirty="0">
                <a:latin typeface="Eras Bold ITC" panose="020B0602030504020804" pitchFamily="34" charset="77"/>
              </a:rPr>
              <a:t>GOING FORWARD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8CD89-7F61-9DB6-27B3-5CEEE7801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883285"/>
            <a:ext cx="10131425" cy="364913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CN" sz="2800" b="1" dirty="0">
                <a:latin typeface="Eras Demi ITC" panose="020B0602030504020804" pitchFamily="34" charset="77"/>
              </a:rPr>
              <a:t>Add more social function</a:t>
            </a:r>
          </a:p>
          <a:p>
            <a:pPr>
              <a:lnSpc>
                <a:spcPct val="160000"/>
              </a:lnSpc>
            </a:pPr>
            <a:r>
              <a:rPr lang="en-CN" sz="2800" b="1" dirty="0">
                <a:latin typeface="Eras Demi ITC" panose="020B0602030504020804" pitchFamily="34" charset="77"/>
              </a:rPr>
              <a:t>Add location function (Google Map)</a:t>
            </a:r>
          </a:p>
          <a:p>
            <a:pPr>
              <a:lnSpc>
                <a:spcPct val="160000"/>
              </a:lnSpc>
            </a:pPr>
            <a:r>
              <a:rPr lang="en-CN" sz="2800" b="1" dirty="0">
                <a:latin typeface="Eras Demi ITC" panose="020B0602030504020804" pitchFamily="34" charset="77"/>
              </a:rPr>
              <a:t>Connect with external API (NBA, MetService)</a:t>
            </a:r>
          </a:p>
          <a:p>
            <a:pPr>
              <a:lnSpc>
                <a:spcPct val="160000"/>
              </a:lnSpc>
            </a:pPr>
            <a:r>
              <a:rPr lang="en-CN" sz="2800" b="1" dirty="0">
                <a:latin typeface="Eras Demi ITC" panose="020B0602030504020804" pitchFamily="34" charset="77"/>
              </a:rPr>
              <a:t>Search Function</a:t>
            </a:r>
          </a:p>
          <a:p>
            <a:pPr marL="0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73606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481</TotalTime>
  <Words>155</Words>
  <Application>Microsoft Macintosh PowerPoint</Application>
  <PresentationFormat>Widescreen</PresentationFormat>
  <Paragraphs>47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Eras Bold ITC</vt:lpstr>
      <vt:lpstr>Eras Demi ITC</vt:lpstr>
      <vt:lpstr>Celestial</vt:lpstr>
      <vt:lpstr>Sport Connect</vt:lpstr>
      <vt:lpstr>Overview</vt:lpstr>
      <vt:lpstr>Background</vt:lpstr>
      <vt:lpstr> Background  </vt:lpstr>
      <vt:lpstr>TimeLine </vt:lpstr>
      <vt:lpstr> Tech stack  </vt:lpstr>
      <vt:lpstr>FLOWCHART</vt:lpstr>
      <vt:lpstr>LIVE DEMO</vt:lpstr>
      <vt:lpstr>GOING FORWARD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 Connect</dc:title>
  <dc:creator>维 董</dc:creator>
  <cp:lastModifiedBy>维 董</cp:lastModifiedBy>
  <cp:revision>5</cp:revision>
  <dcterms:created xsi:type="dcterms:W3CDTF">2024-04-05T03:52:03Z</dcterms:created>
  <dcterms:modified xsi:type="dcterms:W3CDTF">2024-04-05T22:55:08Z</dcterms:modified>
</cp:coreProperties>
</file>