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4" r:id="rId9"/>
    <p:sldId id="265" r:id="rId10"/>
    <p:sldId id="261" r:id="rId11"/>
    <p:sldId id="266" r:id="rId12"/>
    <p:sldId id="267" r:id="rId13"/>
    <p:sldId id="268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D1A5-49F3-40F0-B75E-36064514D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DF0FE-98A7-4EA7-98A9-2B35B5A14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E42A-917C-4C90-9DBE-AB4F90FC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3C67-2D2A-4429-A8E2-06F859A6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C7E0-F085-4BC1-868D-FC6AD678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35A2-D2B8-4EB4-ACAA-CE8AB116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D8E16-C599-4641-8DC7-13A28CF2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DC63-D790-4E44-9D2D-7282B36F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1D11-1BCE-4B4C-9597-BA7E5A84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344C-D970-4351-9009-604A448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2A031-48EF-41A5-943B-6266386D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DDEC8-4D91-44B0-A104-9B2A2E603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9DE6-AE1B-46C8-88C1-C0FA7D3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B786-1E05-4769-93DB-C175D697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C2D2-E91D-412D-B372-9BFB4F4C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5591-FA02-4DF6-98C3-1FABBBC8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B457-6205-4F82-A6C1-2EDAECF2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A081-64F5-4459-AD45-56388A90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96B8-1F74-4EF7-8574-6FB53F55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DA3B-2B68-4A3B-A1B0-625C860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C1E-B739-4E6F-A75A-9746E8E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DB5EF-97C0-4CC9-84C6-01658C61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8DBD-33BF-46C1-91CA-DBD7B9E2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159E-1D3F-4FEC-BC7B-C9ED9EFD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B523-378E-4417-9139-FCED03D8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41F0-39BE-4691-BAFE-26529634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68B9-2775-4610-A2AB-047C1E9F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ACCF-38AD-468E-886C-D79EEB63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13F8-8753-4D7B-9809-E1B64234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1F08-F85B-4DF3-8DB8-6F5E2984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77259-6C2F-45C7-8FF2-37133A0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F603-B0D6-4715-B16C-75066FE5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1CCED-E271-46EB-AB1C-07C0497A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711C-AF25-4156-8979-DA70E124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87C55-47A8-4879-ABD7-154104C4B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55CE5-812B-4506-90E8-CE3480962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F107C-276A-4D7D-AB13-76476090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4A7CA-4BC0-413D-A34E-A7D962EA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78BE5-4E80-4EAB-A85F-418B4305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D09A-7ADF-4085-8A67-8FCCAE9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4A50E-73AE-46F3-93D5-D92E4A5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EBC5-8F93-42D2-9872-B68400BF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D1506-0D16-4DBB-83FC-8962E3B5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0FC7C-FAEB-46BD-B9D4-A3BD9BE9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F831-5B06-4F71-B547-40F70481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49842-E742-4F18-ACBE-4EF7407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8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13B5-EFFC-45E0-8335-7F9FD392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8FE4-5A30-4CCD-87C2-7D38391D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97F52-0956-4C77-9450-BEC2FCB9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9C5C-D209-4007-8EFA-C703D06E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2962-0773-4773-A9F0-6A0271F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2CF6A-EE85-4985-8799-6D45929B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8CA1-DA6E-467D-A0E7-F07FA90A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0402B-95B9-4095-97C2-AB2D72210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B9D-C583-4B5C-B255-8FC37F42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F65E7-00C3-4B44-AE24-B94AE8D2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47C7-B026-4C63-9725-E664DC6B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3E6E1-2CE7-489D-821E-484A913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7A4E7-D1C2-4BA4-ACA3-1C270E44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50DD-E235-4ED5-812A-B82F0269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14A5-04ED-4023-AA02-43005E17A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6B3C-FD36-481C-9BCA-5E695D99A5FA}" type="datetimeFigureOut">
              <a:rPr lang="en-US" smtClean="0"/>
              <a:t>05-Jan-21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58C7-8285-4749-8F67-CE339C1B2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B94A-F691-4FF3-B1F9-B0AF399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70A4-D9CC-4C78-A3D3-21F71161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agemaker/pricin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Amazon SageMaker with Stitch: Analyze all your data sources today">
            <a:extLst>
              <a:ext uri="{FF2B5EF4-FFF2-40B4-BE49-F238E27FC236}">
                <a16:creationId xmlns:a16="http://schemas.microsoft.com/office/drawing/2014/main" id="{583EE10F-0A3F-405B-9203-77F27EA8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80158"/>
            <a:ext cx="6381750" cy="32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82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F6C6F-B421-4FDF-9C70-FDD442C0E779}"/>
              </a:ext>
            </a:extLst>
          </p:cNvPr>
          <p:cNvSpPr txBox="1"/>
          <p:nvPr/>
        </p:nvSpPr>
        <p:spPr>
          <a:xfrm>
            <a:off x="3506679" y="1697854"/>
            <a:ext cx="44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https://aws.amazon.com/sagemaker/pricing/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AD888-E773-45D3-ACAF-5373B1AD9DB0}"/>
              </a:ext>
            </a:extLst>
          </p:cNvPr>
          <p:cNvSpPr txBox="1"/>
          <p:nvPr/>
        </p:nvSpPr>
        <p:spPr>
          <a:xfrm>
            <a:off x="4924694" y="659153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28568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04D1BA-C832-45A2-8817-FB147055A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9" b="8608"/>
          <a:stretch/>
        </p:blipFill>
        <p:spPr>
          <a:xfrm>
            <a:off x="0" y="863353"/>
            <a:ext cx="12192000" cy="5131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02B01A-025A-4A73-8E0E-D5F29E8D4B68}"/>
              </a:ext>
            </a:extLst>
          </p:cNvPr>
          <p:cNvSpPr txBox="1"/>
          <p:nvPr/>
        </p:nvSpPr>
        <p:spPr>
          <a:xfrm>
            <a:off x="3931513" y="250768"/>
            <a:ext cx="4058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Create </a:t>
            </a:r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r>
              <a:rPr lang="en-US" sz="2400" b="1" dirty="0">
                <a:highlight>
                  <a:srgbClr val="FFFF00"/>
                </a:highlight>
              </a:rPr>
              <a:t> Studio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0CBD7-32D7-4C8D-B74E-F644195337B9}"/>
              </a:ext>
            </a:extLst>
          </p:cNvPr>
          <p:cNvSpPr/>
          <p:nvPr/>
        </p:nvSpPr>
        <p:spPr>
          <a:xfrm>
            <a:off x="2823098" y="2802568"/>
            <a:ext cx="6693763" cy="70411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003731-CD9E-408F-91F9-9E64DDA31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9" b="8738"/>
          <a:stretch/>
        </p:blipFill>
        <p:spPr>
          <a:xfrm>
            <a:off x="0" y="703555"/>
            <a:ext cx="12192000" cy="54508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1D43EF-3DFD-4B8A-9787-5A7DC4EC9A1E}"/>
              </a:ext>
            </a:extLst>
          </p:cNvPr>
          <p:cNvSpPr/>
          <p:nvPr/>
        </p:nvSpPr>
        <p:spPr>
          <a:xfrm>
            <a:off x="2565648" y="3630968"/>
            <a:ext cx="1606857" cy="31959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D4BE-AB72-4E73-9856-F743D7B76BEA}"/>
              </a:ext>
            </a:extLst>
          </p:cNvPr>
          <p:cNvSpPr/>
          <p:nvPr/>
        </p:nvSpPr>
        <p:spPr>
          <a:xfrm>
            <a:off x="10130903" y="3639845"/>
            <a:ext cx="1606857" cy="31959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3EC4B-D5C9-4353-8BD5-955BFA2788EC}"/>
              </a:ext>
            </a:extLst>
          </p:cNvPr>
          <p:cNvSpPr txBox="1"/>
          <p:nvPr/>
        </p:nvSpPr>
        <p:spPr>
          <a:xfrm>
            <a:off x="8582439" y="3160425"/>
            <a:ext cx="3261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Open </a:t>
            </a:r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r>
              <a:rPr lang="en-US" sz="2400" b="1" dirty="0">
                <a:highlight>
                  <a:srgbClr val="FFFF00"/>
                </a:highlight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35951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40EEE-320C-4828-B1AE-FC8CD4726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9" b="4725"/>
          <a:stretch/>
        </p:blipFill>
        <p:spPr>
          <a:xfrm>
            <a:off x="0" y="843378"/>
            <a:ext cx="12192000" cy="5734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E381C-7F53-44AE-8484-A582918B6018}"/>
              </a:ext>
            </a:extLst>
          </p:cNvPr>
          <p:cNvSpPr txBox="1"/>
          <p:nvPr/>
        </p:nvSpPr>
        <p:spPr>
          <a:xfrm>
            <a:off x="4812090" y="279647"/>
            <a:ext cx="25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r>
              <a:rPr lang="en-US" sz="2400" b="1" dirty="0">
                <a:highlight>
                  <a:srgbClr val="FFFF00"/>
                </a:highlight>
              </a:rPr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393377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296A3-C064-4F6D-95B2-8E6E3EDE8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7" b="4984"/>
          <a:stretch/>
        </p:blipFill>
        <p:spPr>
          <a:xfrm>
            <a:off x="0" y="747946"/>
            <a:ext cx="12192000" cy="5663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8E33E-6152-4336-B79E-E464E0BC865B}"/>
              </a:ext>
            </a:extLst>
          </p:cNvPr>
          <p:cNvSpPr txBox="1"/>
          <p:nvPr/>
        </p:nvSpPr>
        <p:spPr>
          <a:xfrm>
            <a:off x="3858047" y="215267"/>
            <a:ext cx="44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Delete </a:t>
            </a:r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r>
              <a:rPr lang="en-US" sz="2400" b="1" dirty="0">
                <a:highlight>
                  <a:srgbClr val="FFFF00"/>
                </a:highlight>
              </a:rPr>
              <a:t> Studio Domain</a:t>
            </a:r>
          </a:p>
        </p:txBody>
      </p:sp>
    </p:spTree>
    <p:extLst>
      <p:ext uri="{BB962C8B-B14F-4D97-AF65-F5344CB8AC3E}">
        <p14:creationId xmlns:p14="http://schemas.microsoft.com/office/powerpoint/2010/main" val="387050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673F1-32BB-4EFE-9982-0302563B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59" y="1189609"/>
            <a:ext cx="10228029" cy="52555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C790E0-FE20-446F-84E2-BC81DB3B7619}"/>
              </a:ext>
            </a:extLst>
          </p:cNvPr>
          <p:cNvSpPr/>
          <p:nvPr/>
        </p:nvSpPr>
        <p:spPr>
          <a:xfrm>
            <a:off x="816746" y="1052006"/>
            <a:ext cx="5368031" cy="5393182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29D4E-88FD-453D-ACE8-5A4500693D02}"/>
              </a:ext>
            </a:extLst>
          </p:cNvPr>
          <p:cNvSpPr txBox="1"/>
          <p:nvPr/>
        </p:nvSpPr>
        <p:spPr>
          <a:xfrm>
            <a:off x="2513022" y="459985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Within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D3EB2-F5DF-4DFD-A0B4-90CA29F4DEC4}"/>
              </a:ext>
            </a:extLst>
          </p:cNvPr>
          <p:cNvSpPr txBox="1"/>
          <p:nvPr/>
        </p:nvSpPr>
        <p:spPr>
          <a:xfrm>
            <a:off x="6212141" y="1902606"/>
            <a:ext cx="357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Setup for Outside 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6556C-5F10-4840-AD20-ED5E575AECED}"/>
              </a:ext>
            </a:extLst>
          </p:cNvPr>
          <p:cNvSpPr/>
          <p:nvPr/>
        </p:nvSpPr>
        <p:spPr>
          <a:xfrm>
            <a:off x="6184778" y="2476871"/>
            <a:ext cx="3589538" cy="2618912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1B5F3-6857-4434-A81A-163010BB9DAF}"/>
              </a:ext>
            </a:extLst>
          </p:cNvPr>
          <p:cNvSpPr txBox="1"/>
          <p:nvPr/>
        </p:nvSpPr>
        <p:spPr>
          <a:xfrm>
            <a:off x="2512134" y="2934044"/>
            <a:ext cx="716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https://github.com/aws/amazon-sagemaker-examples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F426B-41EF-456A-8686-5356AB384D0F}"/>
              </a:ext>
            </a:extLst>
          </p:cNvPr>
          <p:cNvSpPr txBox="1"/>
          <p:nvPr/>
        </p:nvSpPr>
        <p:spPr>
          <a:xfrm>
            <a:off x="3858047" y="215267"/>
            <a:ext cx="354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AWS </a:t>
            </a:r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r>
              <a:rPr lang="en-US" sz="2400" b="1" dirty="0">
                <a:highlight>
                  <a:srgbClr val="FFFF00"/>
                </a:highlight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88781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093952-161C-4999-AFD6-BA68A479E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9" b="4726"/>
          <a:stretch/>
        </p:blipFill>
        <p:spPr>
          <a:xfrm>
            <a:off x="0" y="796771"/>
            <a:ext cx="12192000" cy="57260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2AB26D-0910-4D34-B2F9-C5E22D2596CA}"/>
              </a:ext>
            </a:extLst>
          </p:cNvPr>
          <p:cNvSpPr/>
          <p:nvPr/>
        </p:nvSpPr>
        <p:spPr>
          <a:xfrm>
            <a:off x="3444536" y="1915360"/>
            <a:ext cx="4971495" cy="674703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0CCA-B75A-4749-B8B2-E47B20F9A62A}"/>
              </a:ext>
            </a:extLst>
          </p:cNvPr>
          <p:cNvSpPr txBox="1"/>
          <p:nvPr/>
        </p:nvSpPr>
        <p:spPr>
          <a:xfrm>
            <a:off x="3896906" y="201940"/>
            <a:ext cx="406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Search for Amazon </a:t>
            </a:r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endParaRPr 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795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3F3CA3-D135-4842-A0CF-BC9EF8D9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9" b="5114"/>
          <a:stretch/>
        </p:blipFill>
        <p:spPr>
          <a:xfrm>
            <a:off x="0" y="796770"/>
            <a:ext cx="12192000" cy="57083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FBA260-139E-4A45-BC34-C80CBF4AA2FF}"/>
              </a:ext>
            </a:extLst>
          </p:cNvPr>
          <p:cNvSpPr/>
          <p:nvPr/>
        </p:nvSpPr>
        <p:spPr>
          <a:xfrm>
            <a:off x="142042" y="4119239"/>
            <a:ext cx="1491449" cy="26633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8A2FA-6CD1-4834-8A9F-8F222F8F70E4}"/>
              </a:ext>
            </a:extLst>
          </p:cNvPr>
          <p:cNvSpPr txBox="1"/>
          <p:nvPr/>
        </p:nvSpPr>
        <p:spPr>
          <a:xfrm>
            <a:off x="4012705" y="228574"/>
            <a:ext cx="4166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Amazon </a:t>
            </a:r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r>
              <a:rPr lang="en-US" sz="2400" b="1" dirty="0">
                <a:highlight>
                  <a:srgbClr val="FFFF00"/>
                </a:highlight>
              </a:rPr>
              <a:t>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1DEC-EA2D-443D-B1AA-600EF0B0DFA7}"/>
              </a:ext>
            </a:extLst>
          </p:cNvPr>
          <p:cNvSpPr txBox="1"/>
          <p:nvPr/>
        </p:nvSpPr>
        <p:spPr>
          <a:xfrm>
            <a:off x="1633491" y="4021571"/>
            <a:ext cx="347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Go to Notebook instances</a:t>
            </a:r>
          </a:p>
        </p:txBody>
      </p:sp>
    </p:spTree>
    <p:extLst>
      <p:ext uri="{BB962C8B-B14F-4D97-AF65-F5344CB8AC3E}">
        <p14:creationId xmlns:p14="http://schemas.microsoft.com/office/powerpoint/2010/main" val="132454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05D52D-C102-4012-8412-99BFEC83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8" b="5114"/>
          <a:stretch/>
        </p:blipFill>
        <p:spPr>
          <a:xfrm>
            <a:off x="0" y="583707"/>
            <a:ext cx="12192000" cy="56905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485932-C2FE-4036-BCF8-F15382140998}"/>
              </a:ext>
            </a:extLst>
          </p:cNvPr>
          <p:cNvSpPr/>
          <p:nvPr/>
        </p:nvSpPr>
        <p:spPr>
          <a:xfrm>
            <a:off x="9935591" y="1508093"/>
            <a:ext cx="1845077" cy="40060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87194-11BD-4EF3-9DA5-B50BDC1D8CCE}"/>
              </a:ext>
            </a:extLst>
          </p:cNvPr>
          <p:cNvSpPr txBox="1"/>
          <p:nvPr/>
        </p:nvSpPr>
        <p:spPr>
          <a:xfrm>
            <a:off x="10349271" y="1046428"/>
            <a:ext cx="1017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3962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98A58-6406-40BF-85FA-7709E0C1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07" b="21165"/>
          <a:stretch/>
        </p:blipFill>
        <p:spPr>
          <a:xfrm>
            <a:off x="0" y="79899"/>
            <a:ext cx="12192000" cy="374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9FA69-3ADD-40D5-9F5C-AA83A93D7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87" b="19871"/>
          <a:stretch/>
        </p:blipFill>
        <p:spPr>
          <a:xfrm>
            <a:off x="0" y="3741937"/>
            <a:ext cx="12192000" cy="3027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AEC247-D987-4FDD-B5DE-7FE92D8768CA}"/>
              </a:ext>
            </a:extLst>
          </p:cNvPr>
          <p:cNvSpPr/>
          <p:nvPr/>
        </p:nvSpPr>
        <p:spPr>
          <a:xfrm flipV="1">
            <a:off x="711692" y="1474005"/>
            <a:ext cx="4650421" cy="620788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64E4F-2C62-4E5D-922C-30ECAA9FF1D6}"/>
              </a:ext>
            </a:extLst>
          </p:cNvPr>
          <p:cNvSpPr/>
          <p:nvPr/>
        </p:nvSpPr>
        <p:spPr>
          <a:xfrm>
            <a:off x="711691" y="4741230"/>
            <a:ext cx="4650421" cy="40060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76DB2-31CD-465B-A5AF-7B259BC27B1E}"/>
              </a:ext>
            </a:extLst>
          </p:cNvPr>
          <p:cNvSpPr txBox="1"/>
          <p:nvPr/>
        </p:nvSpPr>
        <p:spPr>
          <a:xfrm>
            <a:off x="5362112" y="1541934"/>
            <a:ext cx="2085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Instance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A6C19-9D28-4AD4-95A2-8A6FC054E05D}"/>
              </a:ext>
            </a:extLst>
          </p:cNvPr>
          <p:cNvSpPr txBox="1"/>
          <p:nvPr/>
        </p:nvSpPr>
        <p:spPr>
          <a:xfrm>
            <a:off x="5362112" y="4680171"/>
            <a:ext cx="585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IAM role for </a:t>
            </a:r>
            <a:r>
              <a:rPr lang="en-US" sz="2400" b="1" dirty="0" err="1">
                <a:highlight>
                  <a:srgbClr val="FFFF00"/>
                </a:highlight>
              </a:rPr>
              <a:t>SageMaker</a:t>
            </a:r>
            <a:r>
              <a:rPr lang="en-US" sz="2400" b="1" dirty="0">
                <a:highlight>
                  <a:srgbClr val="FFFF00"/>
                </a:highlight>
              </a:rPr>
              <a:t> to access S3 buckets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8D52A-F382-4FDC-B384-0BD9A35A2D3E}"/>
              </a:ext>
            </a:extLst>
          </p:cNvPr>
          <p:cNvSpPr/>
          <p:nvPr/>
        </p:nvSpPr>
        <p:spPr>
          <a:xfrm>
            <a:off x="711691" y="2230243"/>
            <a:ext cx="4650421" cy="53071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855E2-BEE1-4A0A-BA60-A5E4EAADEDC4}"/>
              </a:ext>
            </a:extLst>
          </p:cNvPr>
          <p:cNvSpPr txBox="1"/>
          <p:nvPr/>
        </p:nvSpPr>
        <p:spPr>
          <a:xfrm>
            <a:off x="5362112" y="2271464"/>
            <a:ext cx="193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Instance Type</a:t>
            </a:r>
          </a:p>
        </p:txBody>
      </p:sp>
    </p:spTree>
    <p:extLst>
      <p:ext uri="{BB962C8B-B14F-4D97-AF65-F5344CB8AC3E}">
        <p14:creationId xmlns:p14="http://schemas.microsoft.com/office/powerpoint/2010/main" val="184194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5DB56-3F1B-497D-A40A-54ABAB46A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8" b="4855"/>
          <a:stretch/>
        </p:blipFill>
        <p:spPr>
          <a:xfrm>
            <a:off x="0" y="574829"/>
            <a:ext cx="12192000" cy="57083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158A5-932D-4612-8C60-5337D1B349C6}"/>
              </a:ext>
            </a:extLst>
          </p:cNvPr>
          <p:cNvSpPr/>
          <p:nvPr/>
        </p:nvSpPr>
        <p:spPr>
          <a:xfrm>
            <a:off x="9303799" y="2642770"/>
            <a:ext cx="1944210" cy="40060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0FB331-B0A0-44DA-8768-AE63EC12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08" y="2887986"/>
            <a:ext cx="1842852" cy="21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lustrisTNG - Data Access - FAQ">
            <a:extLst>
              <a:ext uri="{FF2B5EF4-FFF2-40B4-BE49-F238E27FC236}">
                <a16:creationId xmlns:a16="http://schemas.microsoft.com/office/drawing/2014/main" id="{6AD26459-554F-414C-8851-3A1525C2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7" y="2963446"/>
            <a:ext cx="4364046" cy="19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loring Amazon Sagemaker Studio and AutoPilot – Cevo">
            <a:extLst>
              <a:ext uri="{FF2B5EF4-FFF2-40B4-BE49-F238E27FC236}">
                <a16:creationId xmlns:a16="http://schemas.microsoft.com/office/drawing/2014/main" id="{7F81A831-CB66-4D0E-9320-FAD2F89F2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1" r="9762" b="25047"/>
          <a:stretch/>
        </p:blipFill>
        <p:spPr bwMode="auto">
          <a:xfrm>
            <a:off x="8345011" y="2519582"/>
            <a:ext cx="3497801" cy="28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F228D-19B0-4108-9CC8-C83C13BE6EEB}"/>
              </a:ext>
            </a:extLst>
          </p:cNvPr>
          <p:cNvSpPr txBox="1"/>
          <p:nvPr/>
        </p:nvSpPr>
        <p:spPr>
          <a:xfrm>
            <a:off x="1518082" y="16246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92D09-D91C-46C6-8D60-D4E3138D9175}"/>
              </a:ext>
            </a:extLst>
          </p:cNvPr>
          <p:cNvSpPr txBox="1"/>
          <p:nvPr/>
        </p:nvSpPr>
        <p:spPr>
          <a:xfrm>
            <a:off x="5548135" y="16246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C96B3-94DA-4475-95B3-9D4865C3D32F}"/>
              </a:ext>
            </a:extLst>
          </p:cNvPr>
          <p:cNvSpPr txBox="1"/>
          <p:nvPr/>
        </p:nvSpPr>
        <p:spPr>
          <a:xfrm>
            <a:off x="9871969" y="16246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087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A2DAFC-2D73-4F92-835E-E5C5B5BC0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4726"/>
          <a:stretch/>
        </p:blipFill>
        <p:spPr>
          <a:xfrm>
            <a:off x="0" y="827842"/>
            <a:ext cx="12192000" cy="5717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2AC693-17B8-4820-ACF4-B830569A6A45}"/>
              </a:ext>
            </a:extLst>
          </p:cNvPr>
          <p:cNvSpPr txBox="1"/>
          <p:nvPr/>
        </p:nvSpPr>
        <p:spPr>
          <a:xfrm>
            <a:off x="4861399" y="233012"/>
            <a:ext cx="2469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Jupyter</a:t>
            </a:r>
            <a:r>
              <a:rPr lang="en-US" sz="2400" b="1" dirty="0">
                <a:highlight>
                  <a:srgbClr val="FFFF00"/>
                </a:highlight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7728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B2F101-7211-4C2C-A6A7-45F917120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8" b="4725"/>
          <a:stretch/>
        </p:blipFill>
        <p:spPr>
          <a:xfrm>
            <a:off x="0" y="774576"/>
            <a:ext cx="12192000" cy="5699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D863A-2A48-4526-8B53-8047AAD7DEA9}"/>
              </a:ext>
            </a:extLst>
          </p:cNvPr>
          <p:cNvSpPr txBox="1"/>
          <p:nvPr/>
        </p:nvSpPr>
        <p:spPr>
          <a:xfrm>
            <a:off x="5272280" y="250767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Jupyter</a:t>
            </a:r>
            <a:r>
              <a:rPr lang="en-US" sz="2400" b="1" dirty="0">
                <a:highlight>
                  <a:srgbClr val="FFFF00"/>
                </a:highlight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4089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75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Jayakumar</dc:creator>
  <cp:lastModifiedBy>Venkatesh Jayakumar</cp:lastModifiedBy>
  <cp:revision>13</cp:revision>
  <dcterms:created xsi:type="dcterms:W3CDTF">2020-12-22T12:02:44Z</dcterms:created>
  <dcterms:modified xsi:type="dcterms:W3CDTF">2021-01-05T15:31:46Z</dcterms:modified>
</cp:coreProperties>
</file>