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61" r:id="rId14"/>
    <p:sldId id="259" r:id="rId15"/>
    <p:sldId id="270" r:id="rId16"/>
    <p:sldId id="274" r:id="rId17"/>
    <p:sldId id="275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3E04-2D1D-4B2B-AADF-C785D567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B647-8686-4EAC-B226-C64CBD4E3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0946-392A-4F97-9DE6-EA467F9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C8CD-580F-464E-86A1-9998F00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6D89-E1E5-4FCE-9BC4-2E586B6D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D9A9-6762-4A5A-9614-661426BE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9D497-C7DA-433C-90FC-E2E47E32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2BFE-F6E8-4322-9506-F5F64E0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FF83-A8BA-459F-B6DA-2AFA331E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8F9B-7428-4AA7-A26E-A8739C65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3DF-3B3A-4D5E-BC71-F156BC475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6DD2-22A9-4FB9-8A70-2BA6E655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A5C2-8034-45E7-B697-C8597618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13C2-F7FF-4FEE-9201-ED6A6205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3DBA-F0A6-4C33-896C-0E5786BC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35E8-6B89-4403-ABC3-34640EE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EE20-0C0E-4EF4-8281-97E97CC6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410A-4BCF-475E-8274-D74DDBB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E5C1-2D5E-439F-BA15-08807AC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8481-5E2E-46D1-B132-D64FCF4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CC9E-7E96-4949-87E8-083CEAC9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323B-AD24-44C4-9A9B-094A1199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90EB-9007-4A3F-96FC-67D2B39C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F4FD-A33B-44AF-8095-AF72E1E4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F73A-0D37-4276-8788-FD3B27E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59F6-928C-4A4F-82A7-2253C4D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79E7-6DCC-4393-A7C6-E3176ED7C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D3321-9B32-4047-AD63-ED4A0DBA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C5F7-5A51-4680-A7E2-F34030C3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350A-03F9-439F-8D91-3D711B8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E5DA7-77BE-479B-AACD-1E87D98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9E9E-9DE1-4E67-B48E-BF702D4D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0146-1F5C-474F-8EF1-C1AF6F3F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3013-AE09-412E-89A1-25A675B9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678C3-BF67-4476-AAB0-368C6DB4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B3226-308F-4536-86BF-0A39689FB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F304E-10A9-4AEE-BD4B-B13F5C76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1C4D8-3683-4416-8454-3B0D12E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9C04-F120-4628-B4BB-46352DBE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BBB-3278-49FD-B2AE-472FACB6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E0705-7C0A-435E-ACF6-300999B6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1B3FF-1C93-42F3-B159-EA43034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B883-588B-4A37-8B62-309379A3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EE641-EDC5-437C-879B-5BE2A1A5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DD9FF-730C-4A3F-B96A-200370E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C541D-C103-48B9-99A9-5C187B12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D6D4-3137-4371-9DBA-F04153B8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CA61-B7F5-48BC-B4CE-58BAA8C7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01D4-4CE2-44FC-A592-B246586E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9A1A7-DAFC-4B97-9EBA-BA570101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B7C3-E685-428B-99F2-B5C84D8A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D269-FCC7-4628-9D2C-81A89E87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FF7-0A0F-4531-85CD-8F87723C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2998F-F25A-4FA6-81A4-940237182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50F3-EBD6-4916-95DA-F3023F4C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7112F-525F-4B85-A6F8-B2233269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50D9-FFD6-4739-902C-6E8933ED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B9AE-5FEE-4C7F-AE1F-A0E88BF9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4E0F5-EFFF-43D1-993F-412E7C9D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A2B5-EDEB-48A7-A393-DF511DBF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4F8-B4CD-4FD1-8942-417FDB6B8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0E1C-1090-48B7-9952-5845A8B4C39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DD0F-A7BC-499D-B53B-859A460CB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A55F-F847-480D-B84E-F779121EB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2AD6-CC3D-46AF-92BD-5184ABA7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44415-7648-4E28-993D-5CD49F618EBE}"/>
              </a:ext>
            </a:extLst>
          </p:cNvPr>
          <p:cNvSpPr txBox="1"/>
          <p:nvPr/>
        </p:nvSpPr>
        <p:spPr>
          <a:xfrm>
            <a:off x="4032037" y="3075057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Running R on AWS</a:t>
            </a:r>
          </a:p>
        </p:txBody>
      </p:sp>
    </p:spTree>
    <p:extLst>
      <p:ext uri="{BB962C8B-B14F-4D97-AF65-F5344CB8AC3E}">
        <p14:creationId xmlns:p14="http://schemas.microsoft.com/office/powerpoint/2010/main" val="91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269C9-853C-4CEB-A7FC-B316A2D60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7" b="8609"/>
          <a:stretch/>
        </p:blipFill>
        <p:spPr>
          <a:xfrm>
            <a:off x="0" y="876669"/>
            <a:ext cx="12192000" cy="51046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B17B3B-9D8E-4A12-B2D8-B9C604EE54B7}"/>
              </a:ext>
            </a:extLst>
          </p:cNvPr>
          <p:cNvSpPr/>
          <p:nvPr/>
        </p:nvSpPr>
        <p:spPr>
          <a:xfrm>
            <a:off x="2130641" y="1979720"/>
            <a:ext cx="4785064" cy="5770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59459-B135-4163-975E-C4ED3B8C5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7" b="8738"/>
          <a:stretch/>
        </p:blipFill>
        <p:spPr>
          <a:xfrm>
            <a:off x="0" y="885547"/>
            <a:ext cx="12192000" cy="50869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4C7402-C5B2-4D51-A079-074044BF5A31}"/>
              </a:ext>
            </a:extLst>
          </p:cNvPr>
          <p:cNvSpPr/>
          <p:nvPr/>
        </p:nvSpPr>
        <p:spPr>
          <a:xfrm>
            <a:off x="3293616" y="2370338"/>
            <a:ext cx="2982897" cy="435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B1711-894C-44B3-BF8C-D118E069F100}"/>
              </a:ext>
            </a:extLst>
          </p:cNvPr>
          <p:cNvSpPr/>
          <p:nvPr/>
        </p:nvSpPr>
        <p:spPr>
          <a:xfrm>
            <a:off x="2210540" y="3116061"/>
            <a:ext cx="7608163" cy="29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3212E-5526-4707-A89B-7D761FF0F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7" b="8609"/>
          <a:stretch/>
        </p:blipFill>
        <p:spPr>
          <a:xfrm>
            <a:off x="0" y="1171852"/>
            <a:ext cx="12192000" cy="50957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A2A691-104E-4E47-AE81-36C16973C6D9}"/>
              </a:ext>
            </a:extLst>
          </p:cNvPr>
          <p:cNvSpPr/>
          <p:nvPr/>
        </p:nvSpPr>
        <p:spPr>
          <a:xfrm>
            <a:off x="3906175" y="2157274"/>
            <a:ext cx="3968318" cy="6303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2E9A5-E63A-43AE-A32D-DEDF50510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8" b="8609"/>
          <a:stretch/>
        </p:blipFill>
        <p:spPr>
          <a:xfrm>
            <a:off x="0" y="872230"/>
            <a:ext cx="12192000" cy="5113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ECC110-E564-4563-BD53-9F17243992C7}"/>
              </a:ext>
            </a:extLst>
          </p:cNvPr>
          <p:cNvSpPr/>
          <p:nvPr/>
        </p:nvSpPr>
        <p:spPr>
          <a:xfrm>
            <a:off x="1420427" y="4305669"/>
            <a:ext cx="5379868" cy="12606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61455-A29F-4637-9FE3-D36CB9385040}"/>
              </a:ext>
            </a:extLst>
          </p:cNvPr>
          <p:cNvSpPr txBox="1"/>
          <p:nvPr/>
        </p:nvSpPr>
        <p:spPr>
          <a:xfrm>
            <a:off x="942512" y="889843"/>
            <a:ext cx="10306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#!/bin/bash</a:t>
            </a:r>
          </a:p>
          <a:p>
            <a:r>
              <a:rPr lang="en-US" dirty="0">
                <a:solidFill>
                  <a:srgbClr val="00B050"/>
                </a:solidFill>
              </a:rPr>
              <a:t>#install R</a:t>
            </a:r>
          </a:p>
          <a:p>
            <a:r>
              <a:rPr lang="en-US" dirty="0"/>
              <a:t>amazon-</a:t>
            </a:r>
            <a:r>
              <a:rPr lang="en-US" dirty="0" err="1"/>
              <a:t>linux</a:t>
            </a:r>
            <a:r>
              <a:rPr lang="en-US" dirty="0"/>
              <a:t>-extras install R4  </a:t>
            </a:r>
            <a:r>
              <a:rPr lang="en-US" dirty="0">
                <a:solidFill>
                  <a:srgbClr val="00B050"/>
                </a:solidFill>
              </a:rPr>
              <a:t># or, yum install R for </a:t>
            </a:r>
            <a:r>
              <a:rPr lang="en-US" dirty="0" err="1">
                <a:solidFill>
                  <a:srgbClr val="00B050"/>
                </a:solidFill>
              </a:rPr>
              <a:t>redhat</a:t>
            </a:r>
            <a:r>
              <a:rPr lang="en-US" dirty="0">
                <a:solidFill>
                  <a:srgbClr val="00B050"/>
                </a:solidFill>
              </a:rPr>
              <a:t>/centos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#install RStudio-Server 1.0.153 (10-11-2020)</a:t>
            </a:r>
          </a:p>
          <a:p>
            <a:r>
              <a:rPr lang="en-US" dirty="0" err="1"/>
              <a:t>wget</a:t>
            </a:r>
            <a:r>
              <a:rPr lang="en-US" dirty="0"/>
              <a:t> https://download2.rstudio.org/server/centos6/x86_64/rstudio-server-rhel-1.3.1093-x86_64.rpm</a:t>
            </a:r>
          </a:p>
          <a:p>
            <a:r>
              <a:rPr lang="en-US" dirty="0"/>
              <a:t>yum install -y --</a:t>
            </a:r>
            <a:r>
              <a:rPr lang="en-US" dirty="0" err="1"/>
              <a:t>nogpgcheck</a:t>
            </a:r>
            <a:r>
              <a:rPr lang="en-US" dirty="0"/>
              <a:t> rstudio-server-rhel-1.3.1093-x86_64.rpm</a:t>
            </a:r>
          </a:p>
          <a:p>
            <a:r>
              <a:rPr lang="en-US" dirty="0"/>
              <a:t>rm rstudio-server-rhel-1.3.1093-x86_64.rpm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#install shiny and shiny-server (10-11-2020)</a:t>
            </a:r>
          </a:p>
          <a:p>
            <a:r>
              <a:rPr lang="en-US" dirty="0"/>
              <a:t>R -e "</a:t>
            </a:r>
            <a:r>
              <a:rPr lang="en-US" dirty="0" err="1"/>
              <a:t>install.packages</a:t>
            </a:r>
            <a:r>
              <a:rPr lang="en-US" dirty="0"/>
              <a:t>('shiny', repos='http://cran.rstudio.com/', dependencies = TRUE)"</a:t>
            </a:r>
          </a:p>
          <a:p>
            <a:r>
              <a:rPr lang="en-US" dirty="0" err="1"/>
              <a:t>wget</a:t>
            </a:r>
            <a:r>
              <a:rPr lang="en-US" dirty="0"/>
              <a:t> https://download3.rstudio.org/centos6.3/x86_64/shiny-server-1.5.14.948-x86_64.rpm</a:t>
            </a:r>
          </a:p>
          <a:p>
            <a:r>
              <a:rPr lang="en-US" dirty="0"/>
              <a:t>yum install -y --</a:t>
            </a:r>
            <a:r>
              <a:rPr lang="en-US" dirty="0" err="1"/>
              <a:t>nogpgcheck</a:t>
            </a:r>
            <a:r>
              <a:rPr lang="en-US" dirty="0"/>
              <a:t> shiny-server-1.5.14.948-x86_64.rpm</a:t>
            </a:r>
          </a:p>
          <a:p>
            <a:r>
              <a:rPr lang="en-US" dirty="0"/>
              <a:t>rm shiny-server-1.5.14.948-x86_64.rpm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#add user(s)</a:t>
            </a:r>
          </a:p>
          <a:p>
            <a:r>
              <a:rPr lang="en-US" dirty="0" err="1"/>
              <a:t>useradd</a:t>
            </a:r>
            <a:r>
              <a:rPr lang="en-US" dirty="0"/>
              <a:t> ioa</a:t>
            </a:r>
          </a:p>
          <a:p>
            <a:r>
              <a:rPr lang="en-US" dirty="0"/>
              <a:t>echo ioa:11112020 | </a:t>
            </a:r>
            <a:r>
              <a:rPr lang="en-US" dirty="0" err="1"/>
              <a:t>chpasswd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9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7149A-263D-4A4B-BE3C-E24A3232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9" b="9385"/>
          <a:stretch/>
        </p:blipFill>
        <p:spPr>
          <a:xfrm>
            <a:off x="0" y="894424"/>
            <a:ext cx="12192000" cy="50691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6268D4-7ABB-4234-8E05-4B941E13013D}"/>
              </a:ext>
            </a:extLst>
          </p:cNvPr>
          <p:cNvSpPr/>
          <p:nvPr/>
        </p:nvSpPr>
        <p:spPr>
          <a:xfrm>
            <a:off x="97654" y="3171548"/>
            <a:ext cx="9392575" cy="903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0EA54-3B83-4792-885D-8E9776DE7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4" b="8739"/>
          <a:stretch/>
        </p:blipFill>
        <p:spPr>
          <a:xfrm>
            <a:off x="0" y="752382"/>
            <a:ext cx="12192000" cy="5353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03C3E7-3FCD-434C-AB33-E8237398A30E}"/>
              </a:ext>
            </a:extLst>
          </p:cNvPr>
          <p:cNvSpPr/>
          <p:nvPr/>
        </p:nvSpPr>
        <p:spPr>
          <a:xfrm>
            <a:off x="9445841" y="1298360"/>
            <a:ext cx="878889" cy="317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97FFBD-118D-47E0-ADF1-B2BB88934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 b="4855"/>
          <a:stretch/>
        </p:blipFill>
        <p:spPr>
          <a:xfrm>
            <a:off x="0" y="308498"/>
            <a:ext cx="12192000" cy="62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2E8FF-8674-4599-B424-958F028E7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7" b="8867"/>
          <a:stretch/>
        </p:blipFill>
        <p:spPr>
          <a:xfrm>
            <a:off x="0" y="889986"/>
            <a:ext cx="12192000" cy="50780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C374C6-3011-40AB-9B3A-FF84FF77ED7E}"/>
              </a:ext>
            </a:extLst>
          </p:cNvPr>
          <p:cNvSpPr/>
          <p:nvPr/>
        </p:nvSpPr>
        <p:spPr>
          <a:xfrm>
            <a:off x="5468645" y="2851952"/>
            <a:ext cx="2645545" cy="2996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5882C-8406-4465-950D-BB0917F7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2" b="5113"/>
          <a:stretch/>
        </p:blipFill>
        <p:spPr>
          <a:xfrm>
            <a:off x="0" y="301841"/>
            <a:ext cx="12192000" cy="6205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E7637-938B-4106-BE4B-10FE743C22D9}"/>
              </a:ext>
            </a:extLst>
          </p:cNvPr>
          <p:cNvSpPr txBox="1"/>
          <p:nvPr/>
        </p:nvSpPr>
        <p:spPr>
          <a:xfrm>
            <a:off x="7519386" y="226380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9972-EC53-4821-8C57-EE427D93C2AB}"/>
              </a:ext>
            </a:extLst>
          </p:cNvPr>
          <p:cNvSpPr txBox="1"/>
          <p:nvPr/>
        </p:nvSpPr>
        <p:spPr>
          <a:xfrm>
            <a:off x="7487485" y="26331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1111020</a:t>
            </a:r>
          </a:p>
        </p:txBody>
      </p:sp>
    </p:spTree>
    <p:extLst>
      <p:ext uri="{BB962C8B-B14F-4D97-AF65-F5344CB8AC3E}">
        <p14:creationId xmlns:p14="http://schemas.microsoft.com/office/powerpoint/2010/main" val="39303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R architecture">
            <a:extLst>
              <a:ext uri="{FF2B5EF4-FFF2-40B4-BE49-F238E27FC236}">
                <a16:creationId xmlns:a16="http://schemas.microsoft.com/office/drawing/2014/main" id="{9BBDCF64-6F3C-4880-9B5D-7A4E7AEC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66" y="1199176"/>
            <a:ext cx="6361868" cy="44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3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CFFDB0-CBFA-4EBB-B265-FFA86A8D0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 b="4595"/>
          <a:stretch/>
        </p:blipFill>
        <p:spPr>
          <a:xfrm>
            <a:off x="0" y="257452"/>
            <a:ext cx="12192000" cy="62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56540E-974F-40EC-8DCE-A52EDFA5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92" y="2191589"/>
            <a:ext cx="5343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3F98B-6267-459E-BD5B-DF67EBCA6E2E}"/>
              </a:ext>
            </a:extLst>
          </p:cNvPr>
          <p:cNvSpPr txBox="1"/>
          <p:nvPr/>
        </p:nvSpPr>
        <p:spPr>
          <a:xfrm>
            <a:off x="3842793" y="1203094"/>
            <a:ext cx="4237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Choosing an Instance Type for 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17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44D1A-6852-4F45-9D9C-3138513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7" b="8867"/>
          <a:stretch/>
        </p:blipFill>
        <p:spPr>
          <a:xfrm>
            <a:off x="0" y="889986"/>
            <a:ext cx="12192000" cy="5078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1CDF1D-7159-4D18-AA91-F1636A875027}"/>
              </a:ext>
            </a:extLst>
          </p:cNvPr>
          <p:cNvSpPr/>
          <p:nvPr/>
        </p:nvSpPr>
        <p:spPr>
          <a:xfrm>
            <a:off x="1766656" y="2769833"/>
            <a:ext cx="10005134" cy="9676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30517-B5E0-45DE-8DA2-A95F0BB90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8867"/>
          <a:stretch/>
        </p:blipFill>
        <p:spPr>
          <a:xfrm>
            <a:off x="0" y="876669"/>
            <a:ext cx="12192000" cy="51046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3C272-208F-4D44-A1E9-F542F37CC2B3}"/>
              </a:ext>
            </a:extLst>
          </p:cNvPr>
          <p:cNvSpPr/>
          <p:nvPr/>
        </p:nvSpPr>
        <p:spPr>
          <a:xfrm>
            <a:off x="97653" y="3311371"/>
            <a:ext cx="11825057" cy="399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6C6EE-19B7-4910-A2B4-3A5C69854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9" b="9385"/>
          <a:stretch/>
        </p:blipFill>
        <p:spPr>
          <a:xfrm>
            <a:off x="0" y="894425"/>
            <a:ext cx="12192000" cy="506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4ECF0A-A15F-46FD-AF0C-BF56D0E3084B}"/>
              </a:ext>
            </a:extLst>
          </p:cNvPr>
          <p:cNvSpPr/>
          <p:nvPr/>
        </p:nvSpPr>
        <p:spPr>
          <a:xfrm>
            <a:off x="1420426" y="3000652"/>
            <a:ext cx="5584055" cy="4194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F8DA7A-81B7-4052-AE0D-628B919CA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8" b="8739"/>
          <a:stretch/>
        </p:blipFill>
        <p:spPr>
          <a:xfrm>
            <a:off x="0" y="872231"/>
            <a:ext cx="12192000" cy="51135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287A5-A407-4056-918B-A149C393FC4E}"/>
              </a:ext>
            </a:extLst>
          </p:cNvPr>
          <p:cNvSpPr/>
          <p:nvPr/>
        </p:nvSpPr>
        <p:spPr>
          <a:xfrm>
            <a:off x="2068497" y="3151573"/>
            <a:ext cx="3302493" cy="7190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76DDD-8C0C-4E5B-9AD1-3355AB81E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7" b="8738"/>
          <a:stretch/>
        </p:blipFill>
        <p:spPr>
          <a:xfrm>
            <a:off x="0" y="885547"/>
            <a:ext cx="12192000" cy="5086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0AF6A9-5F65-49BE-9390-6562F1673A12}"/>
              </a:ext>
            </a:extLst>
          </p:cNvPr>
          <p:cNvSpPr/>
          <p:nvPr/>
        </p:nvSpPr>
        <p:spPr>
          <a:xfrm>
            <a:off x="2015229" y="1899821"/>
            <a:ext cx="1376039" cy="4793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980D-D396-45D0-B19B-54C84545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9" b="8220"/>
          <a:stretch/>
        </p:blipFill>
        <p:spPr>
          <a:xfrm>
            <a:off x="0" y="858914"/>
            <a:ext cx="12192000" cy="51401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AD4879-4561-4D8A-9F4C-97A59DCC38C1}"/>
              </a:ext>
            </a:extLst>
          </p:cNvPr>
          <p:cNvSpPr/>
          <p:nvPr/>
        </p:nvSpPr>
        <p:spPr>
          <a:xfrm>
            <a:off x="1802166" y="2157273"/>
            <a:ext cx="8460419" cy="28674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145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Jayakumar</dc:creator>
  <cp:lastModifiedBy>Venkatesh Jayakumar</cp:lastModifiedBy>
  <cp:revision>13</cp:revision>
  <dcterms:created xsi:type="dcterms:W3CDTF">2020-11-09T21:05:10Z</dcterms:created>
  <dcterms:modified xsi:type="dcterms:W3CDTF">2020-11-10T00:54:04Z</dcterms:modified>
</cp:coreProperties>
</file>