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57" r:id="rId5"/>
    <p:sldId id="261" r:id="rId6"/>
    <p:sldId id="262" r:id="rId7"/>
    <p:sldId id="263" r:id="rId8"/>
    <p:sldId id="264" r:id="rId9"/>
    <p:sldId id="275" r:id="rId10"/>
    <p:sldId id="276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167E-F71D-4268-ABCA-1ED8EC7E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52586-25D9-4CD8-92DF-0B595C55E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8ECA1-6EDD-4FA4-8D6B-2E614E7D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3337-3ACC-4472-B812-AA8E5322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60FF-6196-4B9B-8F43-174941E9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8B09-4CB9-41B3-96C8-5A30CFA3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71955-13D2-4DDC-8A32-2E2696E51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9194F-1DF0-4D75-AAA2-41671120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DD63-C505-4957-9217-4FE6C6AC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11897-442F-4300-8B88-E75195D3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5C1D6-FD4C-457F-998F-3C8BEC076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38CFB-E162-4B24-9DE6-CC93ED4BA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0B79-0D63-42E3-B1CE-EF70446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0C47-4DE7-4CBF-A6EC-3AD4988B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4D9C-C049-4020-B5E8-4FD728C3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ED09-D870-4218-9822-4C3923C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7872-495F-40EE-A7D8-C23B78AF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BF466-2382-4651-A1EA-4F92E674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2EE2-6F3C-40CB-B339-C66B8D7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0C97-0BEE-4B9B-9A44-9C7DFBE0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360F-6A8B-40B7-A395-6F0335F7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74D5-83F1-4FC1-BA69-B7440AC3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5377-B452-4F30-A349-FB34E130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8BE8-F2CE-4115-B1C2-E7FF0257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3EAB-1CA0-47B9-87A8-BD39F9A0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24BF-E419-47B6-B441-745A111B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02CC-142C-4FDA-80AB-B6AA6308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7E7CE-63FD-4AD9-AACF-A2E895BF4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B9E02-69E3-4CED-BB1A-D1CB7CCD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70A41-AEF4-44B1-8D2A-1B6985AE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C0DE-F002-40ED-BF23-F8460297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7A11-7929-4A4D-9C96-7F473B5A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34F91-FE2F-483A-906E-27F0E814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C8964-9F78-4F14-88A7-0691379A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967AB-0A1A-42B6-83F4-C96D0EBB8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A36C0-C887-4953-8A0B-49C7D2CAB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1237F-96AA-4BA3-BEB2-898FE203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2FB39-9DE9-4905-8445-C00703F8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F80CD-45D6-4F11-9D36-F420DA57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C7A3-4DCD-426A-A332-C7379CA7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E9065-BA98-4348-973A-0B90E7AB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90AFE-BAF1-4D76-AFDB-D11D7853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CC6B8-E587-48EC-84D0-56D62092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06688-98B7-4FD4-94D6-527C6452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53294-DCA7-4CD3-8461-A45A411A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18D32-FA30-4E70-AB9D-79727ECB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8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0DD8-1FB7-45DA-A43B-30A0C47D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15FC-235E-440B-BB68-C0DEC015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96DC3-DDA5-4930-8259-937C2817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F29CE-497E-4251-A4BE-D8E87CFA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FBDA-68BC-4E75-B547-996ED0AC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3733-2D29-4903-A0D3-A8EA1117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5912-F545-4303-8CC6-84B92B04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8AC42-67D7-43AE-8873-04FE3B030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6E557-0AE6-46A2-9DDA-F02F9A6A4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1C1F-129A-4B45-86BF-82B2EF0F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53C0-3BFD-414F-A9DB-3BBF56FA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8E1EE-9576-4508-BF66-FC11869D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0AA5B-26FE-414C-9064-C3F5D69F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6730A-2D60-4072-9D8D-31B11F47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59AC-B3A0-4800-BC3E-874CF7038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A0BF-492E-452C-BFBB-454798A2317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CC1F-DA11-455F-A6EE-1047E966F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DEA5-E694-421E-A0EE-58F374DFF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E15D-EB04-4B36-B3C0-5E52EA6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ED1E60-C091-4F8D-961A-C67598F60788}"/>
              </a:ext>
            </a:extLst>
          </p:cNvPr>
          <p:cNvSpPr txBox="1"/>
          <p:nvPr/>
        </p:nvSpPr>
        <p:spPr>
          <a:xfrm>
            <a:off x="0" y="45633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Setup</a:t>
            </a:r>
          </a:p>
        </p:txBody>
      </p:sp>
      <p:pic>
        <p:nvPicPr>
          <p:cNvPr id="1026" name="Picture 2" descr="Business Intelligence Services and Solutions Consulting Company">
            <a:extLst>
              <a:ext uri="{FF2B5EF4-FFF2-40B4-BE49-F238E27FC236}">
                <a16:creationId xmlns:a16="http://schemas.microsoft.com/office/drawing/2014/main" id="{DC359DB6-8608-41D4-A842-CEF99F91D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95" y="1306705"/>
            <a:ext cx="4852210" cy="32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8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E43B6E-E089-45A8-A5CA-5DA43DA88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10" b="4897"/>
          <a:stretch/>
        </p:blipFill>
        <p:spPr>
          <a:xfrm>
            <a:off x="0" y="583163"/>
            <a:ext cx="12192000" cy="56916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0E470-0065-452A-B670-DF5F0B3815B9}"/>
              </a:ext>
            </a:extLst>
          </p:cNvPr>
          <p:cNvSpPr txBox="1"/>
          <p:nvPr/>
        </p:nvSpPr>
        <p:spPr>
          <a:xfrm>
            <a:off x="3905688" y="59943"/>
            <a:ext cx="438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1GB of Storage for Free Tier</a:t>
            </a:r>
          </a:p>
        </p:txBody>
      </p:sp>
    </p:spTree>
    <p:extLst>
      <p:ext uri="{BB962C8B-B14F-4D97-AF65-F5344CB8AC3E}">
        <p14:creationId xmlns:p14="http://schemas.microsoft.com/office/powerpoint/2010/main" val="12576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435DC-498C-4E81-950C-E5371E300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4" b="11156"/>
          <a:stretch/>
        </p:blipFill>
        <p:spPr>
          <a:xfrm>
            <a:off x="0" y="779106"/>
            <a:ext cx="12192000" cy="52997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C0C1D9-544C-43DA-B59F-72B5B1186AC8}"/>
              </a:ext>
            </a:extLst>
          </p:cNvPr>
          <p:cNvSpPr/>
          <p:nvPr/>
        </p:nvSpPr>
        <p:spPr>
          <a:xfrm>
            <a:off x="0" y="2528596"/>
            <a:ext cx="2006082" cy="50385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3FC4B-0CDF-4A32-8817-33EFDE063782}"/>
              </a:ext>
            </a:extLst>
          </p:cNvPr>
          <p:cNvSpPr txBox="1"/>
          <p:nvPr/>
        </p:nvSpPr>
        <p:spPr>
          <a:xfrm>
            <a:off x="2743199" y="3429000"/>
            <a:ext cx="523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Sample Analyses available in AWS</a:t>
            </a:r>
          </a:p>
        </p:txBody>
      </p:sp>
    </p:spTree>
    <p:extLst>
      <p:ext uri="{BB962C8B-B14F-4D97-AF65-F5344CB8AC3E}">
        <p14:creationId xmlns:p14="http://schemas.microsoft.com/office/powerpoint/2010/main" val="167377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7F8F5-8513-4EF4-A4B3-45B04522F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4" b="11292"/>
          <a:stretch/>
        </p:blipFill>
        <p:spPr>
          <a:xfrm>
            <a:off x="0" y="797767"/>
            <a:ext cx="12192000" cy="52624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E0381F-9159-4E20-840B-456479519772}"/>
              </a:ext>
            </a:extLst>
          </p:cNvPr>
          <p:cNvSpPr/>
          <p:nvPr/>
        </p:nvSpPr>
        <p:spPr>
          <a:xfrm>
            <a:off x="10851502" y="1175656"/>
            <a:ext cx="1340498" cy="61582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20E7A-C9C0-4B93-8988-FF2A7EDEB54B}"/>
              </a:ext>
            </a:extLst>
          </p:cNvPr>
          <p:cNvSpPr txBox="1"/>
          <p:nvPr/>
        </p:nvSpPr>
        <p:spPr>
          <a:xfrm>
            <a:off x="2034073" y="3331028"/>
            <a:ext cx="5211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Sample Datasets available in AWS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E241D-C88E-42AF-A4B4-030A862028E2}"/>
              </a:ext>
            </a:extLst>
          </p:cNvPr>
          <p:cNvSpPr txBox="1"/>
          <p:nvPr/>
        </p:nvSpPr>
        <p:spPr>
          <a:xfrm>
            <a:off x="8437983" y="1221956"/>
            <a:ext cx="249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Upload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BDE2C-D01A-4170-907B-CA9C2C14AA4F}"/>
              </a:ext>
            </a:extLst>
          </p:cNvPr>
          <p:cNvSpPr/>
          <p:nvPr/>
        </p:nvSpPr>
        <p:spPr>
          <a:xfrm>
            <a:off x="-9331" y="2887822"/>
            <a:ext cx="2006082" cy="50385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5AC2A-A2DC-4070-973C-4F43F45B1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4" b="11020"/>
          <a:stretch/>
        </p:blipFill>
        <p:spPr>
          <a:xfrm>
            <a:off x="0" y="788437"/>
            <a:ext cx="12192000" cy="5281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4AFAAC-70CF-441C-977F-A611906409EE}"/>
              </a:ext>
            </a:extLst>
          </p:cNvPr>
          <p:cNvSpPr/>
          <p:nvPr/>
        </p:nvSpPr>
        <p:spPr>
          <a:xfrm>
            <a:off x="139960" y="2425958"/>
            <a:ext cx="2845836" cy="10030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7B98F-EEEE-4170-A62B-D954DFC0173D}"/>
              </a:ext>
            </a:extLst>
          </p:cNvPr>
          <p:cNvSpPr txBox="1"/>
          <p:nvPr/>
        </p:nvSpPr>
        <p:spPr>
          <a:xfrm>
            <a:off x="0" y="1902738"/>
            <a:ext cx="502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Upload CSV from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20736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98A05-759F-42FE-A4A0-B4E533C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7" b="11292"/>
          <a:stretch/>
        </p:blipFill>
        <p:spPr>
          <a:xfrm>
            <a:off x="0" y="793102"/>
            <a:ext cx="12192000" cy="52717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4FC400-9C74-422E-A8A6-871660F8EF57}"/>
              </a:ext>
            </a:extLst>
          </p:cNvPr>
          <p:cNvSpPr/>
          <p:nvPr/>
        </p:nvSpPr>
        <p:spPr>
          <a:xfrm>
            <a:off x="7305869" y="3732245"/>
            <a:ext cx="1073019" cy="50385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AFD14-895D-4183-A875-35D31A37FF88}"/>
              </a:ext>
            </a:extLst>
          </p:cNvPr>
          <p:cNvSpPr txBox="1"/>
          <p:nvPr/>
        </p:nvSpPr>
        <p:spPr>
          <a:xfrm>
            <a:off x="3629607" y="643812"/>
            <a:ext cx="2612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Dataset Preview</a:t>
            </a:r>
          </a:p>
        </p:txBody>
      </p:sp>
    </p:spTree>
    <p:extLst>
      <p:ext uri="{BB962C8B-B14F-4D97-AF65-F5344CB8AC3E}">
        <p14:creationId xmlns:p14="http://schemas.microsoft.com/office/powerpoint/2010/main" val="301163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899F5E-861E-4694-B134-D2F74AB2A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02" b="5034"/>
          <a:stretch/>
        </p:blipFill>
        <p:spPr>
          <a:xfrm>
            <a:off x="0" y="573832"/>
            <a:ext cx="12192000" cy="5710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A4A97F-59A7-4F2B-9E6B-F89F969CD251}"/>
              </a:ext>
            </a:extLst>
          </p:cNvPr>
          <p:cNvSpPr txBox="1"/>
          <p:nvPr/>
        </p:nvSpPr>
        <p:spPr>
          <a:xfrm>
            <a:off x="3361244" y="2905779"/>
            <a:ext cx="5469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Edit Dataset or proceed to Visualize</a:t>
            </a:r>
          </a:p>
        </p:txBody>
      </p:sp>
    </p:spTree>
    <p:extLst>
      <p:ext uri="{BB962C8B-B14F-4D97-AF65-F5344CB8AC3E}">
        <p14:creationId xmlns:p14="http://schemas.microsoft.com/office/powerpoint/2010/main" val="260188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118A9-8BD0-43B6-98BF-033C3D228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09" b="5578"/>
          <a:stretch/>
        </p:blipFill>
        <p:spPr>
          <a:xfrm>
            <a:off x="0" y="606489"/>
            <a:ext cx="12192000" cy="5645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3CC67D-5E05-4F08-AF9F-26CA657E8E9F}"/>
              </a:ext>
            </a:extLst>
          </p:cNvPr>
          <p:cNvSpPr txBox="1"/>
          <p:nvPr/>
        </p:nvSpPr>
        <p:spPr>
          <a:xfrm>
            <a:off x="1308509" y="1655477"/>
            <a:ext cx="1952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Dataset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8F7F2-139B-4B46-868B-FE810EEB496E}"/>
              </a:ext>
            </a:extLst>
          </p:cNvPr>
          <p:cNvSpPr txBox="1"/>
          <p:nvPr/>
        </p:nvSpPr>
        <p:spPr>
          <a:xfrm>
            <a:off x="1432917" y="4143344"/>
            <a:ext cx="276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Different types of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3C4BE-DAD9-449B-9C70-8F9C825653FA}"/>
              </a:ext>
            </a:extLst>
          </p:cNvPr>
          <p:cNvSpPr txBox="1"/>
          <p:nvPr/>
        </p:nvSpPr>
        <p:spPr>
          <a:xfrm>
            <a:off x="9292403" y="1048691"/>
            <a:ext cx="289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Data import confirmation</a:t>
            </a:r>
          </a:p>
        </p:txBody>
      </p:sp>
    </p:spTree>
    <p:extLst>
      <p:ext uri="{BB962C8B-B14F-4D97-AF65-F5344CB8AC3E}">
        <p14:creationId xmlns:p14="http://schemas.microsoft.com/office/powerpoint/2010/main" val="121267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46F51E-5236-4337-B7C6-D046DC831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7" b="4898"/>
          <a:stretch/>
        </p:blipFill>
        <p:spPr>
          <a:xfrm>
            <a:off x="0" y="573832"/>
            <a:ext cx="12192000" cy="57103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410DAA-5183-4295-A24F-88ACBB6BF924}"/>
              </a:ext>
            </a:extLst>
          </p:cNvPr>
          <p:cNvSpPr txBox="1"/>
          <p:nvPr/>
        </p:nvSpPr>
        <p:spPr>
          <a:xfrm>
            <a:off x="2425764" y="5807114"/>
            <a:ext cx="7340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Vertical Bar Chart showing</a:t>
            </a:r>
          </a:p>
          <a:p>
            <a:pPr algn="ctr"/>
            <a:r>
              <a:rPr lang="en-US" sz="2800" b="1" dirty="0">
                <a:highlight>
                  <a:srgbClr val="FFFF00"/>
                </a:highlight>
              </a:rPr>
              <a:t>“Count of Heart attack by Smoking and Gender”</a:t>
            </a:r>
          </a:p>
        </p:txBody>
      </p:sp>
    </p:spTree>
    <p:extLst>
      <p:ext uri="{BB962C8B-B14F-4D97-AF65-F5344CB8AC3E}">
        <p14:creationId xmlns:p14="http://schemas.microsoft.com/office/powerpoint/2010/main" val="274964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D549D6-C86B-444B-B2EB-C21589FB8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10" b="5169"/>
          <a:stretch/>
        </p:blipFill>
        <p:spPr>
          <a:xfrm>
            <a:off x="0" y="592493"/>
            <a:ext cx="12192000" cy="5673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45ACC3-318F-486F-9EB7-AF4EC0EDBC1E}"/>
              </a:ext>
            </a:extLst>
          </p:cNvPr>
          <p:cNvSpPr txBox="1"/>
          <p:nvPr/>
        </p:nvSpPr>
        <p:spPr>
          <a:xfrm>
            <a:off x="2873828" y="1707502"/>
            <a:ext cx="7117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Supported Manifest File Format for S3 uploads</a:t>
            </a:r>
          </a:p>
        </p:txBody>
      </p:sp>
    </p:spTree>
    <p:extLst>
      <p:ext uri="{BB962C8B-B14F-4D97-AF65-F5344CB8AC3E}">
        <p14:creationId xmlns:p14="http://schemas.microsoft.com/office/powerpoint/2010/main" val="353280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A3AA22-3382-4E1A-9627-1680F2416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09" b="4625"/>
          <a:stretch/>
        </p:blipFill>
        <p:spPr>
          <a:xfrm>
            <a:off x="0" y="573832"/>
            <a:ext cx="12192000" cy="57103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1B656A-A5E0-44A9-8956-9967CDD0ADBA}"/>
              </a:ext>
            </a:extLst>
          </p:cNvPr>
          <p:cNvSpPr/>
          <p:nvPr/>
        </p:nvSpPr>
        <p:spPr>
          <a:xfrm>
            <a:off x="1203649" y="2780522"/>
            <a:ext cx="1940767" cy="71845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6C70C-E176-4762-B81C-3940A9A8378C}"/>
              </a:ext>
            </a:extLst>
          </p:cNvPr>
          <p:cNvSpPr txBox="1"/>
          <p:nvPr/>
        </p:nvSpPr>
        <p:spPr>
          <a:xfrm>
            <a:off x="2360645" y="2174032"/>
            <a:ext cx="3551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Search for ‘QuickSight’</a:t>
            </a:r>
          </a:p>
        </p:txBody>
      </p:sp>
    </p:spTree>
    <p:extLst>
      <p:ext uri="{BB962C8B-B14F-4D97-AF65-F5344CB8AC3E}">
        <p14:creationId xmlns:p14="http://schemas.microsoft.com/office/powerpoint/2010/main" val="48938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49045-972E-4F18-B623-2238CE443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7" b="4898"/>
          <a:stretch/>
        </p:blipFill>
        <p:spPr>
          <a:xfrm>
            <a:off x="0" y="573832"/>
            <a:ext cx="12192000" cy="57103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CF41FA-BA4A-4AB8-932B-3FBABEAA4229}"/>
              </a:ext>
            </a:extLst>
          </p:cNvPr>
          <p:cNvSpPr/>
          <p:nvPr/>
        </p:nvSpPr>
        <p:spPr>
          <a:xfrm>
            <a:off x="4506686" y="2780522"/>
            <a:ext cx="1782147" cy="49452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FF6DE-E6FC-432F-A3F4-9B9D5483E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12517" r="-434" b="4761"/>
          <a:stretch/>
        </p:blipFill>
        <p:spPr>
          <a:xfrm>
            <a:off x="0" y="592493"/>
            <a:ext cx="12192000" cy="5673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E18080-3380-4EE4-A746-DA377027B1B0}"/>
              </a:ext>
            </a:extLst>
          </p:cNvPr>
          <p:cNvSpPr txBox="1"/>
          <p:nvPr/>
        </p:nvSpPr>
        <p:spPr>
          <a:xfrm>
            <a:off x="3340359" y="69273"/>
            <a:ext cx="5203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Compare and choose your Edition</a:t>
            </a:r>
          </a:p>
        </p:txBody>
      </p:sp>
    </p:spTree>
    <p:extLst>
      <p:ext uri="{BB962C8B-B14F-4D97-AF65-F5344CB8AC3E}">
        <p14:creationId xmlns:p14="http://schemas.microsoft.com/office/powerpoint/2010/main" val="302578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90B62-29CD-4BAE-8367-CB6C81AFA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7" b="5034"/>
          <a:stretch/>
        </p:blipFill>
        <p:spPr>
          <a:xfrm>
            <a:off x="0" y="578497"/>
            <a:ext cx="12192000" cy="57010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8884BB-BAB0-4DD1-96E6-33CAA7013E2F}"/>
              </a:ext>
            </a:extLst>
          </p:cNvPr>
          <p:cNvSpPr/>
          <p:nvPr/>
        </p:nvSpPr>
        <p:spPr>
          <a:xfrm>
            <a:off x="1866123" y="3956179"/>
            <a:ext cx="2939142" cy="69046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C471A-EA8F-4F27-808F-4F5CEABF22BE}"/>
              </a:ext>
            </a:extLst>
          </p:cNvPr>
          <p:cNvSpPr/>
          <p:nvPr/>
        </p:nvSpPr>
        <p:spPr>
          <a:xfrm>
            <a:off x="2155371" y="5019869"/>
            <a:ext cx="1492898" cy="186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49B88-8D5F-4171-A15C-4682FB6F83C5}"/>
              </a:ext>
            </a:extLst>
          </p:cNvPr>
          <p:cNvSpPr txBox="1"/>
          <p:nvPr/>
        </p:nvSpPr>
        <p:spPr>
          <a:xfrm>
            <a:off x="4805265" y="4039802"/>
            <a:ext cx="3599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Create a account name</a:t>
            </a:r>
          </a:p>
        </p:txBody>
      </p:sp>
    </p:spTree>
    <p:extLst>
      <p:ext uri="{BB962C8B-B14F-4D97-AF65-F5344CB8AC3E}">
        <p14:creationId xmlns:p14="http://schemas.microsoft.com/office/powerpoint/2010/main" val="236480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0282A-C979-4211-AB78-CF52302E7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7" b="5442"/>
          <a:stretch/>
        </p:blipFill>
        <p:spPr>
          <a:xfrm>
            <a:off x="0" y="592493"/>
            <a:ext cx="12192000" cy="567301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B1EB038-2926-47BE-85C7-BACD00A35BA2}"/>
              </a:ext>
            </a:extLst>
          </p:cNvPr>
          <p:cNvSpPr/>
          <p:nvPr/>
        </p:nvSpPr>
        <p:spPr>
          <a:xfrm>
            <a:off x="1931437" y="3732244"/>
            <a:ext cx="3265713" cy="55050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2A4C4A-368B-4F0E-A523-02966367BA33}"/>
              </a:ext>
            </a:extLst>
          </p:cNvPr>
          <p:cNvSpPr txBox="1"/>
          <p:nvPr/>
        </p:nvSpPr>
        <p:spPr>
          <a:xfrm>
            <a:off x="1828800" y="3209024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Enable S3 uploads</a:t>
            </a:r>
          </a:p>
        </p:txBody>
      </p:sp>
    </p:spTree>
    <p:extLst>
      <p:ext uri="{BB962C8B-B14F-4D97-AF65-F5344CB8AC3E}">
        <p14:creationId xmlns:p14="http://schemas.microsoft.com/office/powerpoint/2010/main" val="426932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3C0EA-BBCA-4064-B7CA-94ADDF958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 b="4762"/>
          <a:stretch/>
        </p:blipFill>
        <p:spPr>
          <a:xfrm>
            <a:off x="0" y="578497"/>
            <a:ext cx="12192000" cy="57010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2A799F-84E5-4EF1-97C4-312FE988C7D9}"/>
              </a:ext>
            </a:extLst>
          </p:cNvPr>
          <p:cNvSpPr/>
          <p:nvPr/>
        </p:nvSpPr>
        <p:spPr>
          <a:xfrm>
            <a:off x="2659225" y="3359019"/>
            <a:ext cx="2313991" cy="3918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A1DC1-B72C-440A-A437-E66FB0182BB2}"/>
              </a:ext>
            </a:extLst>
          </p:cNvPr>
          <p:cNvSpPr txBox="1"/>
          <p:nvPr/>
        </p:nvSpPr>
        <p:spPr>
          <a:xfrm>
            <a:off x="2528596" y="4105116"/>
            <a:ext cx="416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Give access to S3 Bucket(s)</a:t>
            </a:r>
          </a:p>
        </p:txBody>
      </p:sp>
    </p:spTree>
    <p:extLst>
      <p:ext uri="{BB962C8B-B14F-4D97-AF65-F5344CB8AC3E}">
        <p14:creationId xmlns:p14="http://schemas.microsoft.com/office/powerpoint/2010/main" val="221806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88D5C-D501-4377-A872-7733A2F04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2" b="11292"/>
          <a:stretch/>
        </p:blipFill>
        <p:spPr>
          <a:xfrm>
            <a:off x="0" y="788436"/>
            <a:ext cx="12192000" cy="52811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D2B1D9-D43B-4AB2-9FA1-0C719A74C22A}"/>
              </a:ext>
            </a:extLst>
          </p:cNvPr>
          <p:cNvSpPr/>
          <p:nvPr/>
        </p:nvSpPr>
        <p:spPr>
          <a:xfrm>
            <a:off x="1959430" y="2369975"/>
            <a:ext cx="1950097" cy="5038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596553-A98F-402F-AD6C-2A8F72094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3" b="5306"/>
          <a:stretch/>
        </p:blipFill>
        <p:spPr>
          <a:xfrm>
            <a:off x="0" y="592494"/>
            <a:ext cx="12192000" cy="5673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FFBEF-4E67-4938-ADB4-1C1979E6484A}"/>
              </a:ext>
            </a:extLst>
          </p:cNvPr>
          <p:cNvSpPr txBox="1"/>
          <p:nvPr/>
        </p:nvSpPr>
        <p:spPr>
          <a:xfrm>
            <a:off x="4757332" y="69274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90 days free trial</a:t>
            </a:r>
          </a:p>
        </p:txBody>
      </p:sp>
    </p:spTree>
    <p:extLst>
      <p:ext uri="{BB962C8B-B14F-4D97-AF65-F5344CB8AC3E}">
        <p14:creationId xmlns:p14="http://schemas.microsoft.com/office/powerpoint/2010/main" val="5609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91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Jayakumar</dc:creator>
  <cp:lastModifiedBy>Venkatesh Jayakumar</cp:lastModifiedBy>
  <cp:revision>18</cp:revision>
  <dcterms:created xsi:type="dcterms:W3CDTF">2020-11-23T13:12:01Z</dcterms:created>
  <dcterms:modified xsi:type="dcterms:W3CDTF">2020-12-08T10:23:03Z</dcterms:modified>
</cp:coreProperties>
</file>