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8" r:id="rId5"/>
    <p:sldId id="256" r:id="rId6"/>
    <p:sldId id="259" r:id="rId7"/>
    <p:sldId id="293" r:id="rId8"/>
    <p:sldId id="260" r:id="rId9"/>
    <p:sldId id="294" r:id="rId10"/>
    <p:sldId id="295" r:id="rId11"/>
    <p:sldId id="302" r:id="rId12"/>
    <p:sldId id="296" r:id="rId13"/>
    <p:sldId id="303" r:id="rId14"/>
    <p:sldId id="261" r:id="rId15"/>
    <p:sldId id="289" r:id="rId16"/>
    <p:sldId id="291" r:id="rId17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299297"/>
    <a:srgbClr val="1D70AF"/>
    <a:srgbClr val="003F78"/>
    <a:srgbClr val="1C68A3"/>
    <a:srgbClr val="333333"/>
    <a:srgbClr val="4D4D4D"/>
    <a:srgbClr val="D58527"/>
    <a:srgbClr val="E8BB2E"/>
    <a:srgbClr val="EFC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C4208-0BBB-473E-B2FC-6C54539E8585}" v="66" dt="2020-02-18T00:06:59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>
      <p:cViewPr varScale="1">
        <p:scale>
          <a:sx n="119" d="100"/>
          <a:sy n="119" d="100"/>
        </p:scale>
        <p:origin x="15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Giacometti" userId="2b797469-03ad-4e72-bf65-ba12d406ab97" providerId="ADAL" clId="{6721F989-4D98-4A51-8A51-882BD9FF7CCF}"/>
    <pc:docChg chg="undo custSel addSld modSld">
      <pc:chgData name="Mauricio Giacometti" userId="2b797469-03ad-4e72-bf65-ba12d406ab97" providerId="ADAL" clId="{6721F989-4D98-4A51-8A51-882BD9FF7CCF}" dt="2020-02-18T00:40:50.455" v="1308" actId="478"/>
      <pc:docMkLst>
        <pc:docMk/>
      </pc:docMkLst>
      <pc:sldChg chg="addSp delSp modSp">
        <pc:chgData name="Mauricio Giacometti" userId="2b797469-03ad-4e72-bf65-ba12d406ab97" providerId="ADAL" clId="{6721F989-4D98-4A51-8A51-882BD9FF7CCF}" dt="2020-02-17T23:30:20.813" v="1052" actId="478"/>
        <pc:sldMkLst>
          <pc:docMk/>
          <pc:sldMk cId="174042175" sldId="256"/>
        </pc:sldMkLst>
        <pc:spChg chg="mod">
          <ac:chgData name="Mauricio Giacometti" userId="2b797469-03ad-4e72-bf65-ba12d406ab97" providerId="ADAL" clId="{6721F989-4D98-4A51-8A51-882BD9FF7CCF}" dt="2020-02-17T18:25:52.950" v="798" actId="1035"/>
          <ac:spMkLst>
            <pc:docMk/>
            <pc:sldMk cId="174042175" sldId="256"/>
            <ac:spMk id="13" creationId="{00000000-0000-0000-0000-000000000000}"/>
          </ac:spMkLst>
        </pc:spChg>
        <pc:spChg chg="mod">
          <ac:chgData name="Mauricio Giacometti" userId="2b797469-03ad-4e72-bf65-ba12d406ab97" providerId="ADAL" clId="{6721F989-4D98-4A51-8A51-882BD9FF7CCF}" dt="2020-02-17T17:19:13.634" v="70" actId="1036"/>
          <ac:spMkLst>
            <pc:docMk/>
            <pc:sldMk cId="174042175" sldId="256"/>
            <ac:spMk id="15" creationId="{00000000-0000-0000-0000-000000000000}"/>
          </ac:spMkLst>
        </pc:spChg>
        <pc:spChg chg="mod">
          <ac:chgData name="Mauricio Giacometti" userId="2b797469-03ad-4e72-bf65-ba12d406ab97" providerId="ADAL" clId="{6721F989-4D98-4A51-8A51-882BD9FF7CCF}" dt="2020-02-17T17:14:54.649" v="12" actId="20577"/>
          <ac:spMkLst>
            <pc:docMk/>
            <pc:sldMk cId="174042175" sldId="256"/>
            <ac:spMk id="16" creationId="{00000000-0000-0000-0000-000000000000}"/>
          </ac:spMkLst>
        </pc:spChg>
        <pc:spChg chg="add del mod">
          <ac:chgData name="Mauricio Giacometti" userId="2b797469-03ad-4e72-bf65-ba12d406ab97" providerId="ADAL" clId="{6721F989-4D98-4A51-8A51-882BD9FF7CCF}" dt="2020-02-17T23:30:20.813" v="1052" actId="478"/>
          <ac:spMkLst>
            <pc:docMk/>
            <pc:sldMk cId="174042175" sldId="256"/>
            <ac:spMk id="18" creationId="{F57CF022-37E8-468F-BDD8-B2A1C780982C}"/>
          </ac:spMkLst>
        </pc:spChg>
        <pc:spChg chg="add mod">
          <ac:chgData name="Mauricio Giacometti" userId="2b797469-03ad-4e72-bf65-ba12d406ab97" providerId="ADAL" clId="{6721F989-4D98-4A51-8A51-882BD9FF7CCF}" dt="2020-02-17T23:30:16.037" v="1051" actId="1036"/>
          <ac:spMkLst>
            <pc:docMk/>
            <pc:sldMk cId="174042175" sldId="256"/>
            <ac:spMk id="19" creationId="{F7214415-B4BE-4FF9-9DE0-12F7DACE5326}"/>
          </ac:spMkLst>
        </pc:spChg>
        <pc:spChg chg="add del mod">
          <ac:chgData name="Mauricio Giacometti" userId="2b797469-03ad-4e72-bf65-ba12d406ab97" providerId="ADAL" clId="{6721F989-4D98-4A51-8A51-882BD9FF7CCF}" dt="2020-02-17T23:30:20.813" v="1052" actId="478"/>
          <ac:spMkLst>
            <pc:docMk/>
            <pc:sldMk cId="174042175" sldId="256"/>
            <ac:spMk id="20" creationId="{B050C7CC-BF80-4404-9C1C-6493AEC7C92B}"/>
          </ac:spMkLst>
        </pc:spChg>
        <pc:spChg chg="mod">
          <ac:chgData name="Mauricio Giacometti" userId="2b797469-03ad-4e72-bf65-ba12d406ab97" providerId="ADAL" clId="{6721F989-4D98-4A51-8A51-882BD9FF7CCF}" dt="2020-02-17T17:15:52.733" v="36" actId="20577"/>
          <ac:spMkLst>
            <pc:docMk/>
            <pc:sldMk cId="174042175" sldId="256"/>
            <ac:spMk id="21" creationId="{00000000-0000-0000-0000-000000000000}"/>
          </ac:spMkLst>
        </pc:spChg>
        <pc:spChg chg="del mod">
          <ac:chgData name="Mauricio Giacometti" userId="2b797469-03ad-4e72-bf65-ba12d406ab97" providerId="ADAL" clId="{6721F989-4D98-4A51-8A51-882BD9FF7CCF}" dt="2020-02-17T23:30:09.439" v="1042" actId="478"/>
          <ac:spMkLst>
            <pc:docMk/>
            <pc:sldMk cId="174042175" sldId="256"/>
            <ac:spMk id="22" creationId="{00000000-0000-0000-0000-000000000000}"/>
          </ac:spMkLst>
        </pc:spChg>
        <pc:spChg chg="mod">
          <ac:chgData name="Mauricio Giacometti" userId="2b797469-03ad-4e72-bf65-ba12d406ab97" providerId="ADAL" clId="{6721F989-4D98-4A51-8A51-882BD9FF7CCF}" dt="2020-02-17T23:30:16.037" v="1051" actId="1036"/>
          <ac:spMkLst>
            <pc:docMk/>
            <pc:sldMk cId="174042175" sldId="256"/>
            <ac:spMk id="23" creationId="{00000000-0000-0000-0000-000000000000}"/>
          </ac:spMkLst>
        </pc:spChg>
        <pc:spChg chg="mod">
          <ac:chgData name="Mauricio Giacometti" userId="2b797469-03ad-4e72-bf65-ba12d406ab97" providerId="ADAL" clId="{6721F989-4D98-4A51-8A51-882BD9FF7CCF}" dt="2020-02-17T23:30:16.037" v="1051" actId="1036"/>
          <ac:spMkLst>
            <pc:docMk/>
            <pc:sldMk cId="174042175" sldId="256"/>
            <ac:spMk id="24" creationId="{00000000-0000-0000-0000-000000000000}"/>
          </ac:spMkLst>
        </pc:spChg>
        <pc:spChg chg="add mod">
          <ac:chgData name="Mauricio Giacometti" userId="2b797469-03ad-4e72-bf65-ba12d406ab97" providerId="ADAL" clId="{6721F989-4D98-4A51-8A51-882BD9FF7CCF}" dt="2020-02-17T23:30:16.037" v="1051" actId="1036"/>
          <ac:spMkLst>
            <pc:docMk/>
            <pc:sldMk cId="174042175" sldId="256"/>
            <ac:spMk id="25" creationId="{6C37904F-1B62-4E5D-ACC2-409066947245}"/>
          </ac:spMkLst>
        </pc:spChg>
      </pc:sldChg>
      <pc:sldChg chg="modSp">
        <pc:chgData name="Mauricio Giacometti" userId="2b797469-03ad-4e72-bf65-ba12d406ab97" providerId="ADAL" clId="{6721F989-4D98-4A51-8A51-882BD9FF7CCF}" dt="2020-02-17T17:14:43.322" v="0"/>
        <pc:sldMkLst>
          <pc:docMk/>
          <pc:sldMk cId="1065174779" sldId="258"/>
        </pc:sldMkLst>
        <pc:spChg chg="mod">
          <ac:chgData name="Mauricio Giacometti" userId="2b797469-03ad-4e72-bf65-ba12d406ab97" providerId="ADAL" clId="{6721F989-4D98-4A51-8A51-882BD9FF7CCF}" dt="2020-02-17T17:14:43.322" v="0"/>
          <ac:spMkLst>
            <pc:docMk/>
            <pc:sldMk cId="1065174779" sldId="258"/>
            <ac:spMk id="4" creationId="{00000000-0000-0000-0000-000000000000}"/>
          </ac:spMkLst>
        </pc:spChg>
      </pc:sldChg>
      <pc:sldChg chg="addSp modSp">
        <pc:chgData name="Mauricio Giacometti" userId="2b797469-03ad-4e72-bf65-ba12d406ab97" providerId="ADAL" clId="{6721F989-4D98-4A51-8A51-882BD9FF7CCF}" dt="2020-02-17T23:13:34.988" v="981" actId="1035"/>
        <pc:sldMkLst>
          <pc:docMk/>
          <pc:sldMk cId="402149911" sldId="259"/>
        </pc:sldMkLst>
        <pc:spChg chg="mod">
          <ac:chgData name="Mauricio Giacometti" userId="2b797469-03ad-4e72-bf65-ba12d406ab97" providerId="ADAL" clId="{6721F989-4D98-4A51-8A51-882BD9FF7CCF}" dt="2020-02-17T23:13:34.988" v="981" actId="1035"/>
          <ac:spMkLst>
            <pc:docMk/>
            <pc:sldMk cId="402149911" sldId="259"/>
            <ac:spMk id="2" creationId="{75D5B302-5FFE-4C0E-8B15-7494A9AE1B53}"/>
          </ac:spMkLst>
        </pc:spChg>
        <pc:spChg chg="mod">
          <ac:chgData name="Mauricio Giacometti" userId="2b797469-03ad-4e72-bf65-ba12d406ab97" providerId="ADAL" clId="{6721F989-4D98-4A51-8A51-882BD9FF7CCF}" dt="2020-02-17T17:38:50.728" v="110" actId="20577"/>
          <ac:spMkLst>
            <pc:docMk/>
            <pc:sldMk cId="402149911" sldId="259"/>
            <ac:spMk id="6" creationId="{00000000-0000-0000-0000-000000000000}"/>
          </ac:spMkLst>
        </pc:spChg>
        <pc:spChg chg="add mod">
          <ac:chgData name="Mauricio Giacometti" userId="2b797469-03ad-4e72-bf65-ba12d406ab97" providerId="ADAL" clId="{6721F989-4D98-4A51-8A51-882BD9FF7CCF}" dt="2020-02-17T18:21:31.125" v="786" actId="20577"/>
          <ac:spMkLst>
            <pc:docMk/>
            <pc:sldMk cId="402149911" sldId="259"/>
            <ac:spMk id="8" creationId="{A985878C-DDF4-4A5E-B922-738DDF7F8E57}"/>
          </ac:spMkLst>
        </pc:spChg>
        <pc:spChg chg="add mod">
          <ac:chgData name="Mauricio Giacometti" userId="2b797469-03ad-4e72-bf65-ba12d406ab97" providerId="ADAL" clId="{6721F989-4D98-4A51-8A51-882BD9FF7CCF}" dt="2020-02-17T18:23:36.534" v="788"/>
          <ac:spMkLst>
            <pc:docMk/>
            <pc:sldMk cId="402149911" sldId="259"/>
            <ac:spMk id="9" creationId="{1EF2DE6D-BAF7-4DE0-AA61-E2ACB4F07416}"/>
          </ac:spMkLst>
        </pc:spChg>
        <pc:picChg chg="add mod">
          <ac:chgData name="Mauricio Giacometti" userId="2b797469-03ad-4e72-bf65-ba12d406ab97" providerId="ADAL" clId="{6721F989-4D98-4A51-8A51-882BD9FF7CCF}" dt="2020-02-17T18:19:52.059" v="775" actId="1076"/>
          <ac:picMkLst>
            <pc:docMk/>
            <pc:sldMk cId="402149911" sldId="259"/>
            <ac:picMk id="5" creationId="{2865CFDF-FBEE-41DB-9C21-08F0F166D776}"/>
          </ac:picMkLst>
        </pc:picChg>
        <pc:picChg chg="add mod">
          <ac:chgData name="Mauricio Giacometti" userId="2b797469-03ad-4e72-bf65-ba12d406ab97" providerId="ADAL" clId="{6721F989-4D98-4A51-8A51-882BD9FF7CCF}" dt="2020-02-17T18:21:03.763" v="776"/>
          <ac:picMkLst>
            <pc:docMk/>
            <pc:sldMk cId="402149911" sldId="259"/>
            <ac:picMk id="7" creationId="{9C60B82D-B838-495D-A1C4-F60400269468}"/>
          </ac:picMkLst>
        </pc:picChg>
      </pc:sldChg>
      <pc:sldChg chg="addSp delSp modSp">
        <pc:chgData name="Mauricio Giacometti" userId="2b797469-03ad-4e72-bf65-ba12d406ab97" providerId="ADAL" clId="{6721F989-4D98-4A51-8A51-882BD9FF7CCF}" dt="2020-02-17T18:26:46.902" v="827"/>
        <pc:sldMkLst>
          <pc:docMk/>
          <pc:sldMk cId="238283415" sldId="260"/>
        </pc:sldMkLst>
        <pc:spChg chg="del">
          <ac:chgData name="Mauricio Giacometti" userId="2b797469-03ad-4e72-bf65-ba12d406ab97" providerId="ADAL" clId="{6721F989-4D98-4A51-8A51-882BD9FF7CCF}" dt="2020-02-17T18:26:34.285" v="823" actId="478"/>
          <ac:spMkLst>
            <pc:docMk/>
            <pc:sldMk cId="238283415" sldId="260"/>
            <ac:spMk id="2" creationId="{75D5B302-5FFE-4C0E-8B15-7494A9AE1B53}"/>
          </ac:spMkLst>
        </pc:spChg>
        <pc:spChg chg="mod">
          <ac:chgData name="Mauricio Giacometti" userId="2b797469-03ad-4e72-bf65-ba12d406ab97" providerId="ADAL" clId="{6721F989-4D98-4A51-8A51-882BD9FF7CCF}" dt="2020-02-17T18:26:14.942" v="822" actId="20577"/>
          <ac:spMkLst>
            <pc:docMk/>
            <pc:sldMk cId="238283415" sldId="260"/>
            <ac:spMk id="6" creationId="{00000000-0000-0000-0000-000000000000}"/>
          </ac:spMkLst>
        </pc:spChg>
        <pc:spChg chg="del">
          <ac:chgData name="Mauricio Giacometti" userId="2b797469-03ad-4e72-bf65-ba12d406ab97" providerId="ADAL" clId="{6721F989-4D98-4A51-8A51-882BD9FF7CCF}" dt="2020-02-17T18:26:37.331" v="824" actId="478"/>
          <ac:spMkLst>
            <pc:docMk/>
            <pc:sldMk cId="238283415" sldId="260"/>
            <ac:spMk id="7" creationId="{93FA223C-2DAA-4090-AC83-998993EC94EE}"/>
          </ac:spMkLst>
        </pc:spChg>
        <pc:spChg chg="add">
          <ac:chgData name="Mauricio Giacometti" userId="2b797469-03ad-4e72-bf65-ba12d406ab97" providerId="ADAL" clId="{6721F989-4D98-4A51-8A51-882BD9FF7CCF}" dt="2020-02-17T18:26:38.405" v="825"/>
          <ac:spMkLst>
            <pc:docMk/>
            <pc:sldMk cId="238283415" sldId="260"/>
            <ac:spMk id="9" creationId="{39BFCC8A-77C6-491A-8B4E-83E9EA4F03D6}"/>
          </ac:spMkLst>
        </pc:spChg>
        <pc:spChg chg="add">
          <ac:chgData name="Mauricio Giacometti" userId="2b797469-03ad-4e72-bf65-ba12d406ab97" providerId="ADAL" clId="{6721F989-4D98-4A51-8A51-882BD9FF7CCF}" dt="2020-02-17T18:26:38.405" v="825"/>
          <ac:spMkLst>
            <pc:docMk/>
            <pc:sldMk cId="238283415" sldId="260"/>
            <ac:spMk id="10" creationId="{AAAEC5B4-59D7-4057-9437-937AD2273269}"/>
          </ac:spMkLst>
        </pc:spChg>
        <pc:grpChg chg="add del mod">
          <ac:chgData name="Mauricio Giacometti" userId="2b797469-03ad-4e72-bf65-ba12d406ab97" providerId="ADAL" clId="{6721F989-4D98-4A51-8A51-882BD9FF7CCF}" dt="2020-02-17T18:26:46.428" v="826" actId="478"/>
          <ac:grpSpMkLst>
            <pc:docMk/>
            <pc:sldMk cId="238283415" sldId="260"/>
            <ac:grpSpMk id="8" creationId="{45E768A8-79D9-4CCA-9382-6F60FB667882}"/>
          </ac:grpSpMkLst>
        </pc:grpChg>
        <pc:graphicFrameChg chg="add">
          <ac:chgData name="Mauricio Giacometti" userId="2b797469-03ad-4e72-bf65-ba12d406ab97" providerId="ADAL" clId="{6721F989-4D98-4A51-8A51-882BD9FF7CCF}" dt="2020-02-17T18:26:46.902" v="827"/>
          <ac:graphicFrameMkLst>
            <pc:docMk/>
            <pc:sldMk cId="238283415" sldId="260"/>
            <ac:graphicFrameMk id="11" creationId="{EFC7CD0B-733B-4E95-B7F0-0C462731B9DE}"/>
          </ac:graphicFrameMkLst>
        </pc:graphicFrameChg>
      </pc:sldChg>
      <pc:sldChg chg="addSp delSp modSp">
        <pc:chgData name="Mauricio Giacometti" userId="2b797469-03ad-4e72-bf65-ba12d406ab97" providerId="ADAL" clId="{6721F989-4D98-4A51-8A51-882BD9FF7CCF}" dt="2020-02-18T00:40:50.455" v="1308" actId="478"/>
        <pc:sldMkLst>
          <pc:docMk/>
          <pc:sldMk cId="4106361431" sldId="261"/>
        </pc:sldMkLst>
        <pc:spChg chg="del">
          <ac:chgData name="Mauricio Giacometti" userId="2b797469-03ad-4e72-bf65-ba12d406ab97" providerId="ADAL" clId="{6721F989-4D98-4A51-8A51-882BD9FF7CCF}" dt="2020-02-17T22:52:16.707" v="906" actId="478"/>
          <ac:spMkLst>
            <pc:docMk/>
            <pc:sldMk cId="4106361431" sldId="261"/>
            <ac:spMk id="2" creationId="{75D5B302-5FFE-4C0E-8B15-7494A9AE1B53}"/>
          </ac:spMkLst>
        </pc:spChg>
        <pc:spChg chg="del">
          <ac:chgData name="Mauricio Giacometti" userId="2b797469-03ad-4e72-bf65-ba12d406ab97" providerId="ADAL" clId="{6721F989-4D98-4A51-8A51-882BD9FF7CCF}" dt="2020-02-17T19:06:56.926" v="905" actId="478"/>
          <ac:spMkLst>
            <pc:docMk/>
            <pc:sldMk cId="4106361431" sldId="261"/>
            <ac:spMk id="3" creationId="{63E5D147-422B-4ACA-89AE-7E65EC050263}"/>
          </ac:spMkLst>
        </pc:spChg>
        <pc:spChg chg="mod">
          <ac:chgData name="Mauricio Giacometti" userId="2b797469-03ad-4e72-bf65-ba12d406ab97" providerId="ADAL" clId="{6721F989-4D98-4A51-8A51-882BD9FF7CCF}" dt="2020-02-17T22:52:33.502" v="909" actId="207"/>
          <ac:spMkLst>
            <pc:docMk/>
            <pc:sldMk cId="4106361431" sldId="261"/>
            <ac:spMk id="6" creationId="{00000000-0000-0000-0000-000000000000}"/>
          </ac:spMkLst>
        </pc:spChg>
        <pc:spChg chg="add del mod">
          <ac:chgData name="Mauricio Giacometti" userId="2b797469-03ad-4e72-bf65-ba12d406ab97" providerId="ADAL" clId="{6721F989-4D98-4A51-8A51-882BD9FF7CCF}" dt="2020-02-18T00:40:47.784" v="1307" actId="478"/>
          <ac:spMkLst>
            <pc:docMk/>
            <pc:sldMk cId="4106361431" sldId="261"/>
            <ac:spMk id="7" creationId="{F40C0F15-CF6A-4C82-BFB5-DBCD2D080296}"/>
          </ac:spMkLst>
        </pc:spChg>
        <pc:spChg chg="add mod">
          <ac:chgData name="Mauricio Giacometti" userId="2b797469-03ad-4e72-bf65-ba12d406ab97" providerId="ADAL" clId="{6721F989-4D98-4A51-8A51-882BD9FF7CCF}" dt="2020-02-17T23:19:30.879" v="999" actId="20577"/>
          <ac:spMkLst>
            <pc:docMk/>
            <pc:sldMk cId="4106361431" sldId="261"/>
            <ac:spMk id="8" creationId="{7CC8E2D3-CC23-4006-BE0B-FE51CD43320D}"/>
          </ac:spMkLst>
        </pc:spChg>
        <pc:spChg chg="add del mod">
          <ac:chgData name="Mauricio Giacometti" userId="2b797469-03ad-4e72-bf65-ba12d406ab97" providerId="ADAL" clId="{6721F989-4D98-4A51-8A51-882BD9FF7CCF}" dt="2020-02-18T00:40:50.455" v="1308" actId="478"/>
          <ac:spMkLst>
            <pc:docMk/>
            <pc:sldMk cId="4106361431" sldId="261"/>
            <ac:spMk id="9" creationId="{632CFC0D-1A1F-4930-ACFE-EB8FAA368AC1}"/>
          </ac:spMkLst>
        </pc:spChg>
      </pc:sldChg>
      <pc:sldChg chg="addSp delSp modSp">
        <pc:chgData name="Mauricio Giacometti" userId="2b797469-03ad-4e72-bf65-ba12d406ab97" providerId="ADAL" clId="{6721F989-4D98-4A51-8A51-882BD9FF7CCF}" dt="2020-02-18T00:13:02.811" v="1306" actId="14734"/>
        <pc:sldMkLst>
          <pc:docMk/>
          <pc:sldMk cId="3871616373" sldId="262"/>
        </pc:sldMkLst>
        <pc:spChg chg="mod">
          <ac:chgData name="Mauricio Giacometti" userId="2b797469-03ad-4e72-bf65-ba12d406ab97" providerId="ADAL" clId="{6721F989-4D98-4A51-8A51-882BD9FF7CCF}" dt="2020-02-17T22:54:51.114" v="916" actId="20577"/>
          <ac:spMkLst>
            <pc:docMk/>
            <pc:sldMk cId="3871616373" sldId="262"/>
            <ac:spMk id="4" creationId="{00000000-0000-0000-0000-000000000000}"/>
          </ac:spMkLst>
        </pc:spChg>
        <pc:spChg chg="add mod">
          <ac:chgData name="Mauricio Giacometti" userId="2b797469-03ad-4e72-bf65-ba12d406ab97" providerId="ADAL" clId="{6721F989-4D98-4A51-8A51-882BD9FF7CCF}" dt="2020-02-17T23:00:09.190" v="961" actId="20577"/>
          <ac:spMkLst>
            <pc:docMk/>
            <pc:sldMk cId="3871616373" sldId="262"/>
            <ac:spMk id="5" creationId="{B621D894-EC12-4156-BC45-83C63E5D6FC7}"/>
          </ac:spMkLst>
        </pc:spChg>
        <pc:spChg chg="del">
          <ac:chgData name="Mauricio Giacometti" userId="2b797469-03ad-4e72-bf65-ba12d406ab97" providerId="ADAL" clId="{6721F989-4D98-4A51-8A51-882BD9FF7CCF}" dt="2020-02-17T22:59:38.529" v="940" actId="478"/>
          <ac:spMkLst>
            <pc:docMk/>
            <pc:sldMk cId="3871616373" sldId="262"/>
            <ac:spMk id="7" creationId="{488DFDE2-2593-4728-8740-FA71F276346A}"/>
          </ac:spMkLst>
        </pc:spChg>
        <pc:spChg chg="add">
          <ac:chgData name="Mauricio Giacometti" userId="2b797469-03ad-4e72-bf65-ba12d406ab97" providerId="ADAL" clId="{6721F989-4D98-4A51-8A51-882BD9FF7CCF}" dt="2020-02-17T22:59:39.279" v="941"/>
          <ac:spMkLst>
            <pc:docMk/>
            <pc:sldMk cId="3871616373" sldId="262"/>
            <ac:spMk id="9" creationId="{25EB1CDC-D30F-4DAB-845B-26F6BF01F427}"/>
          </ac:spMkLst>
        </pc:spChg>
        <pc:spChg chg="add mod">
          <ac:chgData name="Mauricio Giacometti" userId="2b797469-03ad-4e72-bf65-ba12d406ab97" providerId="ADAL" clId="{6721F989-4D98-4A51-8A51-882BD9FF7CCF}" dt="2020-02-17T22:59:53.334" v="951" actId="1035"/>
          <ac:spMkLst>
            <pc:docMk/>
            <pc:sldMk cId="3871616373" sldId="262"/>
            <ac:spMk id="10" creationId="{3A5B657E-3229-4583-9499-35781C4FF151}"/>
          </ac:spMkLst>
        </pc:spChg>
        <pc:graphicFrameChg chg="add modGraphic">
          <ac:chgData name="Mauricio Giacometti" userId="2b797469-03ad-4e72-bf65-ba12d406ab97" providerId="ADAL" clId="{6721F989-4D98-4A51-8A51-882BD9FF7CCF}" dt="2020-02-18T00:13:02.811" v="1306" actId="14734"/>
          <ac:graphicFrameMkLst>
            <pc:docMk/>
            <pc:sldMk cId="3871616373" sldId="262"/>
            <ac:graphicFrameMk id="8" creationId="{F7473CCD-067F-4822-A0E9-52E1FA20820E}"/>
          </ac:graphicFrameMkLst>
        </pc:graphicFrameChg>
      </pc:sldChg>
      <pc:sldChg chg="addSp delSp modSp">
        <pc:chgData name="Mauricio Giacometti" userId="2b797469-03ad-4e72-bf65-ba12d406ab97" providerId="ADAL" clId="{6721F989-4D98-4A51-8A51-882BD9FF7CCF}" dt="2020-02-17T23:13:10.783" v="977" actId="1076"/>
        <pc:sldMkLst>
          <pc:docMk/>
          <pc:sldMk cId="828908306" sldId="291"/>
        </pc:sldMkLst>
        <pc:picChg chg="add mod">
          <ac:chgData name="Mauricio Giacometti" userId="2b797469-03ad-4e72-bf65-ba12d406ab97" providerId="ADAL" clId="{6721F989-4D98-4A51-8A51-882BD9FF7CCF}" dt="2020-02-17T23:13:10.783" v="977" actId="1076"/>
          <ac:picMkLst>
            <pc:docMk/>
            <pc:sldMk cId="828908306" sldId="291"/>
            <ac:picMk id="2050" creationId="{FDE6C093-3549-4BBD-A730-512528D11BE9}"/>
          </ac:picMkLst>
        </pc:picChg>
        <pc:picChg chg="del">
          <ac:chgData name="Mauricio Giacometti" userId="2b797469-03ad-4e72-bf65-ba12d406ab97" providerId="ADAL" clId="{6721F989-4D98-4A51-8A51-882BD9FF7CCF}" dt="2020-02-17T23:11:31.410" v="975" actId="478"/>
          <ac:picMkLst>
            <pc:docMk/>
            <pc:sldMk cId="828908306" sldId="291"/>
            <ac:picMk id="2054" creationId="{278A5F03-0280-4BBA-AD30-1273DCBBCF7B}"/>
          </ac:picMkLst>
        </pc:picChg>
      </pc:sldChg>
      <pc:sldChg chg="addSp delSp modSp">
        <pc:chgData name="Mauricio Giacometti" userId="2b797469-03ad-4e72-bf65-ba12d406ab97" providerId="ADAL" clId="{6721F989-4D98-4A51-8A51-882BD9FF7CCF}" dt="2020-02-17T23:21:04.206" v="1038" actId="20577"/>
        <pc:sldMkLst>
          <pc:docMk/>
          <pc:sldMk cId="2111037161" sldId="292"/>
        </pc:sldMkLst>
        <pc:spChg chg="del">
          <ac:chgData name="Mauricio Giacometti" userId="2b797469-03ad-4e72-bf65-ba12d406ab97" providerId="ADAL" clId="{6721F989-4D98-4A51-8A51-882BD9FF7CCF}" dt="2020-02-17T22:53:03.785" v="910" actId="478"/>
          <ac:spMkLst>
            <pc:docMk/>
            <pc:sldMk cId="2111037161" sldId="292"/>
            <ac:spMk id="2" creationId="{75D5B302-5FFE-4C0E-8B15-7494A9AE1B53}"/>
          </ac:spMkLst>
        </pc:spChg>
        <pc:spChg chg="add mod">
          <ac:chgData name="Mauricio Giacometti" userId="2b797469-03ad-4e72-bf65-ba12d406ab97" providerId="ADAL" clId="{6721F989-4D98-4A51-8A51-882BD9FF7CCF}" dt="2020-02-17T22:53:04.685" v="912" actId="27636"/>
          <ac:spMkLst>
            <pc:docMk/>
            <pc:sldMk cId="2111037161" sldId="292"/>
            <ac:spMk id="8" creationId="{7F121410-8120-44DB-A015-092ED0805E0F}"/>
          </ac:spMkLst>
        </pc:spChg>
        <pc:spChg chg="add mod">
          <ac:chgData name="Mauricio Giacometti" userId="2b797469-03ad-4e72-bf65-ba12d406ab97" providerId="ADAL" clId="{6721F989-4D98-4A51-8A51-882BD9FF7CCF}" dt="2020-02-17T23:21:04.206" v="1038" actId="20577"/>
          <ac:spMkLst>
            <pc:docMk/>
            <pc:sldMk cId="2111037161" sldId="292"/>
            <ac:spMk id="9" creationId="{BF261B4A-B8C1-4A4E-9554-CFDDCBCED002}"/>
          </ac:spMkLst>
        </pc:spChg>
        <pc:picChg chg="del">
          <ac:chgData name="Mauricio Giacometti" userId="2b797469-03ad-4e72-bf65-ba12d406ab97" providerId="ADAL" clId="{6721F989-4D98-4A51-8A51-882BD9FF7CCF}" dt="2020-02-17T22:53:03.785" v="910" actId="478"/>
          <ac:picMkLst>
            <pc:docMk/>
            <pc:sldMk cId="2111037161" sldId="292"/>
            <ac:picMk id="7" creationId="{E4C22571-3CED-4B4D-949A-07EC03CC1BD6}"/>
          </ac:picMkLst>
        </pc:picChg>
      </pc:sldChg>
      <pc:sldChg chg="addSp delSp modSp add">
        <pc:chgData name="Mauricio Giacometti" userId="2b797469-03ad-4e72-bf65-ba12d406ab97" providerId="ADAL" clId="{6721F989-4D98-4A51-8A51-882BD9FF7CCF}" dt="2020-02-17T23:13:52.687" v="987" actId="20577"/>
        <pc:sldMkLst>
          <pc:docMk/>
          <pc:sldMk cId="2526929095" sldId="293"/>
        </pc:sldMkLst>
        <pc:spChg chg="mod">
          <ac:chgData name="Mauricio Giacometti" userId="2b797469-03ad-4e72-bf65-ba12d406ab97" providerId="ADAL" clId="{6721F989-4D98-4A51-8A51-882BD9FF7CCF}" dt="2020-02-17T23:13:52.687" v="987" actId="20577"/>
          <ac:spMkLst>
            <pc:docMk/>
            <pc:sldMk cId="2526929095" sldId="293"/>
            <ac:spMk id="2" creationId="{75D5B302-5FFE-4C0E-8B15-7494A9AE1B53}"/>
          </ac:spMkLst>
        </pc:spChg>
        <pc:spChg chg="mod">
          <ac:chgData name="Mauricio Giacometti" userId="2b797469-03ad-4e72-bf65-ba12d406ab97" providerId="ADAL" clId="{6721F989-4D98-4A51-8A51-882BD9FF7CCF}" dt="2020-02-17T18:06:13.163" v="535" actId="20577"/>
          <ac:spMkLst>
            <pc:docMk/>
            <pc:sldMk cId="2526929095" sldId="293"/>
            <ac:spMk id="6" creationId="{00000000-0000-0000-0000-000000000000}"/>
          </ac:spMkLst>
        </pc:spChg>
        <pc:spChg chg="add mod">
          <ac:chgData name="Mauricio Giacometti" userId="2b797469-03ad-4e72-bf65-ba12d406ab97" providerId="ADAL" clId="{6721F989-4D98-4A51-8A51-882BD9FF7CCF}" dt="2020-02-17T18:19:26.035" v="772" actId="1076"/>
          <ac:spMkLst>
            <pc:docMk/>
            <pc:sldMk cId="2526929095" sldId="293"/>
            <ac:spMk id="11" creationId="{F93220DC-16B4-49C7-BCDF-CC4E73894BC4}"/>
          </ac:spMkLst>
        </pc:spChg>
        <pc:spChg chg="add mod">
          <ac:chgData name="Mauricio Giacometti" userId="2b797469-03ad-4e72-bf65-ba12d406ab97" providerId="ADAL" clId="{6721F989-4D98-4A51-8A51-882BD9FF7CCF}" dt="2020-02-17T18:23:42.222" v="789" actId="20577"/>
          <ac:spMkLst>
            <pc:docMk/>
            <pc:sldMk cId="2526929095" sldId="293"/>
            <ac:spMk id="12" creationId="{EF9AECED-6645-4577-A4CA-FBF9F065C99B}"/>
          </ac:spMkLst>
        </pc:spChg>
        <pc:picChg chg="add mod">
          <ac:chgData name="Mauricio Giacometti" userId="2b797469-03ad-4e72-bf65-ba12d406ab97" providerId="ADAL" clId="{6721F989-4D98-4A51-8A51-882BD9FF7CCF}" dt="2020-02-17T18:17:17.350" v="754" actId="1076"/>
          <ac:picMkLst>
            <pc:docMk/>
            <pc:sldMk cId="2526929095" sldId="293"/>
            <ac:picMk id="5" creationId="{882714FB-8D3C-4199-9CB9-D7CD3A150D4B}"/>
          </ac:picMkLst>
        </pc:picChg>
        <pc:picChg chg="add del mod">
          <ac:chgData name="Mauricio Giacometti" userId="2b797469-03ad-4e72-bf65-ba12d406ab97" providerId="ADAL" clId="{6721F989-4D98-4A51-8A51-882BD9FF7CCF}" dt="2020-02-17T18:14:14.281" v="727" actId="478"/>
          <ac:picMkLst>
            <pc:docMk/>
            <pc:sldMk cId="2526929095" sldId="293"/>
            <ac:picMk id="8" creationId="{C3B246DF-26D9-4A59-A6C0-A0D14D7C80F0}"/>
          </ac:picMkLst>
        </pc:picChg>
        <pc:picChg chg="add mod">
          <ac:chgData name="Mauricio Giacometti" userId="2b797469-03ad-4e72-bf65-ba12d406ab97" providerId="ADAL" clId="{6721F989-4D98-4A51-8A51-882BD9FF7CCF}" dt="2020-02-17T18:16:08.397" v="735" actId="1076"/>
          <ac:picMkLst>
            <pc:docMk/>
            <pc:sldMk cId="2526929095" sldId="293"/>
            <ac:picMk id="10" creationId="{B0978388-1899-400E-A554-3F1B903FC6BE}"/>
          </ac:picMkLst>
        </pc:picChg>
      </pc:sldChg>
      <pc:sldChg chg="addSp delSp add">
        <pc:chgData name="Mauricio Giacometti" userId="2b797469-03ad-4e72-bf65-ba12d406ab97" providerId="ADAL" clId="{6721F989-4D98-4A51-8A51-882BD9FF7CCF}" dt="2020-02-17T18:27:24.377" v="830"/>
        <pc:sldMkLst>
          <pc:docMk/>
          <pc:sldMk cId="1452798127" sldId="294"/>
        </pc:sldMkLst>
        <pc:spChg chg="add">
          <ac:chgData name="Mauricio Giacometti" userId="2b797469-03ad-4e72-bf65-ba12d406ab97" providerId="ADAL" clId="{6721F989-4D98-4A51-8A51-882BD9FF7CCF}" dt="2020-02-17T18:27:24.377" v="830"/>
          <ac:spMkLst>
            <pc:docMk/>
            <pc:sldMk cId="1452798127" sldId="294"/>
            <ac:spMk id="5" creationId="{3F5915BB-B522-43EF-AE2D-DA58D8D6883F}"/>
          </ac:spMkLst>
        </pc:spChg>
        <pc:spChg chg="add">
          <ac:chgData name="Mauricio Giacometti" userId="2b797469-03ad-4e72-bf65-ba12d406ab97" providerId="ADAL" clId="{6721F989-4D98-4A51-8A51-882BD9FF7CCF}" dt="2020-02-17T18:27:24.377" v="830"/>
          <ac:spMkLst>
            <pc:docMk/>
            <pc:sldMk cId="1452798127" sldId="294"/>
            <ac:spMk id="7" creationId="{5DFC8951-57BC-4D12-AA30-78A9A2A5996E}"/>
          </ac:spMkLst>
        </pc:spChg>
        <pc:graphicFrameChg chg="del">
          <ac:chgData name="Mauricio Giacometti" userId="2b797469-03ad-4e72-bf65-ba12d406ab97" providerId="ADAL" clId="{6721F989-4D98-4A51-8A51-882BD9FF7CCF}" dt="2020-02-17T18:27:23.088" v="829" actId="478"/>
          <ac:graphicFrameMkLst>
            <pc:docMk/>
            <pc:sldMk cId="1452798127" sldId="294"/>
            <ac:graphicFrameMk id="11" creationId="{EFC7CD0B-733B-4E95-B7F0-0C462731B9DE}"/>
          </ac:graphicFrameMkLst>
        </pc:graphicFrameChg>
      </pc:sldChg>
      <pc:sldChg chg="addSp delSp modSp add">
        <pc:chgData name="Mauricio Giacometti" userId="2b797469-03ad-4e72-bf65-ba12d406ab97" providerId="ADAL" clId="{6721F989-4D98-4A51-8A51-882BD9FF7CCF}" dt="2020-02-17T18:38:32.325" v="901" actId="122"/>
        <pc:sldMkLst>
          <pc:docMk/>
          <pc:sldMk cId="3347570850" sldId="295"/>
        </pc:sldMkLst>
        <pc:spChg chg="add mod">
          <ac:chgData name="Mauricio Giacometti" userId="2b797469-03ad-4e72-bf65-ba12d406ab97" providerId="ADAL" clId="{6721F989-4D98-4A51-8A51-882BD9FF7CCF}" dt="2020-02-17T18:38:32.325" v="901" actId="122"/>
          <ac:spMkLst>
            <pc:docMk/>
            <pc:sldMk cId="3347570850" sldId="295"/>
            <ac:spMk id="2" creationId="{39DA61E3-E0AD-4287-AE31-622FF519C720}"/>
          </ac:spMkLst>
        </pc:spChg>
        <pc:spChg chg="del">
          <ac:chgData name="Mauricio Giacometti" userId="2b797469-03ad-4e72-bf65-ba12d406ab97" providerId="ADAL" clId="{6721F989-4D98-4A51-8A51-882BD9FF7CCF}" dt="2020-02-17T18:35:56.219" v="832" actId="478"/>
          <ac:spMkLst>
            <pc:docMk/>
            <pc:sldMk cId="3347570850" sldId="295"/>
            <ac:spMk id="5" creationId="{3F5915BB-B522-43EF-AE2D-DA58D8D6883F}"/>
          </ac:spMkLst>
        </pc:spChg>
        <pc:spChg chg="del">
          <ac:chgData name="Mauricio Giacometti" userId="2b797469-03ad-4e72-bf65-ba12d406ab97" providerId="ADAL" clId="{6721F989-4D98-4A51-8A51-882BD9FF7CCF}" dt="2020-02-17T18:35:56.219" v="832" actId="478"/>
          <ac:spMkLst>
            <pc:docMk/>
            <pc:sldMk cId="3347570850" sldId="295"/>
            <ac:spMk id="7" creationId="{5DFC8951-57BC-4D12-AA30-78A9A2A5996E}"/>
          </ac:spMkLst>
        </pc:spChg>
        <pc:picChg chg="add mod">
          <ac:chgData name="Mauricio Giacometti" userId="2b797469-03ad-4e72-bf65-ba12d406ab97" providerId="ADAL" clId="{6721F989-4D98-4A51-8A51-882BD9FF7CCF}" dt="2020-02-17T18:36:10.949" v="835" actId="1076"/>
          <ac:picMkLst>
            <pc:docMk/>
            <pc:sldMk cId="3347570850" sldId="295"/>
            <ac:picMk id="1026" creationId="{5BBE9E31-13AF-4B6D-9DF6-9CBEF09F39E2}"/>
          </ac:picMkLst>
        </pc:picChg>
      </pc:sldChg>
      <pc:sldChg chg="addSp delSp add">
        <pc:chgData name="Mauricio Giacometti" userId="2b797469-03ad-4e72-bf65-ba12d406ab97" providerId="ADAL" clId="{6721F989-4D98-4A51-8A51-882BD9FF7CCF}" dt="2020-02-17T18:40:23.126" v="904"/>
        <pc:sldMkLst>
          <pc:docMk/>
          <pc:sldMk cId="3364897887" sldId="296"/>
        </pc:sldMkLst>
        <pc:spChg chg="del">
          <ac:chgData name="Mauricio Giacometti" userId="2b797469-03ad-4e72-bf65-ba12d406ab97" providerId="ADAL" clId="{6721F989-4D98-4A51-8A51-882BD9FF7CCF}" dt="2020-02-17T18:40:22.379" v="903" actId="478"/>
          <ac:spMkLst>
            <pc:docMk/>
            <pc:sldMk cId="3364897887" sldId="296"/>
            <ac:spMk id="2" creationId="{39DA61E3-E0AD-4287-AE31-622FF519C720}"/>
          </ac:spMkLst>
        </pc:spChg>
        <pc:spChg chg="add">
          <ac:chgData name="Mauricio Giacometti" userId="2b797469-03ad-4e72-bf65-ba12d406ab97" providerId="ADAL" clId="{6721F989-4D98-4A51-8A51-882BD9FF7CCF}" dt="2020-02-17T18:40:23.126" v="904"/>
          <ac:spMkLst>
            <pc:docMk/>
            <pc:sldMk cId="3364897887" sldId="296"/>
            <ac:spMk id="7" creationId="{BBC1E255-0D80-4B17-9F29-3265B413EEDF}"/>
          </ac:spMkLst>
        </pc:spChg>
        <pc:spChg chg="add">
          <ac:chgData name="Mauricio Giacometti" userId="2b797469-03ad-4e72-bf65-ba12d406ab97" providerId="ADAL" clId="{6721F989-4D98-4A51-8A51-882BD9FF7CCF}" dt="2020-02-17T18:40:23.126" v="904"/>
          <ac:spMkLst>
            <pc:docMk/>
            <pc:sldMk cId="3364897887" sldId="296"/>
            <ac:spMk id="8" creationId="{A4742D73-0AF1-4121-8D78-070F953AD490}"/>
          </ac:spMkLst>
        </pc:spChg>
        <pc:spChg chg="add">
          <ac:chgData name="Mauricio Giacometti" userId="2b797469-03ad-4e72-bf65-ba12d406ab97" providerId="ADAL" clId="{6721F989-4D98-4A51-8A51-882BD9FF7CCF}" dt="2020-02-17T18:40:23.126" v="904"/>
          <ac:spMkLst>
            <pc:docMk/>
            <pc:sldMk cId="3364897887" sldId="296"/>
            <ac:spMk id="9" creationId="{D8A3BCA5-4898-4A7F-AF93-20F0F61FFB6E}"/>
          </ac:spMkLst>
        </pc:spChg>
        <pc:spChg chg="add">
          <ac:chgData name="Mauricio Giacometti" userId="2b797469-03ad-4e72-bf65-ba12d406ab97" providerId="ADAL" clId="{6721F989-4D98-4A51-8A51-882BD9FF7CCF}" dt="2020-02-17T18:40:23.126" v="904"/>
          <ac:spMkLst>
            <pc:docMk/>
            <pc:sldMk cId="3364897887" sldId="296"/>
            <ac:spMk id="12" creationId="{E3ED6E2D-EE8B-4EC2-932C-6013F3CAC700}"/>
          </ac:spMkLst>
        </pc:spChg>
        <pc:spChg chg="add">
          <ac:chgData name="Mauricio Giacometti" userId="2b797469-03ad-4e72-bf65-ba12d406ab97" providerId="ADAL" clId="{6721F989-4D98-4A51-8A51-882BD9FF7CCF}" dt="2020-02-17T18:40:23.126" v="904"/>
          <ac:spMkLst>
            <pc:docMk/>
            <pc:sldMk cId="3364897887" sldId="296"/>
            <ac:spMk id="13" creationId="{5A51D063-8E41-4D43-9BAF-8DC41AD7B69F}"/>
          </ac:spMkLst>
        </pc:spChg>
        <pc:graphicFrameChg chg="add">
          <ac:chgData name="Mauricio Giacometti" userId="2b797469-03ad-4e72-bf65-ba12d406ab97" providerId="ADAL" clId="{6721F989-4D98-4A51-8A51-882BD9FF7CCF}" dt="2020-02-17T18:40:23.126" v="904"/>
          <ac:graphicFrameMkLst>
            <pc:docMk/>
            <pc:sldMk cId="3364897887" sldId="296"/>
            <ac:graphicFrameMk id="10" creationId="{F753D1D4-10EC-4E9D-B35E-9BB4CBFE69C9}"/>
          </ac:graphicFrameMkLst>
        </pc:graphicFrameChg>
        <pc:graphicFrameChg chg="add">
          <ac:chgData name="Mauricio Giacometti" userId="2b797469-03ad-4e72-bf65-ba12d406ab97" providerId="ADAL" clId="{6721F989-4D98-4A51-8A51-882BD9FF7CCF}" dt="2020-02-17T18:40:23.126" v="904"/>
          <ac:graphicFrameMkLst>
            <pc:docMk/>
            <pc:sldMk cId="3364897887" sldId="296"/>
            <ac:graphicFrameMk id="11" creationId="{136A5455-9F52-4AFF-8AFB-808CD0720DAA}"/>
          </ac:graphicFrameMkLst>
        </pc:graphicFrameChg>
        <pc:picChg chg="del">
          <ac:chgData name="Mauricio Giacometti" userId="2b797469-03ad-4e72-bf65-ba12d406ab97" providerId="ADAL" clId="{6721F989-4D98-4A51-8A51-882BD9FF7CCF}" dt="2020-02-17T18:40:22.379" v="903" actId="478"/>
          <ac:picMkLst>
            <pc:docMk/>
            <pc:sldMk cId="3364897887" sldId="296"/>
            <ac:picMk id="1026" creationId="{5BBE9E31-13AF-4B6D-9DF6-9CBEF09F39E2}"/>
          </ac:picMkLst>
        </pc:picChg>
      </pc:sldChg>
      <pc:sldChg chg="addSp delSp modSp add">
        <pc:chgData name="Mauricio Giacometti" userId="2b797469-03ad-4e72-bf65-ba12d406ab97" providerId="ADAL" clId="{6721F989-4D98-4A51-8A51-882BD9FF7CCF}" dt="2020-02-17T22:55:27.215" v="928" actId="27636"/>
        <pc:sldMkLst>
          <pc:docMk/>
          <pc:sldMk cId="2899922613" sldId="297"/>
        </pc:sldMkLst>
        <pc:spChg chg="add del mod">
          <ac:chgData name="Mauricio Giacometti" userId="2b797469-03ad-4e72-bf65-ba12d406ab97" providerId="ADAL" clId="{6721F989-4D98-4A51-8A51-882BD9FF7CCF}" dt="2020-02-17T22:55:25.088" v="925" actId="478"/>
          <ac:spMkLst>
            <pc:docMk/>
            <pc:sldMk cId="2899922613" sldId="297"/>
            <ac:spMk id="3" creationId="{0850E645-C503-437D-805F-CECA471E2180}"/>
          </ac:spMkLst>
        </pc:spChg>
        <pc:spChg chg="add del mod">
          <ac:chgData name="Mauricio Giacometti" userId="2b797469-03ad-4e72-bf65-ba12d406ab97" providerId="ADAL" clId="{6721F989-4D98-4A51-8A51-882BD9FF7CCF}" dt="2020-02-17T22:55:21.084" v="924" actId="478"/>
          <ac:spMkLst>
            <pc:docMk/>
            <pc:sldMk cId="2899922613" sldId="297"/>
            <ac:spMk id="7" creationId="{9E1C623A-3C17-4366-A2B4-A3734DA1CF63}"/>
          </ac:spMkLst>
        </pc:spChg>
        <pc:spChg chg="del">
          <ac:chgData name="Mauricio Giacometti" userId="2b797469-03ad-4e72-bf65-ba12d406ab97" providerId="ADAL" clId="{6721F989-4D98-4A51-8A51-882BD9FF7CCF}" dt="2020-02-17T22:55:13.640" v="918" actId="478"/>
          <ac:spMkLst>
            <pc:docMk/>
            <pc:sldMk cId="2899922613" sldId="297"/>
            <ac:spMk id="8" creationId="{7F121410-8120-44DB-A015-092ED0805E0F}"/>
          </ac:spMkLst>
        </pc:spChg>
        <pc:spChg chg="del">
          <ac:chgData name="Mauricio Giacometti" userId="2b797469-03ad-4e72-bf65-ba12d406ab97" providerId="ADAL" clId="{6721F989-4D98-4A51-8A51-882BD9FF7CCF}" dt="2020-02-17T22:55:13.640" v="918" actId="478"/>
          <ac:spMkLst>
            <pc:docMk/>
            <pc:sldMk cId="2899922613" sldId="297"/>
            <ac:spMk id="9" creationId="{BF261B4A-B8C1-4A4E-9554-CFDDCBCED002}"/>
          </ac:spMkLst>
        </pc:spChg>
        <pc:spChg chg="add del mod">
          <ac:chgData name="Mauricio Giacometti" userId="2b797469-03ad-4e72-bf65-ba12d406ab97" providerId="ADAL" clId="{6721F989-4D98-4A51-8A51-882BD9FF7CCF}" dt="2020-02-17T22:55:15.736" v="923"/>
          <ac:spMkLst>
            <pc:docMk/>
            <pc:sldMk cId="2899922613" sldId="297"/>
            <ac:spMk id="10" creationId="{E6AA50A8-AF8A-4FF0-A671-621337F47334}"/>
          </ac:spMkLst>
        </pc:spChg>
        <pc:spChg chg="add del mod">
          <ac:chgData name="Mauricio Giacometti" userId="2b797469-03ad-4e72-bf65-ba12d406ab97" providerId="ADAL" clId="{6721F989-4D98-4A51-8A51-882BD9FF7CCF}" dt="2020-02-17T22:55:15.736" v="923"/>
          <ac:spMkLst>
            <pc:docMk/>
            <pc:sldMk cId="2899922613" sldId="297"/>
            <ac:spMk id="11" creationId="{88A63C88-1B1D-4D61-AC49-FA54A1388771}"/>
          </ac:spMkLst>
        </pc:spChg>
        <pc:spChg chg="add mod">
          <ac:chgData name="Mauricio Giacometti" userId="2b797469-03ad-4e72-bf65-ba12d406ab97" providerId="ADAL" clId="{6721F989-4D98-4A51-8A51-882BD9FF7CCF}" dt="2020-02-17T22:55:27.212" v="927" actId="27636"/>
          <ac:spMkLst>
            <pc:docMk/>
            <pc:sldMk cId="2899922613" sldId="297"/>
            <ac:spMk id="12" creationId="{844FCC70-DF7B-41D2-86A8-0D23C8FBDD5B}"/>
          </ac:spMkLst>
        </pc:spChg>
        <pc:spChg chg="add mod">
          <ac:chgData name="Mauricio Giacometti" userId="2b797469-03ad-4e72-bf65-ba12d406ab97" providerId="ADAL" clId="{6721F989-4D98-4A51-8A51-882BD9FF7CCF}" dt="2020-02-17T22:55:27.215" v="928" actId="27636"/>
          <ac:spMkLst>
            <pc:docMk/>
            <pc:sldMk cId="2899922613" sldId="297"/>
            <ac:spMk id="13" creationId="{90E7BB9D-FDF5-46F7-A2E7-C00B228B6593}"/>
          </ac:spMkLst>
        </pc:spChg>
      </pc:sldChg>
      <pc:sldChg chg="addSp delSp modSp add">
        <pc:chgData name="Mauricio Giacometti" userId="2b797469-03ad-4e72-bf65-ba12d406ab97" providerId="ADAL" clId="{6721F989-4D98-4A51-8A51-882BD9FF7CCF}" dt="2020-02-17T22:57:07.534" v="935" actId="1076"/>
        <pc:sldMkLst>
          <pc:docMk/>
          <pc:sldMk cId="1831054708" sldId="298"/>
        </pc:sldMkLst>
        <pc:spChg chg="add del mod">
          <ac:chgData name="Mauricio Giacometti" userId="2b797469-03ad-4e72-bf65-ba12d406ab97" providerId="ADAL" clId="{6721F989-4D98-4A51-8A51-882BD9FF7CCF}" dt="2020-02-17T22:56:57.150" v="931" actId="478"/>
          <ac:spMkLst>
            <pc:docMk/>
            <pc:sldMk cId="1831054708" sldId="298"/>
            <ac:spMk id="3" creationId="{22A0C213-7086-4E1D-9592-0543F4675C27}"/>
          </ac:spMkLst>
        </pc:spChg>
        <pc:spChg chg="add del mod">
          <ac:chgData name="Mauricio Giacometti" userId="2b797469-03ad-4e72-bf65-ba12d406ab97" providerId="ADAL" clId="{6721F989-4D98-4A51-8A51-882BD9FF7CCF}" dt="2020-02-17T22:57:03.823" v="933" actId="478"/>
          <ac:spMkLst>
            <pc:docMk/>
            <pc:sldMk cId="1831054708" sldId="298"/>
            <ac:spMk id="7" creationId="{E2219B9C-0BA8-46B0-918C-C6DD456E240B}"/>
          </ac:spMkLst>
        </pc:spChg>
        <pc:spChg chg="del">
          <ac:chgData name="Mauricio Giacometti" userId="2b797469-03ad-4e72-bf65-ba12d406ab97" providerId="ADAL" clId="{6721F989-4D98-4A51-8A51-882BD9FF7CCF}" dt="2020-02-17T22:56:54.505" v="930" actId="478"/>
          <ac:spMkLst>
            <pc:docMk/>
            <pc:sldMk cId="1831054708" sldId="298"/>
            <ac:spMk id="12" creationId="{844FCC70-DF7B-41D2-86A8-0D23C8FBDD5B}"/>
          </ac:spMkLst>
        </pc:spChg>
        <pc:spChg chg="del">
          <ac:chgData name="Mauricio Giacometti" userId="2b797469-03ad-4e72-bf65-ba12d406ab97" providerId="ADAL" clId="{6721F989-4D98-4A51-8A51-882BD9FF7CCF}" dt="2020-02-17T22:57:00.133" v="932" actId="478"/>
          <ac:spMkLst>
            <pc:docMk/>
            <pc:sldMk cId="1831054708" sldId="298"/>
            <ac:spMk id="13" creationId="{90E7BB9D-FDF5-46F7-A2E7-C00B228B6593}"/>
          </ac:spMkLst>
        </pc:spChg>
        <pc:picChg chg="add mod">
          <ac:chgData name="Mauricio Giacometti" userId="2b797469-03ad-4e72-bf65-ba12d406ab97" providerId="ADAL" clId="{6721F989-4D98-4A51-8A51-882BD9FF7CCF}" dt="2020-02-17T22:57:07.534" v="935" actId="1076"/>
          <ac:picMkLst>
            <pc:docMk/>
            <pc:sldMk cId="1831054708" sldId="298"/>
            <ac:picMk id="10" creationId="{07188BC9-14A1-4CA7-B87B-80F7EC4F2EAA}"/>
          </ac:picMkLst>
        </pc:picChg>
      </pc:sldChg>
      <pc:sldChg chg="addSp delSp modSp add">
        <pc:chgData name="Mauricio Giacometti" userId="2b797469-03ad-4e72-bf65-ba12d406ab97" providerId="ADAL" clId="{6721F989-4D98-4A51-8A51-882BD9FF7CCF}" dt="2020-02-17T22:58:42.129" v="939" actId="27636"/>
        <pc:sldMkLst>
          <pc:docMk/>
          <pc:sldMk cId="3000519884" sldId="299"/>
        </pc:sldMkLst>
        <pc:spChg chg="add mod">
          <ac:chgData name="Mauricio Giacometti" userId="2b797469-03ad-4e72-bf65-ba12d406ab97" providerId="ADAL" clId="{6721F989-4D98-4A51-8A51-882BD9FF7CCF}" dt="2020-02-17T22:58:42.129" v="939" actId="27636"/>
          <ac:spMkLst>
            <pc:docMk/>
            <pc:sldMk cId="3000519884" sldId="299"/>
            <ac:spMk id="5" creationId="{6AE0B878-1E19-46EE-B611-37E621D49CFF}"/>
          </ac:spMkLst>
        </pc:spChg>
        <pc:spChg chg="add">
          <ac:chgData name="Mauricio Giacometti" userId="2b797469-03ad-4e72-bf65-ba12d406ab97" providerId="ADAL" clId="{6721F989-4D98-4A51-8A51-882BD9FF7CCF}" dt="2020-02-17T22:58:42.018" v="938"/>
          <ac:spMkLst>
            <pc:docMk/>
            <pc:sldMk cId="3000519884" sldId="299"/>
            <ac:spMk id="7" creationId="{B41B4F23-84EF-41D6-BEB1-EE3FF928AB13}"/>
          </ac:spMkLst>
        </pc:spChg>
        <pc:spChg chg="add">
          <ac:chgData name="Mauricio Giacometti" userId="2b797469-03ad-4e72-bf65-ba12d406ab97" providerId="ADAL" clId="{6721F989-4D98-4A51-8A51-882BD9FF7CCF}" dt="2020-02-17T22:58:42.018" v="938"/>
          <ac:spMkLst>
            <pc:docMk/>
            <pc:sldMk cId="3000519884" sldId="299"/>
            <ac:spMk id="8" creationId="{7B89DF41-3D76-41B1-82E2-ABAC968F3B41}"/>
          </ac:spMkLst>
        </pc:spChg>
        <pc:picChg chg="del">
          <ac:chgData name="Mauricio Giacometti" userId="2b797469-03ad-4e72-bf65-ba12d406ab97" providerId="ADAL" clId="{6721F989-4D98-4A51-8A51-882BD9FF7CCF}" dt="2020-02-17T22:58:41.409" v="937" actId="478"/>
          <ac:picMkLst>
            <pc:docMk/>
            <pc:sldMk cId="3000519884" sldId="299"/>
            <ac:picMk id="10" creationId="{07188BC9-14A1-4CA7-B87B-80F7EC4F2EAA}"/>
          </ac:picMkLst>
        </pc:picChg>
      </pc:sldChg>
      <pc:sldChg chg="addSp delSp modSp add">
        <pc:chgData name="Mauricio Giacometti" userId="2b797469-03ad-4e72-bf65-ba12d406ab97" providerId="ADAL" clId="{6721F989-4D98-4A51-8A51-882BD9FF7CCF}" dt="2020-02-17T23:00:54.134" v="965"/>
        <pc:sldMkLst>
          <pc:docMk/>
          <pc:sldMk cId="1588424416" sldId="300"/>
        </pc:sldMkLst>
        <pc:spChg chg="add del mod">
          <ac:chgData name="Mauricio Giacometti" userId="2b797469-03ad-4e72-bf65-ba12d406ab97" providerId="ADAL" clId="{6721F989-4D98-4A51-8A51-882BD9FF7CCF}" dt="2020-02-17T23:00:53.247" v="964" actId="478"/>
          <ac:spMkLst>
            <pc:docMk/>
            <pc:sldMk cId="1588424416" sldId="300"/>
            <ac:spMk id="3" creationId="{EEAAD477-0428-4CE4-A2AB-EFC1BE634038}"/>
          </ac:spMkLst>
        </pc:spChg>
        <pc:spChg chg="del">
          <ac:chgData name="Mauricio Giacometti" userId="2b797469-03ad-4e72-bf65-ba12d406ab97" providerId="ADAL" clId="{6721F989-4D98-4A51-8A51-882BD9FF7CCF}" dt="2020-02-17T23:00:49.891" v="963" actId="478"/>
          <ac:spMkLst>
            <pc:docMk/>
            <pc:sldMk cId="1588424416" sldId="300"/>
            <ac:spMk id="5" creationId="{B621D894-EC12-4156-BC45-83C63E5D6FC7}"/>
          </ac:spMkLst>
        </pc:spChg>
        <pc:spChg chg="del">
          <ac:chgData name="Mauricio Giacometti" userId="2b797469-03ad-4e72-bf65-ba12d406ab97" providerId="ADAL" clId="{6721F989-4D98-4A51-8A51-882BD9FF7CCF}" dt="2020-02-17T23:00:49.891" v="963" actId="478"/>
          <ac:spMkLst>
            <pc:docMk/>
            <pc:sldMk cId="1588424416" sldId="300"/>
            <ac:spMk id="9" creationId="{25EB1CDC-D30F-4DAB-845B-26F6BF01F427}"/>
          </ac:spMkLst>
        </pc:spChg>
        <pc:spChg chg="del">
          <ac:chgData name="Mauricio Giacometti" userId="2b797469-03ad-4e72-bf65-ba12d406ab97" providerId="ADAL" clId="{6721F989-4D98-4A51-8A51-882BD9FF7CCF}" dt="2020-02-17T23:00:49.891" v="963" actId="478"/>
          <ac:spMkLst>
            <pc:docMk/>
            <pc:sldMk cId="1588424416" sldId="300"/>
            <ac:spMk id="10" creationId="{3A5B657E-3229-4583-9499-35781C4FF151}"/>
          </ac:spMkLst>
        </pc:spChg>
        <pc:spChg chg="add">
          <ac:chgData name="Mauricio Giacometti" userId="2b797469-03ad-4e72-bf65-ba12d406ab97" providerId="ADAL" clId="{6721F989-4D98-4A51-8A51-882BD9FF7CCF}" dt="2020-02-17T23:00:54.134" v="965"/>
          <ac:spMkLst>
            <pc:docMk/>
            <pc:sldMk cId="1588424416" sldId="300"/>
            <ac:spMk id="11" creationId="{96FB0BB6-39D0-47CB-AA07-3DF34E0D9148}"/>
          </ac:spMkLst>
        </pc:spChg>
        <pc:spChg chg="add">
          <ac:chgData name="Mauricio Giacometti" userId="2b797469-03ad-4e72-bf65-ba12d406ab97" providerId="ADAL" clId="{6721F989-4D98-4A51-8A51-882BD9FF7CCF}" dt="2020-02-17T23:00:54.134" v="965"/>
          <ac:spMkLst>
            <pc:docMk/>
            <pc:sldMk cId="1588424416" sldId="300"/>
            <ac:spMk id="12" creationId="{188E5BFC-AFBD-4910-BD24-CE40E98D3BA4}"/>
          </ac:spMkLst>
        </pc:spChg>
        <pc:spChg chg="add">
          <ac:chgData name="Mauricio Giacometti" userId="2b797469-03ad-4e72-bf65-ba12d406ab97" providerId="ADAL" clId="{6721F989-4D98-4A51-8A51-882BD9FF7CCF}" dt="2020-02-17T23:00:54.134" v="965"/>
          <ac:spMkLst>
            <pc:docMk/>
            <pc:sldMk cId="1588424416" sldId="300"/>
            <ac:spMk id="13" creationId="{999C2ABC-2247-4900-A200-1DB714CB9F84}"/>
          </ac:spMkLst>
        </pc:spChg>
        <pc:spChg chg="add">
          <ac:chgData name="Mauricio Giacometti" userId="2b797469-03ad-4e72-bf65-ba12d406ab97" providerId="ADAL" clId="{6721F989-4D98-4A51-8A51-882BD9FF7CCF}" dt="2020-02-17T23:00:54.134" v="965"/>
          <ac:spMkLst>
            <pc:docMk/>
            <pc:sldMk cId="1588424416" sldId="300"/>
            <ac:spMk id="14" creationId="{D07BD034-38C6-4E98-BF24-7AEA023B3209}"/>
          </ac:spMkLst>
        </pc:spChg>
        <pc:spChg chg="add">
          <ac:chgData name="Mauricio Giacometti" userId="2b797469-03ad-4e72-bf65-ba12d406ab97" providerId="ADAL" clId="{6721F989-4D98-4A51-8A51-882BD9FF7CCF}" dt="2020-02-17T23:00:54.134" v="965"/>
          <ac:spMkLst>
            <pc:docMk/>
            <pc:sldMk cId="1588424416" sldId="300"/>
            <ac:spMk id="15" creationId="{5BA899DD-20E2-4464-8152-9A5FA9930B13}"/>
          </ac:spMkLst>
        </pc:spChg>
        <pc:spChg chg="add">
          <ac:chgData name="Mauricio Giacometti" userId="2b797469-03ad-4e72-bf65-ba12d406ab97" providerId="ADAL" clId="{6721F989-4D98-4A51-8A51-882BD9FF7CCF}" dt="2020-02-17T23:00:54.134" v="965"/>
          <ac:spMkLst>
            <pc:docMk/>
            <pc:sldMk cId="1588424416" sldId="300"/>
            <ac:spMk id="16" creationId="{8465D40D-33D8-440D-B546-D616D142080F}"/>
          </ac:spMkLst>
        </pc:spChg>
        <pc:spChg chg="add">
          <ac:chgData name="Mauricio Giacometti" userId="2b797469-03ad-4e72-bf65-ba12d406ab97" providerId="ADAL" clId="{6721F989-4D98-4A51-8A51-882BD9FF7CCF}" dt="2020-02-17T23:00:54.134" v="965"/>
          <ac:spMkLst>
            <pc:docMk/>
            <pc:sldMk cId="1588424416" sldId="300"/>
            <ac:spMk id="17" creationId="{6EF513BA-2CE7-4935-A449-30D0C952B74C}"/>
          </ac:spMkLst>
        </pc:spChg>
        <pc:graphicFrameChg chg="del">
          <ac:chgData name="Mauricio Giacometti" userId="2b797469-03ad-4e72-bf65-ba12d406ab97" providerId="ADAL" clId="{6721F989-4D98-4A51-8A51-882BD9FF7CCF}" dt="2020-02-17T23:00:49.891" v="963" actId="478"/>
          <ac:graphicFrameMkLst>
            <pc:docMk/>
            <pc:sldMk cId="1588424416" sldId="300"/>
            <ac:graphicFrameMk id="8" creationId="{F7473CCD-067F-4822-A0E9-52E1FA20820E}"/>
          </ac:graphicFrameMkLst>
        </pc:graphicFrameChg>
        <pc:picChg chg="add">
          <ac:chgData name="Mauricio Giacometti" userId="2b797469-03ad-4e72-bf65-ba12d406ab97" providerId="ADAL" clId="{6721F989-4D98-4A51-8A51-882BD9FF7CCF}" dt="2020-02-17T23:00:54.134" v="965"/>
          <ac:picMkLst>
            <pc:docMk/>
            <pc:sldMk cId="1588424416" sldId="300"/>
            <ac:picMk id="18" creationId="{03620796-D45A-4743-8DAF-18726FF96A81}"/>
          </ac:picMkLst>
        </pc:picChg>
      </pc:sldChg>
      <pc:sldChg chg="addSp delSp modSp add">
        <pc:chgData name="Mauricio Giacometti" userId="2b797469-03ad-4e72-bf65-ba12d406ab97" providerId="ADAL" clId="{6721F989-4D98-4A51-8A51-882BD9FF7CCF}" dt="2020-02-17T23:23:01.297" v="1041" actId="14734"/>
        <pc:sldMkLst>
          <pc:docMk/>
          <pc:sldMk cId="2831484383" sldId="301"/>
        </pc:sldMkLst>
        <pc:spChg chg="del">
          <ac:chgData name="Mauricio Giacometti" userId="2b797469-03ad-4e72-bf65-ba12d406ab97" providerId="ADAL" clId="{6721F989-4D98-4A51-8A51-882BD9FF7CCF}" dt="2020-02-17T23:07:30.730" v="967" actId="478"/>
          <ac:spMkLst>
            <pc:docMk/>
            <pc:sldMk cId="2831484383" sldId="301"/>
            <ac:spMk id="11" creationId="{96FB0BB6-39D0-47CB-AA07-3DF34E0D9148}"/>
          </ac:spMkLst>
        </pc:spChg>
        <pc:spChg chg="del">
          <ac:chgData name="Mauricio Giacometti" userId="2b797469-03ad-4e72-bf65-ba12d406ab97" providerId="ADAL" clId="{6721F989-4D98-4A51-8A51-882BD9FF7CCF}" dt="2020-02-17T23:07:30.730" v="967" actId="478"/>
          <ac:spMkLst>
            <pc:docMk/>
            <pc:sldMk cId="2831484383" sldId="301"/>
            <ac:spMk id="12" creationId="{188E5BFC-AFBD-4910-BD24-CE40E98D3BA4}"/>
          </ac:spMkLst>
        </pc:spChg>
        <pc:spChg chg="del">
          <ac:chgData name="Mauricio Giacometti" userId="2b797469-03ad-4e72-bf65-ba12d406ab97" providerId="ADAL" clId="{6721F989-4D98-4A51-8A51-882BD9FF7CCF}" dt="2020-02-17T23:07:30.730" v="967" actId="478"/>
          <ac:spMkLst>
            <pc:docMk/>
            <pc:sldMk cId="2831484383" sldId="301"/>
            <ac:spMk id="13" creationId="{999C2ABC-2247-4900-A200-1DB714CB9F84}"/>
          </ac:spMkLst>
        </pc:spChg>
        <pc:spChg chg="del">
          <ac:chgData name="Mauricio Giacometti" userId="2b797469-03ad-4e72-bf65-ba12d406ab97" providerId="ADAL" clId="{6721F989-4D98-4A51-8A51-882BD9FF7CCF}" dt="2020-02-17T23:07:30.730" v="967" actId="478"/>
          <ac:spMkLst>
            <pc:docMk/>
            <pc:sldMk cId="2831484383" sldId="301"/>
            <ac:spMk id="14" creationId="{D07BD034-38C6-4E98-BF24-7AEA023B3209}"/>
          </ac:spMkLst>
        </pc:spChg>
        <pc:spChg chg="del">
          <ac:chgData name="Mauricio Giacometti" userId="2b797469-03ad-4e72-bf65-ba12d406ab97" providerId="ADAL" clId="{6721F989-4D98-4A51-8A51-882BD9FF7CCF}" dt="2020-02-17T23:07:30.730" v="967" actId="478"/>
          <ac:spMkLst>
            <pc:docMk/>
            <pc:sldMk cId="2831484383" sldId="301"/>
            <ac:spMk id="15" creationId="{5BA899DD-20E2-4464-8152-9A5FA9930B13}"/>
          </ac:spMkLst>
        </pc:spChg>
        <pc:spChg chg="del">
          <ac:chgData name="Mauricio Giacometti" userId="2b797469-03ad-4e72-bf65-ba12d406ab97" providerId="ADAL" clId="{6721F989-4D98-4A51-8A51-882BD9FF7CCF}" dt="2020-02-17T23:07:30.730" v="967" actId="478"/>
          <ac:spMkLst>
            <pc:docMk/>
            <pc:sldMk cId="2831484383" sldId="301"/>
            <ac:spMk id="16" creationId="{8465D40D-33D8-440D-B546-D616D142080F}"/>
          </ac:spMkLst>
        </pc:spChg>
        <pc:spChg chg="del">
          <ac:chgData name="Mauricio Giacometti" userId="2b797469-03ad-4e72-bf65-ba12d406ab97" providerId="ADAL" clId="{6721F989-4D98-4A51-8A51-882BD9FF7CCF}" dt="2020-02-17T23:07:30.730" v="967" actId="478"/>
          <ac:spMkLst>
            <pc:docMk/>
            <pc:sldMk cId="2831484383" sldId="301"/>
            <ac:spMk id="17" creationId="{6EF513BA-2CE7-4935-A449-30D0C952B74C}"/>
          </ac:spMkLst>
        </pc:spChg>
        <pc:spChg chg="add del mod">
          <ac:chgData name="Mauricio Giacometti" userId="2b797469-03ad-4e72-bf65-ba12d406ab97" providerId="ADAL" clId="{6721F989-4D98-4A51-8A51-882BD9FF7CCF}" dt="2020-02-17T23:07:53.668" v="973" actId="1076"/>
          <ac:spMkLst>
            <pc:docMk/>
            <pc:sldMk cId="2831484383" sldId="301"/>
            <ac:spMk id="19" creationId="{EBFA4C4B-3E3C-4185-859E-13AC999945CC}"/>
          </ac:spMkLst>
        </pc:spChg>
        <pc:spChg chg="add del">
          <ac:chgData name="Mauricio Giacometti" userId="2b797469-03ad-4e72-bf65-ba12d406ab97" providerId="ADAL" clId="{6721F989-4D98-4A51-8A51-882BD9FF7CCF}" dt="2020-02-17T23:07:42.317" v="971" actId="478"/>
          <ac:spMkLst>
            <pc:docMk/>
            <pc:sldMk cId="2831484383" sldId="301"/>
            <ac:spMk id="20" creationId="{963B0697-0CC9-4F9C-8728-B804B6EE1701}"/>
          </ac:spMkLst>
        </pc:spChg>
        <pc:graphicFrameChg chg="add del mod modGraphic">
          <ac:chgData name="Mauricio Giacometti" userId="2b797469-03ad-4e72-bf65-ba12d406ab97" providerId="ADAL" clId="{6721F989-4D98-4A51-8A51-882BD9FF7CCF}" dt="2020-02-17T23:23:01.297" v="1041" actId="14734"/>
          <ac:graphicFrameMkLst>
            <pc:docMk/>
            <pc:sldMk cId="2831484383" sldId="301"/>
            <ac:graphicFrameMk id="21" creationId="{DB3721A1-EEF5-456F-A915-948EDA701F16}"/>
          </ac:graphicFrameMkLst>
        </pc:graphicFrameChg>
        <pc:picChg chg="del">
          <ac:chgData name="Mauricio Giacometti" userId="2b797469-03ad-4e72-bf65-ba12d406ab97" providerId="ADAL" clId="{6721F989-4D98-4A51-8A51-882BD9FF7CCF}" dt="2020-02-17T23:07:30.730" v="967" actId="478"/>
          <ac:picMkLst>
            <pc:docMk/>
            <pc:sldMk cId="2831484383" sldId="301"/>
            <ac:picMk id="18" creationId="{03620796-D45A-4743-8DAF-18726FF96A81}"/>
          </ac:picMkLst>
        </pc:picChg>
      </pc:sldChg>
      <pc:sldChg chg="addSp delSp modSp add">
        <pc:chgData name="Mauricio Giacometti" userId="2b797469-03ad-4e72-bf65-ba12d406ab97" providerId="ADAL" clId="{6721F989-4D98-4A51-8A51-882BD9FF7CCF}" dt="2020-02-18T00:11:15.168" v="1305" actId="255"/>
        <pc:sldMkLst>
          <pc:docMk/>
          <pc:sldMk cId="330975206" sldId="302"/>
        </pc:sldMkLst>
        <pc:spChg chg="del">
          <ac:chgData name="Mauricio Giacometti" userId="2b797469-03ad-4e72-bf65-ba12d406ab97" providerId="ADAL" clId="{6721F989-4D98-4A51-8A51-882BD9FF7CCF}" dt="2020-02-17T23:31:03.472" v="1055" actId="478"/>
          <ac:spMkLst>
            <pc:docMk/>
            <pc:sldMk cId="330975206" sldId="302"/>
            <ac:spMk id="2" creationId="{39DA61E3-E0AD-4287-AE31-622FF519C720}"/>
          </ac:spMkLst>
        </pc:spChg>
        <pc:spChg chg="mod">
          <ac:chgData name="Mauricio Giacometti" userId="2b797469-03ad-4e72-bf65-ba12d406ab97" providerId="ADAL" clId="{6721F989-4D98-4A51-8A51-882BD9FF7CCF}" dt="2020-02-18T00:04:06.161" v="1074" actId="20577"/>
          <ac:spMkLst>
            <pc:docMk/>
            <pc:sldMk cId="330975206" sldId="302"/>
            <ac:spMk id="6" creationId="{00000000-0000-0000-0000-000000000000}"/>
          </ac:spMkLst>
        </pc:spChg>
        <pc:spChg chg="add mod">
          <ac:chgData name="Mauricio Giacometti" userId="2b797469-03ad-4e72-bf65-ba12d406ab97" providerId="ADAL" clId="{6721F989-4D98-4A51-8A51-882BD9FF7CCF}" dt="2020-02-18T00:11:15.168" v="1305" actId="255"/>
          <ac:spMkLst>
            <pc:docMk/>
            <pc:sldMk cId="330975206" sldId="302"/>
            <ac:spMk id="7" creationId="{8D1B3707-106A-4842-87BC-9A6E6C47A598}"/>
          </ac:spMkLst>
        </pc:spChg>
        <pc:picChg chg="del">
          <ac:chgData name="Mauricio Giacometti" userId="2b797469-03ad-4e72-bf65-ba12d406ab97" providerId="ADAL" clId="{6721F989-4D98-4A51-8A51-882BD9FF7CCF}" dt="2020-02-17T23:31:00.078" v="1054" actId="478"/>
          <ac:picMkLst>
            <pc:docMk/>
            <pc:sldMk cId="330975206" sldId="302"/>
            <ac:picMk id="1026" creationId="{5BBE9E31-13AF-4B6D-9DF6-9CBEF09F39E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48C6A-4391-4D19-B195-4F3554F7262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D36EFA-FAE3-4148-9C68-044D93935E52}">
      <dgm:prSet phldrT="[Texto]"/>
      <dgm:spPr/>
      <dgm:t>
        <a:bodyPr/>
        <a:lstStyle/>
        <a:p>
          <a:r>
            <a:rPr lang="es-ES" dirty="0"/>
            <a:t>Qué hago/hice?</a:t>
          </a:r>
          <a:endParaRPr lang="en-US" dirty="0"/>
        </a:p>
      </dgm:t>
    </dgm:pt>
    <dgm:pt modelId="{46D95B79-19BA-437D-B7D0-15EFBE9D3299}" type="parTrans" cxnId="{10BF7EDA-3E91-44A1-A414-4E9F68C28F4D}">
      <dgm:prSet/>
      <dgm:spPr/>
      <dgm:t>
        <a:bodyPr/>
        <a:lstStyle/>
        <a:p>
          <a:endParaRPr lang="en-US"/>
        </a:p>
      </dgm:t>
    </dgm:pt>
    <dgm:pt modelId="{2B30153E-1714-44D4-80BD-D01823B17765}" type="sibTrans" cxnId="{10BF7EDA-3E91-44A1-A414-4E9F68C28F4D}">
      <dgm:prSet/>
      <dgm:spPr/>
      <dgm:t>
        <a:bodyPr/>
        <a:lstStyle/>
        <a:p>
          <a:endParaRPr lang="en-US"/>
        </a:p>
      </dgm:t>
    </dgm:pt>
    <dgm:pt modelId="{406E7162-DE60-4B56-86E0-D69BA68BC4AF}">
      <dgm:prSet phldrT="[Texto]"/>
      <dgm:spPr/>
      <dgm:t>
        <a:bodyPr/>
        <a:lstStyle/>
        <a:p>
          <a:r>
            <a:rPr lang="es-ES" dirty="0"/>
            <a:t>Docente de Excel, </a:t>
          </a:r>
          <a:r>
            <a:rPr lang="es-ES" dirty="0" err="1"/>
            <a:t>Power</a:t>
          </a:r>
          <a:r>
            <a:rPr lang="es-ES" dirty="0"/>
            <a:t> BI, R y Python</a:t>
          </a:r>
          <a:endParaRPr lang="en-US" dirty="0"/>
        </a:p>
      </dgm:t>
    </dgm:pt>
    <dgm:pt modelId="{6518FC74-827F-4AC9-BC86-3793057B9805}" type="parTrans" cxnId="{441DC9AB-0B0D-48B0-B8D8-80F87036D9FD}">
      <dgm:prSet/>
      <dgm:spPr/>
      <dgm:t>
        <a:bodyPr/>
        <a:lstStyle/>
        <a:p>
          <a:endParaRPr lang="en-US"/>
        </a:p>
      </dgm:t>
    </dgm:pt>
    <dgm:pt modelId="{CBAF8CC3-8264-4C67-A146-610C2598AA3B}" type="sibTrans" cxnId="{441DC9AB-0B0D-48B0-B8D8-80F87036D9FD}">
      <dgm:prSet/>
      <dgm:spPr/>
      <dgm:t>
        <a:bodyPr/>
        <a:lstStyle/>
        <a:p>
          <a:endParaRPr lang="en-US"/>
        </a:p>
      </dgm:t>
    </dgm:pt>
    <dgm:pt modelId="{4DBB2F6E-9ACC-4C40-820A-90422BC6431E}">
      <dgm:prSet phldrT="[Texto]"/>
      <dgm:spPr/>
      <dgm:t>
        <a:bodyPr/>
        <a:lstStyle/>
        <a:p>
          <a:r>
            <a:rPr lang="es-ES" dirty="0"/>
            <a:t>Docente de Desarrollo Web</a:t>
          </a:r>
          <a:endParaRPr lang="en-US" dirty="0"/>
        </a:p>
      </dgm:t>
    </dgm:pt>
    <dgm:pt modelId="{8C5389B9-9E7A-415C-971E-BE8653FF299F}" type="parTrans" cxnId="{E72D8656-04B0-4215-A81C-94CFC834907D}">
      <dgm:prSet/>
      <dgm:spPr/>
      <dgm:t>
        <a:bodyPr/>
        <a:lstStyle/>
        <a:p>
          <a:endParaRPr lang="en-US"/>
        </a:p>
      </dgm:t>
    </dgm:pt>
    <dgm:pt modelId="{F2994340-A739-4143-9B28-3B1065099F01}" type="sibTrans" cxnId="{E72D8656-04B0-4215-A81C-94CFC834907D}">
      <dgm:prSet/>
      <dgm:spPr/>
      <dgm:t>
        <a:bodyPr/>
        <a:lstStyle/>
        <a:p>
          <a:endParaRPr lang="en-US"/>
        </a:p>
      </dgm:t>
    </dgm:pt>
    <dgm:pt modelId="{33ECBA17-2CC9-4702-8995-16B29418FDA9}">
      <dgm:prSet phldrT="[Texto]"/>
      <dgm:spPr/>
      <dgm:t>
        <a:bodyPr/>
        <a:lstStyle/>
        <a:p>
          <a:r>
            <a:rPr lang="es-ES" dirty="0"/>
            <a:t>Dónde?</a:t>
          </a:r>
          <a:endParaRPr lang="en-US" dirty="0"/>
        </a:p>
      </dgm:t>
    </dgm:pt>
    <dgm:pt modelId="{EE28D3B7-4618-4689-A75E-67DBB05C907A}" type="parTrans" cxnId="{8F3F554B-4568-42D0-A948-7F37AD6A482B}">
      <dgm:prSet/>
      <dgm:spPr/>
      <dgm:t>
        <a:bodyPr/>
        <a:lstStyle/>
        <a:p>
          <a:endParaRPr lang="en-US"/>
        </a:p>
      </dgm:t>
    </dgm:pt>
    <dgm:pt modelId="{D763277A-6348-412C-8F41-EA3F441FF6F9}" type="sibTrans" cxnId="{8F3F554B-4568-42D0-A948-7F37AD6A482B}">
      <dgm:prSet/>
      <dgm:spPr/>
      <dgm:t>
        <a:bodyPr/>
        <a:lstStyle/>
        <a:p>
          <a:endParaRPr lang="en-US"/>
        </a:p>
      </dgm:t>
    </dgm:pt>
    <dgm:pt modelId="{0DF0CC43-CC24-44BA-B785-4FD16E178B94}">
      <dgm:prSet phldrT="[Texto]"/>
      <dgm:spPr/>
      <dgm:t>
        <a:bodyPr/>
        <a:lstStyle/>
        <a:p>
          <a:r>
            <a:rPr lang="es-ES" dirty="0"/>
            <a:t>Instituto CPE</a:t>
          </a:r>
          <a:endParaRPr lang="en-US" dirty="0"/>
        </a:p>
      </dgm:t>
    </dgm:pt>
    <dgm:pt modelId="{AFA0605D-655D-438D-874F-2847DF514B7F}" type="parTrans" cxnId="{4EB42083-3164-42EC-916E-8BD7B3F459CB}">
      <dgm:prSet/>
      <dgm:spPr/>
      <dgm:t>
        <a:bodyPr/>
        <a:lstStyle/>
        <a:p>
          <a:endParaRPr lang="en-US"/>
        </a:p>
      </dgm:t>
    </dgm:pt>
    <dgm:pt modelId="{198A708B-33D5-4A34-9BF1-355921B083E4}" type="sibTrans" cxnId="{4EB42083-3164-42EC-916E-8BD7B3F459CB}">
      <dgm:prSet/>
      <dgm:spPr/>
      <dgm:t>
        <a:bodyPr/>
        <a:lstStyle/>
        <a:p>
          <a:endParaRPr lang="en-US"/>
        </a:p>
      </dgm:t>
    </dgm:pt>
    <dgm:pt modelId="{B8D5EBDA-E94C-453E-9CE8-90DD14FD4A4C}">
      <dgm:prSet phldrT="[Texto]"/>
      <dgm:spPr/>
      <dgm:t>
        <a:bodyPr/>
        <a:lstStyle/>
        <a:p>
          <a:r>
            <a:rPr lang="es-ES" dirty="0"/>
            <a:t>Plan Ceibal (JAP)</a:t>
          </a:r>
          <a:endParaRPr lang="en-US" dirty="0"/>
        </a:p>
      </dgm:t>
    </dgm:pt>
    <dgm:pt modelId="{E7BD6FAC-99A0-472F-A569-9BCAA3EA8F7C}" type="parTrans" cxnId="{4BF150E8-488C-4E30-9451-6AE4985FB09D}">
      <dgm:prSet/>
      <dgm:spPr/>
      <dgm:t>
        <a:bodyPr/>
        <a:lstStyle/>
        <a:p>
          <a:endParaRPr lang="en-US"/>
        </a:p>
      </dgm:t>
    </dgm:pt>
    <dgm:pt modelId="{AF7F3248-872C-4C47-B879-A9C80BB74AC3}" type="sibTrans" cxnId="{4BF150E8-488C-4E30-9451-6AE4985FB09D}">
      <dgm:prSet/>
      <dgm:spPr/>
      <dgm:t>
        <a:bodyPr/>
        <a:lstStyle/>
        <a:p>
          <a:endParaRPr lang="en-US"/>
        </a:p>
      </dgm:t>
    </dgm:pt>
    <dgm:pt modelId="{F0B944D1-5E90-4BCC-A3B5-3604E9B98131}">
      <dgm:prSet phldrT="[Texto]"/>
      <dgm:spPr/>
      <dgm:t>
        <a:bodyPr/>
        <a:lstStyle/>
        <a:p>
          <a:r>
            <a:rPr lang="es-ES" dirty="0"/>
            <a:t>Consultor de Análisis de datos</a:t>
          </a:r>
          <a:endParaRPr lang="en-US" dirty="0"/>
        </a:p>
      </dgm:t>
    </dgm:pt>
    <dgm:pt modelId="{40E6E91B-5F61-4D35-A47C-EF8257744ABB}" type="parTrans" cxnId="{075E9196-CA8E-4671-A927-BED41928D178}">
      <dgm:prSet/>
      <dgm:spPr/>
      <dgm:t>
        <a:bodyPr/>
        <a:lstStyle/>
        <a:p>
          <a:endParaRPr lang="en-US"/>
        </a:p>
      </dgm:t>
    </dgm:pt>
    <dgm:pt modelId="{474184BF-D5E5-431D-97CF-ACB6655B287A}" type="sibTrans" cxnId="{075E9196-CA8E-4671-A927-BED41928D178}">
      <dgm:prSet/>
      <dgm:spPr/>
      <dgm:t>
        <a:bodyPr/>
        <a:lstStyle/>
        <a:p>
          <a:endParaRPr lang="en-US"/>
        </a:p>
      </dgm:t>
    </dgm:pt>
    <dgm:pt modelId="{51325C71-2E1F-41F5-A6EE-1D8F645AA3A8}">
      <dgm:prSet phldrT="[Texto]"/>
      <dgm:spPr/>
      <dgm:t>
        <a:bodyPr/>
        <a:lstStyle/>
        <a:p>
          <a:r>
            <a:rPr lang="es-ES" dirty="0" err="1"/>
            <a:t>Mercoplus</a:t>
          </a:r>
          <a:r>
            <a:rPr lang="es-ES" dirty="0"/>
            <a:t> &amp; BCS</a:t>
          </a:r>
          <a:endParaRPr lang="en-US" dirty="0"/>
        </a:p>
      </dgm:t>
    </dgm:pt>
    <dgm:pt modelId="{84503A0B-BC53-4E5F-98B6-095ED7DD9326}" type="parTrans" cxnId="{00967E1B-EC07-4C94-8C95-95871FCF264F}">
      <dgm:prSet/>
      <dgm:spPr/>
      <dgm:t>
        <a:bodyPr/>
        <a:lstStyle/>
        <a:p>
          <a:endParaRPr lang="en-US"/>
        </a:p>
      </dgm:t>
    </dgm:pt>
    <dgm:pt modelId="{5737B4D0-C4A8-46AA-A39F-EB5C769E1F95}" type="sibTrans" cxnId="{00967E1B-EC07-4C94-8C95-95871FCF264F}">
      <dgm:prSet/>
      <dgm:spPr/>
      <dgm:t>
        <a:bodyPr/>
        <a:lstStyle/>
        <a:p>
          <a:endParaRPr lang="en-US"/>
        </a:p>
      </dgm:t>
    </dgm:pt>
    <dgm:pt modelId="{4C02B5E6-51A9-466B-987C-D0A13F81ECD4}">
      <dgm:prSet phldrT="[Texto]"/>
      <dgm:spPr/>
      <dgm:t>
        <a:bodyPr/>
        <a:lstStyle/>
        <a:p>
          <a:r>
            <a:rPr lang="es-ES" dirty="0"/>
            <a:t>Sociólogo</a:t>
          </a:r>
          <a:endParaRPr lang="en-US" dirty="0"/>
        </a:p>
      </dgm:t>
    </dgm:pt>
    <dgm:pt modelId="{2A01C0E3-A0D0-4726-AE16-33319E3D6CC8}" type="parTrans" cxnId="{AC637364-0A78-41F7-92D7-1BE300C3CA8C}">
      <dgm:prSet/>
      <dgm:spPr/>
      <dgm:t>
        <a:bodyPr/>
        <a:lstStyle/>
        <a:p>
          <a:endParaRPr lang="en-US"/>
        </a:p>
      </dgm:t>
    </dgm:pt>
    <dgm:pt modelId="{8AB82864-7ED5-48B8-856D-5EE0A85C6C1F}" type="sibTrans" cxnId="{AC637364-0A78-41F7-92D7-1BE300C3CA8C}">
      <dgm:prSet/>
      <dgm:spPr/>
      <dgm:t>
        <a:bodyPr/>
        <a:lstStyle/>
        <a:p>
          <a:endParaRPr lang="en-US"/>
        </a:p>
      </dgm:t>
    </dgm:pt>
    <dgm:pt modelId="{ED15CDC6-DE62-4DD2-983E-9FDAB4DDE14A}">
      <dgm:prSet phldrT="[Texto]"/>
      <dgm:spPr/>
      <dgm:t>
        <a:bodyPr/>
        <a:lstStyle/>
        <a:p>
          <a:r>
            <a:rPr lang="es-ES" dirty="0"/>
            <a:t>Analista de datos</a:t>
          </a:r>
          <a:endParaRPr lang="en-US" dirty="0"/>
        </a:p>
      </dgm:t>
    </dgm:pt>
    <dgm:pt modelId="{8F0EBD4A-2C99-4898-901C-0A50F73878F4}" type="parTrans" cxnId="{7F7B55A3-06DF-48AA-B188-BFBA563E60FC}">
      <dgm:prSet/>
      <dgm:spPr/>
      <dgm:t>
        <a:bodyPr/>
        <a:lstStyle/>
        <a:p>
          <a:endParaRPr lang="en-US"/>
        </a:p>
      </dgm:t>
    </dgm:pt>
    <dgm:pt modelId="{8C5F86AD-BD9F-4A02-92DE-4654892320A6}" type="sibTrans" cxnId="{7F7B55A3-06DF-48AA-B188-BFBA563E60FC}">
      <dgm:prSet/>
      <dgm:spPr/>
      <dgm:t>
        <a:bodyPr/>
        <a:lstStyle/>
        <a:p>
          <a:endParaRPr lang="en-US"/>
        </a:p>
      </dgm:t>
    </dgm:pt>
    <dgm:pt modelId="{323CAD68-2B93-4179-A2E2-E4025885B5D2}">
      <dgm:prSet phldrT="[Texto]"/>
      <dgm:spPr/>
      <dgm:t>
        <a:bodyPr/>
        <a:lstStyle/>
        <a:p>
          <a:r>
            <a:rPr lang="es-ES" dirty="0"/>
            <a:t>Universidad Católica</a:t>
          </a:r>
          <a:endParaRPr lang="en-US" dirty="0"/>
        </a:p>
      </dgm:t>
    </dgm:pt>
    <dgm:pt modelId="{8DCD46F2-C48F-46F1-A4E5-8D57CA12B2FC}" type="parTrans" cxnId="{6BAEB5FB-00A5-4A65-BCE2-AFA7362F8409}">
      <dgm:prSet/>
      <dgm:spPr/>
      <dgm:t>
        <a:bodyPr/>
        <a:lstStyle/>
        <a:p>
          <a:endParaRPr lang="en-US"/>
        </a:p>
      </dgm:t>
    </dgm:pt>
    <dgm:pt modelId="{E523DC53-B997-46EB-985E-A29DD0D06CD3}" type="sibTrans" cxnId="{6BAEB5FB-00A5-4A65-BCE2-AFA7362F8409}">
      <dgm:prSet/>
      <dgm:spPr/>
      <dgm:t>
        <a:bodyPr/>
        <a:lstStyle/>
        <a:p>
          <a:endParaRPr lang="en-US"/>
        </a:p>
      </dgm:t>
    </dgm:pt>
    <dgm:pt modelId="{3E6BFB6E-CAC6-431E-942D-D0437F19DB19}">
      <dgm:prSet phldrT="[Texto]"/>
      <dgm:spPr/>
      <dgm:t>
        <a:bodyPr/>
        <a:lstStyle/>
        <a:p>
          <a:r>
            <a:rPr lang="es-ES" dirty="0"/>
            <a:t>Instituto Nacional de Estadística</a:t>
          </a:r>
          <a:endParaRPr lang="en-US" dirty="0"/>
        </a:p>
      </dgm:t>
    </dgm:pt>
    <dgm:pt modelId="{6E9EA1B7-F590-4035-AE84-904472940F39}" type="parTrans" cxnId="{D23FB8C4-0B0A-43B2-B4B6-4D777B9B311F}">
      <dgm:prSet/>
      <dgm:spPr/>
      <dgm:t>
        <a:bodyPr/>
        <a:lstStyle/>
        <a:p>
          <a:endParaRPr lang="en-US"/>
        </a:p>
      </dgm:t>
    </dgm:pt>
    <dgm:pt modelId="{C10FDFF6-60E4-4472-B728-4B62820118FF}" type="sibTrans" cxnId="{D23FB8C4-0B0A-43B2-B4B6-4D777B9B311F}">
      <dgm:prSet/>
      <dgm:spPr/>
      <dgm:t>
        <a:bodyPr/>
        <a:lstStyle/>
        <a:p>
          <a:endParaRPr lang="en-US"/>
        </a:p>
      </dgm:t>
    </dgm:pt>
    <dgm:pt modelId="{FEF2CA97-C77D-4C06-8322-2D71B9237E4E}" type="pres">
      <dgm:prSet presAssocID="{B2548C6A-4391-4D19-B195-4F3554F72620}" presName="Name0" presStyleCnt="0">
        <dgm:presLayoutVars>
          <dgm:dir/>
          <dgm:animLvl val="lvl"/>
          <dgm:resizeHandles val="exact"/>
        </dgm:presLayoutVars>
      </dgm:prSet>
      <dgm:spPr/>
    </dgm:pt>
    <dgm:pt modelId="{D1E685B8-987D-4BA1-93ED-1D498CB52CDC}" type="pres">
      <dgm:prSet presAssocID="{F7D36EFA-FAE3-4148-9C68-044D93935E52}" presName="composite" presStyleCnt="0"/>
      <dgm:spPr/>
    </dgm:pt>
    <dgm:pt modelId="{B95542EA-7E69-4058-A6E5-26860CF0F6CE}" type="pres">
      <dgm:prSet presAssocID="{F7D36EFA-FAE3-4148-9C68-044D93935E52}" presName="parTx" presStyleLbl="alignNode1" presStyleIdx="0" presStyleCnt="2" custScaleX="179951">
        <dgm:presLayoutVars>
          <dgm:chMax val="0"/>
          <dgm:chPref val="0"/>
          <dgm:bulletEnabled val="1"/>
        </dgm:presLayoutVars>
      </dgm:prSet>
      <dgm:spPr/>
    </dgm:pt>
    <dgm:pt modelId="{246BFD3A-7B7E-4DE2-A1B5-01652A57D6A5}" type="pres">
      <dgm:prSet presAssocID="{F7D36EFA-FAE3-4148-9C68-044D93935E52}" presName="desTx" presStyleLbl="alignAccFollowNode1" presStyleIdx="0" presStyleCnt="2" custScaleX="181372">
        <dgm:presLayoutVars>
          <dgm:bulletEnabled val="1"/>
        </dgm:presLayoutVars>
      </dgm:prSet>
      <dgm:spPr/>
    </dgm:pt>
    <dgm:pt modelId="{B1E4A1DA-26EB-42CF-A0CC-B9CE0F247DE0}" type="pres">
      <dgm:prSet presAssocID="{2B30153E-1714-44D4-80BD-D01823B17765}" presName="space" presStyleCnt="0"/>
      <dgm:spPr/>
    </dgm:pt>
    <dgm:pt modelId="{E0F5BE9F-0577-4A2D-AD58-2B5DCC7F38B4}" type="pres">
      <dgm:prSet presAssocID="{33ECBA17-2CC9-4702-8995-16B29418FDA9}" presName="composite" presStyleCnt="0"/>
      <dgm:spPr/>
    </dgm:pt>
    <dgm:pt modelId="{CFAD9D56-7940-4F24-A25D-B1D03659E358}" type="pres">
      <dgm:prSet presAssocID="{33ECBA17-2CC9-4702-8995-16B29418FDA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668810-01E9-46D6-B849-3A9B0A16020E}" type="pres">
      <dgm:prSet presAssocID="{33ECBA17-2CC9-4702-8995-16B29418FDA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09BCC04-D49F-402D-B417-53A5B3C4D8C7}" type="presOf" srcId="{323CAD68-2B93-4179-A2E2-E4025885B5D2}" destId="{F2668810-01E9-46D6-B849-3A9B0A16020E}" srcOrd="0" destOrd="3" presId="urn:microsoft.com/office/officeart/2005/8/layout/hList1"/>
    <dgm:cxn modelId="{CC8E4507-8EC2-41B7-A57A-C462AEC729E8}" type="presOf" srcId="{33ECBA17-2CC9-4702-8995-16B29418FDA9}" destId="{CFAD9D56-7940-4F24-A25D-B1D03659E358}" srcOrd="0" destOrd="0" presId="urn:microsoft.com/office/officeart/2005/8/layout/hList1"/>
    <dgm:cxn modelId="{D81A570E-5BBC-4555-8482-E1810C55EDC2}" type="presOf" srcId="{F0B944D1-5E90-4BCC-A3B5-3604E9B98131}" destId="{246BFD3A-7B7E-4DE2-A1B5-01652A57D6A5}" srcOrd="0" destOrd="2" presId="urn:microsoft.com/office/officeart/2005/8/layout/hList1"/>
    <dgm:cxn modelId="{00967E1B-EC07-4C94-8C95-95871FCF264F}" srcId="{33ECBA17-2CC9-4702-8995-16B29418FDA9}" destId="{51325C71-2E1F-41F5-A6EE-1D8F645AA3A8}" srcOrd="2" destOrd="0" parTransId="{84503A0B-BC53-4E5F-98B6-095ED7DD9326}" sibTransId="{5737B4D0-C4A8-46AA-A39F-EB5C769E1F95}"/>
    <dgm:cxn modelId="{C03D951F-9502-4ADC-A51D-3440D59FED04}" type="presOf" srcId="{4DBB2F6E-9ACC-4C40-820A-90422BC6431E}" destId="{246BFD3A-7B7E-4DE2-A1B5-01652A57D6A5}" srcOrd="0" destOrd="1" presId="urn:microsoft.com/office/officeart/2005/8/layout/hList1"/>
    <dgm:cxn modelId="{AC637364-0A78-41F7-92D7-1BE300C3CA8C}" srcId="{F7D36EFA-FAE3-4148-9C68-044D93935E52}" destId="{4C02B5E6-51A9-466B-987C-D0A13F81ECD4}" srcOrd="3" destOrd="0" parTransId="{2A01C0E3-A0D0-4726-AE16-33319E3D6CC8}" sibTransId="{8AB82864-7ED5-48B8-856D-5EE0A85C6C1F}"/>
    <dgm:cxn modelId="{EF1CEF44-F9DF-43BC-94E9-047288E23253}" type="presOf" srcId="{F7D36EFA-FAE3-4148-9C68-044D93935E52}" destId="{B95542EA-7E69-4058-A6E5-26860CF0F6CE}" srcOrd="0" destOrd="0" presId="urn:microsoft.com/office/officeart/2005/8/layout/hList1"/>
    <dgm:cxn modelId="{D87AC868-1D43-423D-9739-CC4635800296}" type="presOf" srcId="{ED15CDC6-DE62-4DD2-983E-9FDAB4DDE14A}" destId="{246BFD3A-7B7E-4DE2-A1B5-01652A57D6A5}" srcOrd="0" destOrd="4" presId="urn:microsoft.com/office/officeart/2005/8/layout/hList1"/>
    <dgm:cxn modelId="{8F3F554B-4568-42D0-A948-7F37AD6A482B}" srcId="{B2548C6A-4391-4D19-B195-4F3554F72620}" destId="{33ECBA17-2CC9-4702-8995-16B29418FDA9}" srcOrd="1" destOrd="0" parTransId="{EE28D3B7-4618-4689-A75E-67DBB05C907A}" sibTransId="{D763277A-6348-412C-8F41-EA3F441FF6F9}"/>
    <dgm:cxn modelId="{81560872-1563-4224-86F4-AA0969402E5D}" type="presOf" srcId="{4C02B5E6-51A9-466B-987C-D0A13F81ECD4}" destId="{246BFD3A-7B7E-4DE2-A1B5-01652A57D6A5}" srcOrd="0" destOrd="3" presId="urn:microsoft.com/office/officeart/2005/8/layout/hList1"/>
    <dgm:cxn modelId="{E72D8656-04B0-4215-A81C-94CFC834907D}" srcId="{F7D36EFA-FAE3-4148-9C68-044D93935E52}" destId="{4DBB2F6E-9ACC-4C40-820A-90422BC6431E}" srcOrd="1" destOrd="0" parTransId="{8C5389B9-9E7A-415C-971E-BE8653FF299F}" sibTransId="{F2994340-A739-4143-9B28-3B1065099F01}"/>
    <dgm:cxn modelId="{4EB42083-3164-42EC-916E-8BD7B3F459CB}" srcId="{33ECBA17-2CC9-4702-8995-16B29418FDA9}" destId="{0DF0CC43-CC24-44BA-B785-4FD16E178B94}" srcOrd="0" destOrd="0" parTransId="{AFA0605D-655D-438D-874F-2847DF514B7F}" sibTransId="{198A708B-33D5-4A34-9BF1-355921B083E4}"/>
    <dgm:cxn modelId="{C54B9B89-8619-4401-8F05-25CAF6989CCC}" type="presOf" srcId="{B8D5EBDA-E94C-453E-9CE8-90DD14FD4A4C}" destId="{F2668810-01E9-46D6-B849-3A9B0A16020E}" srcOrd="0" destOrd="1" presId="urn:microsoft.com/office/officeart/2005/8/layout/hList1"/>
    <dgm:cxn modelId="{71E68295-7AD2-4622-A02B-87A6D9477371}" type="presOf" srcId="{B2548C6A-4391-4D19-B195-4F3554F72620}" destId="{FEF2CA97-C77D-4C06-8322-2D71B9237E4E}" srcOrd="0" destOrd="0" presId="urn:microsoft.com/office/officeart/2005/8/layout/hList1"/>
    <dgm:cxn modelId="{075E9196-CA8E-4671-A927-BED41928D178}" srcId="{F7D36EFA-FAE3-4148-9C68-044D93935E52}" destId="{F0B944D1-5E90-4BCC-A3B5-3604E9B98131}" srcOrd="2" destOrd="0" parTransId="{40E6E91B-5F61-4D35-A47C-EF8257744ABB}" sibTransId="{474184BF-D5E5-431D-97CF-ACB6655B287A}"/>
    <dgm:cxn modelId="{7F7B55A3-06DF-48AA-B188-BFBA563E60FC}" srcId="{F7D36EFA-FAE3-4148-9C68-044D93935E52}" destId="{ED15CDC6-DE62-4DD2-983E-9FDAB4DDE14A}" srcOrd="4" destOrd="0" parTransId="{8F0EBD4A-2C99-4898-901C-0A50F73878F4}" sibTransId="{8C5F86AD-BD9F-4A02-92DE-4654892320A6}"/>
    <dgm:cxn modelId="{441DC9AB-0B0D-48B0-B8D8-80F87036D9FD}" srcId="{F7D36EFA-FAE3-4148-9C68-044D93935E52}" destId="{406E7162-DE60-4B56-86E0-D69BA68BC4AF}" srcOrd="0" destOrd="0" parTransId="{6518FC74-827F-4AC9-BC86-3793057B9805}" sibTransId="{CBAF8CC3-8264-4C67-A146-610C2598AA3B}"/>
    <dgm:cxn modelId="{D23FB8C4-0B0A-43B2-B4B6-4D777B9B311F}" srcId="{33ECBA17-2CC9-4702-8995-16B29418FDA9}" destId="{3E6BFB6E-CAC6-431E-942D-D0437F19DB19}" srcOrd="4" destOrd="0" parTransId="{6E9EA1B7-F590-4035-AE84-904472940F39}" sibTransId="{C10FDFF6-60E4-4472-B728-4B62820118FF}"/>
    <dgm:cxn modelId="{318254D9-F07F-4B2B-B52E-49E367C3B7FF}" type="presOf" srcId="{406E7162-DE60-4B56-86E0-D69BA68BC4AF}" destId="{246BFD3A-7B7E-4DE2-A1B5-01652A57D6A5}" srcOrd="0" destOrd="0" presId="urn:microsoft.com/office/officeart/2005/8/layout/hList1"/>
    <dgm:cxn modelId="{10BF7EDA-3E91-44A1-A414-4E9F68C28F4D}" srcId="{B2548C6A-4391-4D19-B195-4F3554F72620}" destId="{F7D36EFA-FAE3-4148-9C68-044D93935E52}" srcOrd="0" destOrd="0" parTransId="{46D95B79-19BA-437D-B7D0-15EFBE9D3299}" sibTransId="{2B30153E-1714-44D4-80BD-D01823B17765}"/>
    <dgm:cxn modelId="{63510DE8-820B-4DD7-BF03-6DBBFDAC83E9}" type="presOf" srcId="{3E6BFB6E-CAC6-431E-942D-D0437F19DB19}" destId="{F2668810-01E9-46D6-B849-3A9B0A16020E}" srcOrd="0" destOrd="4" presId="urn:microsoft.com/office/officeart/2005/8/layout/hList1"/>
    <dgm:cxn modelId="{4BF150E8-488C-4E30-9451-6AE4985FB09D}" srcId="{33ECBA17-2CC9-4702-8995-16B29418FDA9}" destId="{B8D5EBDA-E94C-453E-9CE8-90DD14FD4A4C}" srcOrd="1" destOrd="0" parTransId="{E7BD6FAC-99A0-472F-A569-9BCAA3EA8F7C}" sibTransId="{AF7F3248-872C-4C47-B879-A9C80BB74AC3}"/>
    <dgm:cxn modelId="{56301DEB-061D-4269-B44C-3FAD83AED391}" type="presOf" srcId="{51325C71-2E1F-41F5-A6EE-1D8F645AA3A8}" destId="{F2668810-01E9-46D6-B849-3A9B0A16020E}" srcOrd="0" destOrd="2" presId="urn:microsoft.com/office/officeart/2005/8/layout/hList1"/>
    <dgm:cxn modelId="{044B44EB-CB38-4552-A831-CCBB2C220894}" type="presOf" srcId="{0DF0CC43-CC24-44BA-B785-4FD16E178B94}" destId="{F2668810-01E9-46D6-B849-3A9B0A16020E}" srcOrd="0" destOrd="0" presId="urn:microsoft.com/office/officeart/2005/8/layout/hList1"/>
    <dgm:cxn modelId="{6BAEB5FB-00A5-4A65-BCE2-AFA7362F8409}" srcId="{33ECBA17-2CC9-4702-8995-16B29418FDA9}" destId="{323CAD68-2B93-4179-A2E2-E4025885B5D2}" srcOrd="3" destOrd="0" parTransId="{8DCD46F2-C48F-46F1-A4E5-8D57CA12B2FC}" sibTransId="{E523DC53-B997-46EB-985E-A29DD0D06CD3}"/>
    <dgm:cxn modelId="{848E717B-A0A5-4BAC-98D1-7C80B9B80A1A}" type="presParOf" srcId="{FEF2CA97-C77D-4C06-8322-2D71B9237E4E}" destId="{D1E685B8-987D-4BA1-93ED-1D498CB52CDC}" srcOrd="0" destOrd="0" presId="urn:microsoft.com/office/officeart/2005/8/layout/hList1"/>
    <dgm:cxn modelId="{0DDB940C-819E-4269-9128-3545026F80FF}" type="presParOf" srcId="{D1E685B8-987D-4BA1-93ED-1D498CB52CDC}" destId="{B95542EA-7E69-4058-A6E5-26860CF0F6CE}" srcOrd="0" destOrd="0" presId="urn:microsoft.com/office/officeart/2005/8/layout/hList1"/>
    <dgm:cxn modelId="{398E2BB5-932E-42DB-9753-06859CF53AAD}" type="presParOf" srcId="{D1E685B8-987D-4BA1-93ED-1D498CB52CDC}" destId="{246BFD3A-7B7E-4DE2-A1B5-01652A57D6A5}" srcOrd="1" destOrd="0" presId="urn:microsoft.com/office/officeart/2005/8/layout/hList1"/>
    <dgm:cxn modelId="{7DB03978-B2C9-455B-9CCC-2A3AB1839869}" type="presParOf" srcId="{FEF2CA97-C77D-4C06-8322-2D71B9237E4E}" destId="{B1E4A1DA-26EB-42CF-A0CC-B9CE0F247DE0}" srcOrd="1" destOrd="0" presId="urn:microsoft.com/office/officeart/2005/8/layout/hList1"/>
    <dgm:cxn modelId="{B2BFC58B-7B25-4142-B264-2A5B336F8082}" type="presParOf" srcId="{FEF2CA97-C77D-4C06-8322-2D71B9237E4E}" destId="{E0F5BE9F-0577-4A2D-AD58-2B5DCC7F38B4}" srcOrd="2" destOrd="0" presId="urn:microsoft.com/office/officeart/2005/8/layout/hList1"/>
    <dgm:cxn modelId="{ABFF0826-C04A-4386-B937-783A0479F246}" type="presParOf" srcId="{E0F5BE9F-0577-4A2D-AD58-2B5DCC7F38B4}" destId="{CFAD9D56-7940-4F24-A25D-B1D03659E358}" srcOrd="0" destOrd="0" presId="urn:microsoft.com/office/officeart/2005/8/layout/hList1"/>
    <dgm:cxn modelId="{5F1483D5-C7FC-487C-9F9F-252241F5D4BF}" type="presParOf" srcId="{E0F5BE9F-0577-4A2D-AD58-2B5DCC7F38B4}" destId="{F2668810-01E9-46D6-B849-3A9B0A1602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1874E5-4F74-419B-ACBC-7480E15BBD8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01D1F0E-A709-4527-9799-23D067741E1E}">
      <dgm:prSet phldrT="[Text]"/>
      <dgm:spPr/>
      <dgm:t>
        <a:bodyPr/>
        <a:lstStyle/>
        <a:p>
          <a:r>
            <a:rPr lang="es-AR" dirty="0"/>
            <a:t>Solicitar cuenta de desarrollador</a:t>
          </a:r>
          <a:endParaRPr lang="en-US" dirty="0"/>
        </a:p>
      </dgm:t>
    </dgm:pt>
    <dgm:pt modelId="{514EF003-2C03-4343-8154-4710C1A04C1E}" type="parTrans" cxnId="{3DF03EC4-9B5B-44F8-A041-815EB3B2342B}">
      <dgm:prSet/>
      <dgm:spPr/>
      <dgm:t>
        <a:bodyPr/>
        <a:lstStyle/>
        <a:p>
          <a:endParaRPr lang="en-US"/>
        </a:p>
      </dgm:t>
    </dgm:pt>
    <dgm:pt modelId="{5CC6D4F3-90AA-4A4F-92F4-A19395F701B1}" type="sibTrans" cxnId="{3DF03EC4-9B5B-44F8-A041-815EB3B2342B}">
      <dgm:prSet/>
      <dgm:spPr/>
      <dgm:t>
        <a:bodyPr/>
        <a:lstStyle/>
        <a:p>
          <a:endParaRPr lang="en-US"/>
        </a:p>
      </dgm:t>
    </dgm:pt>
    <dgm:pt modelId="{7B9E1128-2146-4AF4-9D9F-826133A55EA0}">
      <dgm:prSet phldrT="[Text]"/>
      <dgm:spPr/>
      <dgm:t>
        <a:bodyPr/>
        <a:lstStyle/>
        <a:p>
          <a:r>
            <a:rPr lang="es-AR" dirty="0"/>
            <a:t>Responder las preguntas de Twitter</a:t>
          </a:r>
          <a:endParaRPr lang="en-US" dirty="0"/>
        </a:p>
      </dgm:t>
    </dgm:pt>
    <dgm:pt modelId="{9774ED9C-E142-44E5-B8D7-81CC79413951}" type="parTrans" cxnId="{ADFB9C7D-4333-42C0-87C6-2B25C398D122}">
      <dgm:prSet/>
      <dgm:spPr/>
      <dgm:t>
        <a:bodyPr/>
        <a:lstStyle/>
        <a:p>
          <a:endParaRPr lang="en-US"/>
        </a:p>
      </dgm:t>
    </dgm:pt>
    <dgm:pt modelId="{012A1D24-E154-4596-9315-E2423B81E5D7}" type="sibTrans" cxnId="{ADFB9C7D-4333-42C0-87C6-2B25C398D122}">
      <dgm:prSet/>
      <dgm:spPr/>
      <dgm:t>
        <a:bodyPr/>
        <a:lstStyle/>
        <a:p>
          <a:endParaRPr lang="en-US"/>
        </a:p>
      </dgm:t>
    </dgm:pt>
    <dgm:pt modelId="{E4F509D5-8877-4CBF-A547-8F539B84214A}">
      <dgm:prSet phldrT="[Text]"/>
      <dgm:spPr/>
      <dgm:t>
        <a:bodyPr/>
        <a:lstStyle/>
        <a:p>
          <a:r>
            <a:rPr lang="es-AR" dirty="0"/>
            <a:t>Obtener claves de acceso</a:t>
          </a:r>
          <a:endParaRPr lang="en-US" dirty="0"/>
        </a:p>
      </dgm:t>
    </dgm:pt>
    <dgm:pt modelId="{CC60C5E2-4969-49B2-A65E-7F6270341868}" type="parTrans" cxnId="{B394FA90-D7D1-44AD-97A0-AF48AB6E8057}">
      <dgm:prSet/>
      <dgm:spPr/>
      <dgm:t>
        <a:bodyPr/>
        <a:lstStyle/>
        <a:p>
          <a:endParaRPr lang="en-US"/>
        </a:p>
      </dgm:t>
    </dgm:pt>
    <dgm:pt modelId="{15D62D24-4E38-4BCC-A7BA-F5854CDBDBD9}" type="sibTrans" cxnId="{B394FA90-D7D1-44AD-97A0-AF48AB6E8057}">
      <dgm:prSet/>
      <dgm:spPr/>
      <dgm:t>
        <a:bodyPr/>
        <a:lstStyle/>
        <a:p>
          <a:endParaRPr lang="en-US"/>
        </a:p>
      </dgm:t>
    </dgm:pt>
    <dgm:pt modelId="{6059BD39-5799-4E43-B28E-70EC6DE9C772}" type="pres">
      <dgm:prSet presAssocID="{9D1874E5-4F74-419B-ACBC-7480E15BBD8E}" presName="CompostProcess" presStyleCnt="0">
        <dgm:presLayoutVars>
          <dgm:dir/>
          <dgm:resizeHandles val="exact"/>
        </dgm:presLayoutVars>
      </dgm:prSet>
      <dgm:spPr/>
    </dgm:pt>
    <dgm:pt modelId="{79C18C44-66F1-4808-96F5-B7EF86B6D211}" type="pres">
      <dgm:prSet presAssocID="{9D1874E5-4F74-419B-ACBC-7480E15BBD8E}" presName="arrow" presStyleLbl="bgShp" presStyleIdx="0" presStyleCnt="1"/>
      <dgm:spPr/>
    </dgm:pt>
    <dgm:pt modelId="{E78EF172-00AE-47E0-9DA6-AD1201D2CDE6}" type="pres">
      <dgm:prSet presAssocID="{9D1874E5-4F74-419B-ACBC-7480E15BBD8E}" presName="linearProcess" presStyleCnt="0"/>
      <dgm:spPr/>
    </dgm:pt>
    <dgm:pt modelId="{A809BBFB-4402-4CE2-B056-3BE5B3C246CC}" type="pres">
      <dgm:prSet presAssocID="{E01D1F0E-A709-4527-9799-23D067741E1E}" presName="textNode" presStyleLbl="node1" presStyleIdx="0" presStyleCnt="3">
        <dgm:presLayoutVars>
          <dgm:bulletEnabled val="1"/>
        </dgm:presLayoutVars>
      </dgm:prSet>
      <dgm:spPr/>
    </dgm:pt>
    <dgm:pt modelId="{951BF2E2-1B00-486D-8BD2-301758BFD586}" type="pres">
      <dgm:prSet presAssocID="{5CC6D4F3-90AA-4A4F-92F4-A19395F701B1}" presName="sibTrans" presStyleCnt="0"/>
      <dgm:spPr/>
    </dgm:pt>
    <dgm:pt modelId="{EBC9422A-0457-4EE8-A194-B97EFF0898D8}" type="pres">
      <dgm:prSet presAssocID="{7B9E1128-2146-4AF4-9D9F-826133A55EA0}" presName="textNode" presStyleLbl="node1" presStyleIdx="1" presStyleCnt="3">
        <dgm:presLayoutVars>
          <dgm:bulletEnabled val="1"/>
        </dgm:presLayoutVars>
      </dgm:prSet>
      <dgm:spPr/>
    </dgm:pt>
    <dgm:pt modelId="{538E94EE-64FE-4293-8F5A-5FCF244109C7}" type="pres">
      <dgm:prSet presAssocID="{012A1D24-E154-4596-9315-E2423B81E5D7}" presName="sibTrans" presStyleCnt="0"/>
      <dgm:spPr/>
    </dgm:pt>
    <dgm:pt modelId="{3B05839F-EA08-4560-9227-C2F963222501}" type="pres">
      <dgm:prSet presAssocID="{E4F509D5-8877-4CBF-A547-8F539B84214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A905849-31B9-453B-A7D2-00AF9C0DE49A}" type="presOf" srcId="{E01D1F0E-A709-4527-9799-23D067741E1E}" destId="{A809BBFB-4402-4CE2-B056-3BE5B3C246CC}" srcOrd="0" destOrd="0" presId="urn:microsoft.com/office/officeart/2005/8/layout/hProcess9"/>
    <dgm:cxn modelId="{5B30A073-1B7D-4B8C-AF6C-ECC45CD7A40B}" type="presOf" srcId="{E4F509D5-8877-4CBF-A547-8F539B84214A}" destId="{3B05839F-EA08-4560-9227-C2F963222501}" srcOrd="0" destOrd="0" presId="urn:microsoft.com/office/officeart/2005/8/layout/hProcess9"/>
    <dgm:cxn modelId="{ADFB9C7D-4333-42C0-87C6-2B25C398D122}" srcId="{9D1874E5-4F74-419B-ACBC-7480E15BBD8E}" destId="{7B9E1128-2146-4AF4-9D9F-826133A55EA0}" srcOrd="1" destOrd="0" parTransId="{9774ED9C-E142-44E5-B8D7-81CC79413951}" sibTransId="{012A1D24-E154-4596-9315-E2423B81E5D7}"/>
    <dgm:cxn modelId="{B394FA90-D7D1-44AD-97A0-AF48AB6E8057}" srcId="{9D1874E5-4F74-419B-ACBC-7480E15BBD8E}" destId="{E4F509D5-8877-4CBF-A547-8F539B84214A}" srcOrd="2" destOrd="0" parTransId="{CC60C5E2-4969-49B2-A65E-7F6270341868}" sibTransId="{15D62D24-4E38-4BCC-A7BA-F5854CDBDBD9}"/>
    <dgm:cxn modelId="{3DF03EC4-9B5B-44F8-A041-815EB3B2342B}" srcId="{9D1874E5-4F74-419B-ACBC-7480E15BBD8E}" destId="{E01D1F0E-A709-4527-9799-23D067741E1E}" srcOrd="0" destOrd="0" parTransId="{514EF003-2C03-4343-8154-4710C1A04C1E}" sibTransId="{5CC6D4F3-90AA-4A4F-92F4-A19395F701B1}"/>
    <dgm:cxn modelId="{4A89B7C8-D672-410D-8F2B-4CAD83D1CA92}" type="presOf" srcId="{9D1874E5-4F74-419B-ACBC-7480E15BBD8E}" destId="{6059BD39-5799-4E43-B28E-70EC6DE9C772}" srcOrd="0" destOrd="0" presId="urn:microsoft.com/office/officeart/2005/8/layout/hProcess9"/>
    <dgm:cxn modelId="{EF86ECDD-DBBF-45B0-8C7A-F33EA1B6EF75}" type="presOf" srcId="{7B9E1128-2146-4AF4-9D9F-826133A55EA0}" destId="{EBC9422A-0457-4EE8-A194-B97EFF0898D8}" srcOrd="0" destOrd="0" presId="urn:microsoft.com/office/officeart/2005/8/layout/hProcess9"/>
    <dgm:cxn modelId="{13D3A88C-B2D2-474E-A5B6-DDCFA0C5FF43}" type="presParOf" srcId="{6059BD39-5799-4E43-B28E-70EC6DE9C772}" destId="{79C18C44-66F1-4808-96F5-B7EF86B6D211}" srcOrd="0" destOrd="0" presId="urn:microsoft.com/office/officeart/2005/8/layout/hProcess9"/>
    <dgm:cxn modelId="{E935B0FB-26D2-411D-97AE-2512FDA22B45}" type="presParOf" srcId="{6059BD39-5799-4E43-B28E-70EC6DE9C772}" destId="{E78EF172-00AE-47E0-9DA6-AD1201D2CDE6}" srcOrd="1" destOrd="0" presId="urn:microsoft.com/office/officeart/2005/8/layout/hProcess9"/>
    <dgm:cxn modelId="{F95DE93C-F079-410B-AB2E-066F41BC8623}" type="presParOf" srcId="{E78EF172-00AE-47E0-9DA6-AD1201D2CDE6}" destId="{A809BBFB-4402-4CE2-B056-3BE5B3C246CC}" srcOrd="0" destOrd="0" presId="urn:microsoft.com/office/officeart/2005/8/layout/hProcess9"/>
    <dgm:cxn modelId="{09CDAA16-20AF-4D8A-91DF-F30F684C0333}" type="presParOf" srcId="{E78EF172-00AE-47E0-9DA6-AD1201D2CDE6}" destId="{951BF2E2-1B00-486D-8BD2-301758BFD586}" srcOrd="1" destOrd="0" presId="urn:microsoft.com/office/officeart/2005/8/layout/hProcess9"/>
    <dgm:cxn modelId="{A577AD03-F3FE-412B-B6A9-7C5C1A7FC98D}" type="presParOf" srcId="{E78EF172-00AE-47E0-9DA6-AD1201D2CDE6}" destId="{EBC9422A-0457-4EE8-A194-B97EFF0898D8}" srcOrd="2" destOrd="0" presId="urn:microsoft.com/office/officeart/2005/8/layout/hProcess9"/>
    <dgm:cxn modelId="{DCF8D1BE-02A0-403A-A96D-2481F226EB72}" type="presParOf" srcId="{E78EF172-00AE-47E0-9DA6-AD1201D2CDE6}" destId="{538E94EE-64FE-4293-8F5A-5FCF244109C7}" srcOrd="3" destOrd="0" presId="urn:microsoft.com/office/officeart/2005/8/layout/hProcess9"/>
    <dgm:cxn modelId="{AF4669B1-26F1-429C-957E-091DA56A681D}" type="presParOf" srcId="{E78EF172-00AE-47E0-9DA6-AD1201D2CDE6}" destId="{3B05839F-EA08-4560-9227-C2F96322250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542EA-7E69-4058-A6E5-26860CF0F6CE}">
      <dsp:nvSpPr>
        <dsp:cNvPr id="0" name=""/>
        <dsp:cNvSpPr/>
      </dsp:nvSpPr>
      <dsp:spPr>
        <a:xfrm>
          <a:off x="22791" y="265882"/>
          <a:ext cx="520572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Qué hago/hice?</a:t>
          </a:r>
          <a:endParaRPr lang="en-US" sz="2200" kern="1200" dirty="0"/>
        </a:p>
      </dsp:txBody>
      <dsp:txXfrm>
        <a:off x="22791" y="265882"/>
        <a:ext cx="5205723" cy="633600"/>
      </dsp:txXfrm>
    </dsp:sp>
    <dsp:sp modelId="{246BFD3A-7B7E-4DE2-A1B5-01652A57D6A5}">
      <dsp:nvSpPr>
        <dsp:cNvPr id="0" name=""/>
        <dsp:cNvSpPr/>
      </dsp:nvSpPr>
      <dsp:spPr>
        <a:xfrm>
          <a:off x="2237" y="899482"/>
          <a:ext cx="5246830" cy="2969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Docente de Excel, </a:t>
          </a:r>
          <a:r>
            <a:rPr lang="es-ES" sz="2200" kern="1200" dirty="0" err="1"/>
            <a:t>Power</a:t>
          </a:r>
          <a:r>
            <a:rPr lang="es-ES" sz="2200" kern="1200" dirty="0"/>
            <a:t> BI, R y Python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Docente de Desarrollo Web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Consultor de Análisis de datos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Sociólogo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Analista de datos</a:t>
          </a:r>
          <a:endParaRPr lang="en-US" sz="2200" kern="1200" dirty="0"/>
        </a:p>
      </dsp:txBody>
      <dsp:txXfrm>
        <a:off x="2237" y="899482"/>
        <a:ext cx="5246830" cy="2969625"/>
      </dsp:txXfrm>
    </dsp:sp>
    <dsp:sp modelId="{CFAD9D56-7940-4F24-A25D-B1D03659E358}">
      <dsp:nvSpPr>
        <dsp:cNvPr id="0" name=""/>
        <dsp:cNvSpPr/>
      </dsp:nvSpPr>
      <dsp:spPr>
        <a:xfrm>
          <a:off x="5654068" y="265882"/>
          <a:ext cx="289285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Dónde?</a:t>
          </a:r>
          <a:endParaRPr lang="en-US" sz="2200" kern="1200" dirty="0"/>
        </a:p>
      </dsp:txBody>
      <dsp:txXfrm>
        <a:off x="5654068" y="265882"/>
        <a:ext cx="2892856" cy="633600"/>
      </dsp:txXfrm>
    </dsp:sp>
    <dsp:sp modelId="{F2668810-01E9-46D6-B849-3A9B0A16020E}">
      <dsp:nvSpPr>
        <dsp:cNvPr id="0" name=""/>
        <dsp:cNvSpPr/>
      </dsp:nvSpPr>
      <dsp:spPr>
        <a:xfrm>
          <a:off x="5654068" y="899482"/>
          <a:ext cx="2892856" cy="2969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Instituto CPE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Plan Ceibal (JAP)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 err="1"/>
            <a:t>Mercoplus</a:t>
          </a:r>
          <a:r>
            <a:rPr lang="es-ES" sz="2200" kern="1200" dirty="0"/>
            <a:t> &amp; BCS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Universidad Católica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Instituto Nacional de Estadística</a:t>
          </a:r>
          <a:endParaRPr lang="en-US" sz="2200" kern="1200" dirty="0"/>
        </a:p>
      </dsp:txBody>
      <dsp:txXfrm>
        <a:off x="5654068" y="899482"/>
        <a:ext cx="2892856" cy="2969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18C44-66F1-4808-96F5-B7EF86B6D211}">
      <dsp:nvSpPr>
        <dsp:cNvPr id="0" name=""/>
        <dsp:cNvSpPr/>
      </dsp:nvSpPr>
      <dsp:spPr>
        <a:xfrm>
          <a:off x="540059" y="0"/>
          <a:ext cx="6120680" cy="41044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9BBFB-4402-4CE2-B056-3BE5B3C246CC}">
      <dsp:nvSpPr>
        <dsp:cNvPr id="0" name=""/>
        <dsp:cNvSpPr/>
      </dsp:nvSpPr>
      <dsp:spPr>
        <a:xfrm>
          <a:off x="7735" y="1231336"/>
          <a:ext cx="2317757" cy="1641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Solicitar cuenta de desarrollador</a:t>
          </a:r>
          <a:endParaRPr lang="en-US" sz="2800" kern="1200" dirty="0"/>
        </a:p>
      </dsp:txBody>
      <dsp:txXfrm>
        <a:off x="87880" y="1311481"/>
        <a:ext cx="2157467" cy="1481492"/>
      </dsp:txXfrm>
    </dsp:sp>
    <dsp:sp modelId="{EBC9422A-0457-4EE8-A194-B97EFF0898D8}">
      <dsp:nvSpPr>
        <dsp:cNvPr id="0" name=""/>
        <dsp:cNvSpPr/>
      </dsp:nvSpPr>
      <dsp:spPr>
        <a:xfrm>
          <a:off x="2441521" y="1231336"/>
          <a:ext cx="2317757" cy="1641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Responder las preguntas de Twitter</a:t>
          </a:r>
          <a:endParaRPr lang="en-US" sz="2800" kern="1200" dirty="0"/>
        </a:p>
      </dsp:txBody>
      <dsp:txXfrm>
        <a:off x="2521666" y="1311481"/>
        <a:ext cx="2157467" cy="1481492"/>
      </dsp:txXfrm>
    </dsp:sp>
    <dsp:sp modelId="{3B05839F-EA08-4560-9227-C2F963222501}">
      <dsp:nvSpPr>
        <dsp:cNvPr id="0" name=""/>
        <dsp:cNvSpPr/>
      </dsp:nvSpPr>
      <dsp:spPr>
        <a:xfrm>
          <a:off x="4875307" y="1231336"/>
          <a:ext cx="2317757" cy="1641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Obtener claves de acceso</a:t>
          </a:r>
          <a:endParaRPr lang="en-US" sz="2800" kern="1200" dirty="0"/>
        </a:p>
      </dsp:txBody>
      <dsp:txXfrm>
        <a:off x="4955452" y="1311481"/>
        <a:ext cx="2157467" cy="1481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ACC08-FD03-43AA-B6B0-7F30D3CD132F}" type="datetimeFigureOut">
              <a:rPr lang="es-UY" smtClean="0"/>
              <a:t>11/11/2021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45C0A-96C3-4DC2-A44D-3833BD45644D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55128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EA18E-F3BA-422C-87DE-E0FE97189457}" type="datetimeFigureOut">
              <a:rPr lang="es-UY" smtClean="0"/>
              <a:t>11/11/2021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EB67A-6542-48D1-8E17-891B7C660A2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1092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2A97-09DC-4996-918F-32CCCAA15FBF}" type="datetimeFigureOut">
              <a:rPr lang="es-UY" smtClean="0"/>
              <a:t>11/11/2021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852B-0964-47E5-BB49-53DD079BEA5E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8193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2A97-09DC-4996-918F-32CCCAA15FBF}" type="datetimeFigureOut">
              <a:rPr lang="es-UY" smtClean="0"/>
              <a:t>11/11/2021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852B-0964-47E5-BB49-53DD079BEA5E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26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2A97-09DC-4996-918F-32CCCAA15FBF}" type="datetimeFigureOut">
              <a:rPr lang="es-UY" smtClean="0"/>
              <a:t>11/11/2021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852B-0964-47E5-BB49-53DD079BEA5E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192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2A97-09DC-4996-918F-32CCCAA15FBF}" type="datetimeFigureOut">
              <a:rPr lang="es-UY" smtClean="0"/>
              <a:t>11/11/2021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852B-0964-47E5-BB49-53DD079BEA5E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9795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2A97-09DC-4996-918F-32CCCAA15FBF}" type="datetimeFigureOut">
              <a:rPr lang="es-UY" smtClean="0"/>
              <a:t>11/11/2021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852B-0964-47E5-BB49-53DD079BEA5E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236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24928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093A80"/>
                </a:solidFill>
                <a:latin typeface="MetaPro-Black" pitchFamily="50" charset="0"/>
                <a:ea typeface="+mj-ea"/>
                <a:cs typeface="+mj-cs"/>
              </a:defRPr>
            </a:lvl1pPr>
          </a:lstStyle>
          <a:p>
            <a:r>
              <a:rPr lang="es-ES" sz="6600" cap="small" dirty="0">
                <a:solidFill>
                  <a:srgbClr val="1C68A3"/>
                </a:solidFill>
                <a:latin typeface="Meta Book Lf" pitchFamily="2" charset="0"/>
              </a:rPr>
              <a:t>Inteligencia artificial y fútbol: ¿cómo se relacionan?</a:t>
            </a:r>
            <a:endParaRPr lang="es-UY" sz="6600" cap="small" dirty="0">
              <a:solidFill>
                <a:srgbClr val="1C68A3"/>
              </a:solidFill>
              <a:latin typeface="MetaPro-Book" pitchFamily="50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085184"/>
            <a:ext cx="2425861" cy="6480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CB7CAD-3CD8-49F2-A5D9-F1B79079D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53" y="5085256"/>
            <a:ext cx="1584221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7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39DD0D-E5FC-4421-8974-738908BE1885}"/>
              </a:ext>
            </a:extLst>
          </p:cNvPr>
          <p:cNvSpPr txBox="1"/>
          <p:nvPr/>
        </p:nvSpPr>
        <p:spPr>
          <a:xfrm>
            <a:off x="1259632" y="2636912"/>
            <a:ext cx="6624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6600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90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7664" y="0"/>
            <a:ext cx="1512168" cy="1052736"/>
          </a:xfrm>
          <a:prstGeom prst="rect">
            <a:avLst/>
          </a:prstGeom>
          <a:solidFill>
            <a:srgbClr val="1D7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dirty="0">
              <a:solidFill>
                <a:schemeClr val="bg1"/>
              </a:solidFill>
              <a:latin typeface="MetaPro-Bold" pitchFamily="50" charset="0"/>
            </a:endParaRPr>
          </a:p>
          <a:p>
            <a:r>
              <a:rPr lang="es-UY" dirty="0">
                <a:solidFill>
                  <a:schemeClr val="bg1"/>
                </a:solidFill>
                <a:latin typeface="MetaPro-Bold" pitchFamily="50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B78F-648B-4AF4-AABC-88C08A52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8000" dirty="0">
                <a:latin typeface="+mj-lt"/>
              </a:rPr>
              <a:t>HANDS ON</a:t>
            </a:r>
            <a:endParaRPr 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636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899592" y="2148550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dirty="0">
                <a:solidFill>
                  <a:schemeClr val="accent6">
                    <a:lumMod val="75000"/>
                  </a:schemeClr>
                </a:solidFill>
              </a:rPr>
              <a:t>Analista en Programación Python</a:t>
            </a:r>
            <a:endParaRPr lang="es-E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3 Rectángulo">
            <a:extLst>
              <a:ext uri="{FF2B5EF4-FFF2-40B4-BE49-F238E27FC236}">
                <a16:creationId xmlns:a16="http://schemas.microsoft.com/office/drawing/2014/main" id="{B7AA1704-CB68-4B9F-949F-28E9CB73EF82}"/>
              </a:ext>
            </a:extLst>
          </p:cNvPr>
          <p:cNvSpPr/>
          <p:nvPr/>
        </p:nvSpPr>
        <p:spPr>
          <a:xfrm>
            <a:off x="1547664" y="0"/>
            <a:ext cx="1512168" cy="1052736"/>
          </a:xfrm>
          <a:prstGeom prst="rect">
            <a:avLst/>
          </a:prstGeom>
          <a:solidFill>
            <a:srgbClr val="1D7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dirty="0">
              <a:solidFill>
                <a:schemeClr val="bg1"/>
              </a:solidFill>
              <a:latin typeface="MetaPro-Bold" pitchFamily="50" charset="0"/>
            </a:endParaRPr>
          </a:p>
          <a:p>
            <a:r>
              <a:rPr lang="es-UY" dirty="0">
                <a:solidFill>
                  <a:schemeClr val="bg1"/>
                </a:solidFill>
                <a:latin typeface="MetaPro-Bold" pitchFamily="50" charset="0"/>
              </a:rPr>
              <a:t>5</a:t>
            </a:r>
          </a:p>
        </p:txBody>
      </p:sp>
      <p:sp>
        <p:nvSpPr>
          <p:cNvPr id="15" name="5 CuadroTexto">
            <a:extLst>
              <a:ext uri="{FF2B5EF4-FFF2-40B4-BE49-F238E27FC236}">
                <a16:creationId xmlns:a16="http://schemas.microsoft.com/office/drawing/2014/main" id="{FF4BAD77-7F9D-42C9-9A8F-9923F91A9F8A}"/>
              </a:ext>
            </a:extLst>
          </p:cNvPr>
          <p:cNvSpPr txBox="1"/>
          <p:nvPr/>
        </p:nvSpPr>
        <p:spPr>
          <a:xfrm>
            <a:off x="3131840" y="620688"/>
            <a:ext cx="51845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Capacitaciones</a:t>
            </a:r>
          </a:p>
          <a:p>
            <a:endParaRPr lang="es-UY" dirty="0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5AE4E891-E316-473C-940E-D4C10A0CAF17}"/>
              </a:ext>
            </a:extLst>
          </p:cNvPr>
          <p:cNvSpPr/>
          <p:nvPr/>
        </p:nvSpPr>
        <p:spPr>
          <a:xfrm>
            <a:off x="4067944" y="2264984"/>
            <a:ext cx="1224136" cy="12241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2541C6C2-656B-49CE-A086-6C34F7BD9C05}"/>
              </a:ext>
            </a:extLst>
          </p:cNvPr>
          <p:cNvSpPr txBox="1"/>
          <p:nvPr/>
        </p:nvSpPr>
        <p:spPr>
          <a:xfrm>
            <a:off x="4283968" y="2551836"/>
            <a:ext cx="5021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800" dirty="0" err="1">
                <a:solidFill>
                  <a:schemeClr val="accent6">
                    <a:lumMod val="75000"/>
                  </a:schemeClr>
                </a:solidFill>
              </a:rPr>
              <a:t>Power</a:t>
            </a:r>
            <a:r>
              <a:rPr lang="es-UY" sz="2800" dirty="0">
                <a:solidFill>
                  <a:schemeClr val="accent6">
                    <a:lumMod val="75000"/>
                  </a:schemeClr>
                </a:solidFill>
              </a:rPr>
              <a:t> BI</a:t>
            </a:r>
            <a:endParaRPr lang="es-E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uadroTexto 23">
            <a:extLst>
              <a:ext uri="{FF2B5EF4-FFF2-40B4-BE49-F238E27FC236}">
                <a16:creationId xmlns:a16="http://schemas.microsoft.com/office/drawing/2014/main" id="{DEC47D6D-D73A-4F49-AE52-913FB4238C16}"/>
              </a:ext>
            </a:extLst>
          </p:cNvPr>
          <p:cNvSpPr txBox="1"/>
          <p:nvPr/>
        </p:nvSpPr>
        <p:spPr>
          <a:xfrm>
            <a:off x="1430746" y="5013176"/>
            <a:ext cx="6498532" cy="769441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sz="4400" dirty="0">
                <a:solidFill>
                  <a:schemeClr val="accent6">
                    <a:lumMod val="75000"/>
                  </a:schemeClr>
                </a:solidFill>
              </a:rPr>
              <a:t>Diploma en Data </a:t>
            </a:r>
            <a:r>
              <a:rPr lang="es-UY" sz="4400" dirty="0" err="1">
                <a:solidFill>
                  <a:schemeClr val="accent6">
                    <a:lumMod val="75000"/>
                  </a:schemeClr>
                </a:solidFill>
              </a:rPr>
              <a:t>Science</a:t>
            </a:r>
            <a:endParaRPr lang="es-E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0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39DD0D-E5FC-4421-8974-738908BE1885}"/>
              </a:ext>
            </a:extLst>
          </p:cNvPr>
          <p:cNvSpPr txBox="1"/>
          <p:nvPr/>
        </p:nvSpPr>
        <p:spPr>
          <a:xfrm>
            <a:off x="1259632" y="2636912"/>
            <a:ext cx="6624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6600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8289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67544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093A80"/>
                </a:solidFill>
                <a:latin typeface="MetaPro-Black" pitchFamily="50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1C68A3"/>
                </a:solidFill>
              </a:rPr>
              <a:t>Índice</a:t>
            </a:r>
            <a:endParaRPr lang="es-UY" dirty="0">
              <a:solidFill>
                <a:srgbClr val="1C68A3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290183" y="2544507"/>
            <a:ext cx="2376264" cy="360040"/>
          </a:xfrm>
          <a:prstGeom prst="rect">
            <a:avLst/>
          </a:prstGeom>
          <a:solidFill>
            <a:srgbClr val="1C6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6 Rectángulo"/>
          <p:cNvSpPr/>
          <p:nvPr/>
        </p:nvSpPr>
        <p:spPr>
          <a:xfrm>
            <a:off x="2290183" y="3056947"/>
            <a:ext cx="2376264" cy="360040"/>
          </a:xfrm>
          <a:prstGeom prst="rect">
            <a:avLst/>
          </a:prstGeom>
          <a:solidFill>
            <a:srgbClr val="299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7 Rectángulo"/>
          <p:cNvSpPr/>
          <p:nvPr/>
        </p:nvSpPr>
        <p:spPr>
          <a:xfrm>
            <a:off x="2285716" y="3569387"/>
            <a:ext cx="2376264" cy="360040"/>
          </a:xfrm>
          <a:prstGeom prst="rect">
            <a:avLst/>
          </a:prstGeom>
          <a:solidFill>
            <a:srgbClr val="EFC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8 Rectángulo"/>
          <p:cNvSpPr/>
          <p:nvPr/>
        </p:nvSpPr>
        <p:spPr>
          <a:xfrm>
            <a:off x="2285716" y="4082231"/>
            <a:ext cx="2376264" cy="360040"/>
          </a:xfrm>
          <a:prstGeom prst="rect">
            <a:avLst/>
          </a:prstGeom>
          <a:solidFill>
            <a:srgbClr val="E8B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9 Rectángulo"/>
          <p:cNvSpPr/>
          <p:nvPr/>
        </p:nvSpPr>
        <p:spPr>
          <a:xfrm>
            <a:off x="2285716" y="4594671"/>
            <a:ext cx="2376264" cy="360040"/>
          </a:xfrm>
          <a:prstGeom prst="rect">
            <a:avLst/>
          </a:prstGeom>
          <a:solidFill>
            <a:srgbClr val="D58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10 CuadroTexto"/>
          <p:cNvSpPr txBox="1"/>
          <p:nvPr/>
        </p:nvSpPr>
        <p:spPr>
          <a:xfrm>
            <a:off x="4255757" y="2472499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UY" sz="2400" dirty="0">
                <a:solidFill>
                  <a:schemeClr val="bg1"/>
                </a:solidFill>
                <a:latin typeface="MetaPro-Black" pitchFamily="50" charset="0"/>
              </a:rPr>
              <a:t>1.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266979" y="300613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UY" sz="2400" dirty="0">
                <a:solidFill>
                  <a:schemeClr val="bg1"/>
                </a:solidFill>
                <a:latin typeface="Meta Bold" pitchFamily="2" charset="0"/>
              </a:rPr>
              <a:t>2.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230756" y="350100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UY" sz="2400" dirty="0">
                <a:solidFill>
                  <a:schemeClr val="bg1"/>
                </a:solidFill>
                <a:latin typeface="MetaPro-Black" pitchFamily="50" charset="0"/>
              </a:rPr>
              <a:t>3.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212818" y="398466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UY" sz="2400" dirty="0">
                <a:solidFill>
                  <a:schemeClr val="bg1"/>
                </a:solidFill>
                <a:latin typeface="MetaPro-Black" pitchFamily="50" charset="0"/>
              </a:rPr>
              <a:t>4.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234204" y="455151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UY" sz="2400" dirty="0">
                <a:solidFill>
                  <a:schemeClr val="bg1"/>
                </a:solidFill>
                <a:latin typeface="MetaPro-Black" pitchFamily="50" charset="0"/>
              </a:rPr>
              <a:t>5.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744348" y="2540079"/>
            <a:ext cx="1538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Presentación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744348" y="3068743"/>
            <a:ext cx="281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Conceptos introductorios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742974" y="4088065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Conclusiones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742974" y="4541058"/>
            <a:ext cx="1744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Capacitaciones</a:t>
            </a:r>
          </a:p>
        </p:txBody>
      </p:sp>
      <p:sp>
        <p:nvSpPr>
          <p:cNvPr id="19" name="14 CuadroTexto">
            <a:extLst>
              <a:ext uri="{FF2B5EF4-FFF2-40B4-BE49-F238E27FC236}">
                <a16:creationId xmlns:a16="http://schemas.microsoft.com/office/drawing/2014/main" id="{F7214415-B4BE-4FF9-9DE0-12F7DACE5326}"/>
              </a:ext>
            </a:extLst>
          </p:cNvPr>
          <p:cNvSpPr txBox="1"/>
          <p:nvPr/>
        </p:nvSpPr>
        <p:spPr>
          <a:xfrm>
            <a:off x="4566140" y="4134517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UY" sz="2400" dirty="0">
                <a:solidFill>
                  <a:schemeClr val="bg1"/>
                </a:solidFill>
                <a:latin typeface="MetaPro-Black" pitchFamily="50" charset="0"/>
              </a:rPr>
              <a:t>.</a:t>
            </a:r>
          </a:p>
        </p:txBody>
      </p:sp>
      <p:sp>
        <p:nvSpPr>
          <p:cNvPr id="25" name="22 CuadroTexto">
            <a:extLst>
              <a:ext uri="{FF2B5EF4-FFF2-40B4-BE49-F238E27FC236}">
                <a16:creationId xmlns:a16="http://schemas.microsoft.com/office/drawing/2014/main" id="{6C37904F-1B62-4E5D-ACC2-409066947245}"/>
              </a:ext>
            </a:extLst>
          </p:cNvPr>
          <p:cNvSpPr txBox="1"/>
          <p:nvPr/>
        </p:nvSpPr>
        <p:spPr>
          <a:xfrm>
            <a:off x="4744348" y="3555590"/>
            <a:ext cx="1788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Taller </a:t>
            </a:r>
            <a:r>
              <a:rPr lang="es-UY" sz="2000" dirty="0" err="1">
                <a:solidFill>
                  <a:srgbClr val="1C68A3"/>
                </a:solidFill>
                <a:latin typeface="MetaPro-Book" pitchFamily="50" charset="0"/>
              </a:rPr>
              <a:t>Hands</a:t>
            </a:r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 </a:t>
            </a:r>
            <a:r>
              <a:rPr lang="es-UY" sz="2000" dirty="0" err="1">
                <a:solidFill>
                  <a:srgbClr val="1C68A3"/>
                </a:solidFill>
                <a:latin typeface="MetaPro-Book" pitchFamily="50" charset="0"/>
              </a:rPr>
              <a:t>on</a:t>
            </a:r>
            <a:endParaRPr lang="es-UY" sz="2000" dirty="0">
              <a:solidFill>
                <a:srgbClr val="1C68A3"/>
              </a:solidFill>
              <a:latin typeface="MetaPro-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7664" y="0"/>
            <a:ext cx="1512168" cy="1052736"/>
          </a:xfrm>
          <a:prstGeom prst="rect">
            <a:avLst/>
          </a:prstGeom>
          <a:solidFill>
            <a:srgbClr val="1D7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dirty="0">
              <a:solidFill>
                <a:schemeClr val="bg1"/>
              </a:solidFill>
              <a:latin typeface="MetaPro-Bold" pitchFamily="50" charset="0"/>
            </a:endParaRPr>
          </a:p>
          <a:p>
            <a:r>
              <a:rPr lang="es-UY" dirty="0">
                <a:solidFill>
                  <a:schemeClr val="bg1"/>
                </a:solidFill>
                <a:latin typeface="MetaPro-Bold" pitchFamily="50" charset="0"/>
              </a:rPr>
              <a:t>1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131840" y="620688"/>
            <a:ext cx="51845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Presentación CPE</a:t>
            </a:r>
          </a:p>
          <a:p>
            <a:endParaRPr lang="es-UY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D5B302-5FFE-4C0E-8B15-7494A9AE1B53}"/>
              </a:ext>
            </a:extLst>
          </p:cNvPr>
          <p:cNvSpPr txBox="1"/>
          <p:nvPr/>
        </p:nvSpPr>
        <p:spPr>
          <a:xfrm>
            <a:off x="611560" y="1556792"/>
            <a:ext cx="792088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Y" dirty="0"/>
              <a:t>Fundado en 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Y" dirty="0"/>
              <a:t>Inscripto en el Ministerio de Educación y Cultura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Y" dirty="0"/>
              <a:t>Especializado en Business </a:t>
            </a:r>
            <a:r>
              <a:rPr lang="es-UY" dirty="0" err="1"/>
              <a:t>Analytics</a:t>
            </a:r>
            <a:endParaRPr lang="es-UY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Y" dirty="0"/>
              <a:t>Capacitaciones para usuarios de negocio sin conocimientos de programación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Y" dirty="0"/>
              <a:t>Organizador de las Jornadas de Inteligencia Analítica del Uruguay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Y" dirty="0"/>
              <a:t>Casi 14.000 matriculaciones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Y" dirty="0"/>
              <a:t>Casi 7.000 alumnos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Y" dirty="0"/>
              <a:t>Parque Rodó</a:t>
            </a:r>
          </a:p>
        </p:txBody>
      </p:sp>
      <p:grpSp>
        <p:nvGrpSpPr>
          <p:cNvPr id="10" name="Grupo 4">
            <a:extLst>
              <a:ext uri="{FF2B5EF4-FFF2-40B4-BE49-F238E27FC236}">
                <a16:creationId xmlns:a16="http://schemas.microsoft.com/office/drawing/2014/main" id="{D6A78136-0027-4C01-8ACB-04399A6417B1}"/>
              </a:ext>
            </a:extLst>
          </p:cNvPr>
          <p:cNvGrpSpPr/>
          <p:nvPr/>
        </p:nvGrpSpPr>
        <p:grpSpPr>
          <a:xfrm>
            <a:off x="0" y="5149179"/>
            <a:ext cx="2628900" cy="1123043"/>
            <a:chOff x="4779961" y="3133725"/>
            <a:chExt cx="2628900" cy="1123043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A25C349-52CB-4DB7-BEEB-7B220097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36" y="3133725"/>
              <a:ext cx="188595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lient-logo-2">
              <a:extLst>
                <a:ext uri="{FF2B5EF4-FFF2-40B4-BE49-F238E27FC236}">
                  <a16:creationId xmlns:a16="http://schemas.microsoft.com/office/drawing/2014/main" id="{8F7C2BF2-A0F5-4394-9E72-4B56F02A1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961" y="3732893"/>
              <a:ext cx="2628900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2EF0D03B-EAEA-446A-B82A-075B22BF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2409825" cy="1514475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xperiencia — Nubi - Transformación Digital">
            <a:extLst>
              <a:ext uri="{FF2B5EF4-FFF2-40B4-BE49-F238E27FC236}">
                <a16:creationId xmlns:a16="http://schemas.microsoft.com/office/drawing/2014/main" id="{F0ECDAB0-DD76-47BD-8790-19FFBC7F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89" y="3981620"/>
            <a:ext cx="2619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F2B416D-B417-4F19-9016-9D0F45EF81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9" y="5859096"/>
            <a:ext cx="4630037" cy="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7664" y="0"/>
            <a:ext cx="1512168" cy="1052736"/>
          </a:xfrm>
          <a:prstGeom prst="rect">
            <a:avLst/>
          </a:prstGeom>
          <a:solidFill>
            <a:srgbClr val="1D7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dirty="0">
              <a:solidFill>
                <a:schemeClr val="bg1"/>
              </a:solidFill>
              <a:latin typeface="MetaPro-Bold" pitchFamily="50" charset="0"/>
            </a:endParaRPr>
          </a:p>
          <a:p>
            <a:r>
              <a:rPr lang="es-UY" dirty="0">
                <a:solidFill>
                  <a:schemeClr val="bg1"/>
                </a:solidFill>
                <a:latin typeface="MetaPro-Bold" pitchFamily="50" charset="0"/>
              </a:rPr>
              <a:t>1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131840" y="620688"/>
            <a:ext cx="51845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Presentación Expositor</a:t>
            </a:r>
          </a:p>
          <a:p>
            <a:endParaRPr lang="es-UY" dirty="0"/>
          </a:p>
        </p:txBody>
      </p:sp>
      <p:graphicFrame>
        <p:nvGraphicFramePr>
          <p:cNvPr id="14" name="Diagrama 9">
            <a:extLst>
              <a:ext uri="{FF2B5EF4-FFF2-40B4-BE49-F238E27FC236}">
                <a16:creationId xmlns:a16="http://schemas.microsoft.com/office/drawing/2014/main" id="{B928100F-3944-4F93-B623-717289444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32638"/>
              </p:ext>
            </p:extLst>
          </p:nvPr>
        </p:nvGraphicFramePr>
        <p:xfrm>
          <a:off x="297419" y="1361505"/>
          <a:ext cx="8549162" cy="4134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lecha: a la derecha 10">
            <a:extLst>
              <a:ext uri="{FF2B5EF4-FFF2-40B4-BE49-F238E27FC236}">
                <a16:creationId xmlns:a16="http://schemas.microsoft.com/office/drawing/2014/main" id="{B85AA132-1C44-40F0-A978-07E47ACF9212}"/>
              </a:ext>
            </a:extLst>
          </p:cNvPr>
          <p:cNvSpPr/>
          <p:nvPr/>
        </p:nvSpPr>
        <p:spPr>
          <a:xfrm>
            <a:off x="5174586" y="2390524"/>
            <a:ext cx="710720" cy="334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1">
            <a:extLst>
              <a:ext uri="{FF2B5EF4-FFF2-40B4-BE49-F238E27FC236}">
                <a16:creationId xmlns:a16="http://schemas.microsoft.com/office/drawing/2014/main" id="{41ED5F37-107C-44E7-BE20-632C1D477B9A}"/>
              </a:ext>
            </a:extLst>
          </p:cNvPr>
          <p:cNvSpPr/>
          <p:nvPr/>
        </p:nvSpPr>
        <p:spPr>
          <a:xfrm>
            <a:off x="4335938" y="2736689"/>
            <a:ext cx="1549368" cy="334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: a la derecha 12">
            <a:extLst>
              <a:ext uri="{FF2B5EF4-FFF2-40B4-BE49-F238E27FC236}">
                <a16:creationId xmlns:a16="http://schemas.microsoft.com/office/drawing/2014/main" id="{2BB2CE58-0A2D-4CB7-8F92-F4FAB8E77E3A}"/>
              </a:ext>
            </a:extLst>
          </p:cNvPr>
          <p:cNvSpPr/>
          <p:nvPr/>
        </p:nvSpPr>
        <p:spPr>
          <a:xfrm>
            <a:off x="4335938" y="3106091"/>
            <a:ext cx="1549368" cy="334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: a la derecha 13">
            <a:extLst>
              <a:ext uri="{FF2B5EF4-FFF2-40B4-BE49-F238E27FC236}">
                <a16:creationId xmlns:a16="http://schemas.microsoft.com/office/drawing/2014/main" id="{B0E919B9-AAE8-40E4-A7D2-28B40FCD97BA}"/>
              </a:ext>
            </a:extLst>
          </p:cNvPr>
          <p:cNvSpPr/>
          <p:nvPr/>
        </p:nvSpPr>
        <p:spPr>
          <a:xfrm>
            <a:off x="2267744" y="3501008"/>
            <a:ext cx="3617562" cy="334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: a la derecha 14">
            <a:extLst>
              <a:ext uri="{FF2B5EF4-FFF2-40B4-BE49-F238E27FC236}">
                <a16:creationId xmlns:a16="http://schemas.microsoft.com/office/drawing/2014/main" id="{8A0D7016-A599-4DE7-89E9-761C8C8082B1}"/>
              </a:ext>
            </a:extLst>
          </p:cNvPr>
          <p:cNvSpPr/>
          <p:nvPr/>
        </p:nvSpPr>
        <p:spPr>
          <a:xfrm>
            <a:off x="3198787" y="3852050"/>
            <a:ext cx="2686519" cy="334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7664" y="0"/>
            <a:ext cx="1512168" cy="1052736"/>
          </a:xfrm>
          <a:prstGeom prst="rect">
            <a:avLst/>
          </a:prstGeom>
          <a:solidFill>
            <a:srgbClr val="1D7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dirty="0">
              <a:solidFill>
                <a:schemeClr val="bg1"/>
              </a:solidFill>
              <a:latin typeface="MetaPro-Bold" pitchFamily="50" charset="0"/>
            </a:endParaRPr>
          </a:p>
          <a:p>
            <a:r>
              <a:rPr lang="es-UY" dirty="0">
                <a:solidFill>
                  <a:schemeClr val="bg1"/>
                </a:solidFill>
                <a:latin typeface="MetaPro-Bold" pitchFamily="50" charset="0"/>
              </a:rPr>
              <a:t>2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131840" y="620688"/>
            <a:ext cx="51845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>
                <a:solidFill>
                  <a:srgbClr val="1C68A3"/>
                </a:solidFill>
                <a:latin typeface="MetaPro-Book" pitchFamily="50" charset="0"/>
              </a:rPr>
              <a:t>Presentación del workshop</a:t>
            </a:r>
          </a:p>
          <a:p>
            <a:endParaRPr lang="es-U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86673-0F24-44AD-A5F1-5FA07FC17F08}"/>
              </a:ext>
            </a:extLst>
          </p:cNvPr>
          <p:cNvSpPr txBox="1"/>
          <p:nvPr/>
        </p:nvSpPr>
        <p:spPr>
          <a:xfrm>
            <a:off x="1331640" y="177281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En Uruguay, ¿somos resultadistas?</a:t>
            </a:r>
            <a:endParaRPr lang="en-US" sz="3200" dirty="0"/>
          </a:p>
        </p:txBody>
      </p:sp>
      <p:pic>
        <p:nvPicPr>
          <p:cNvPr id="1026" name="Picture 2" descr="Twitter's new HTML widget lets you put a fully interactive ...">
            <a:extLst>
              <a:ext uri="{FF2B5EF4-FFF2-40B4-BE49-F238E27FC236}">
                <a16:creationId xmlns:a16="http://schemas.microsoft.com/office/drawing/2014/main" id="{6165467D-DB4D-4811-B6AD-8B7267CE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2" y="3942632"/>
            <a:ext cx="2175886" cy="12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- Wikidata">
            <a:extLst>
              <a:ext uri="{FF2B5EF4-FFF2-40B4-BE49-F238E27FC236}">
                <a16:creationId xmlns:a16="http://schemas.microsoft.com/office/drawing/2014/main" id="{343A9E24-8B27-4865-B9F1-B59F6583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34420"/>
            <a:ext cx="1440360" cy="14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om data to real-time interactive dashboards: Microsoft ...">
            <a:extLst>
              <a:ext uri="{FF2B5EF4-FFF2-40B4-BE49-F238E27FC236}">
                <a16:creationId xmlns:a16="http://schemas.microsoft.com/office/drawing/2014/main" id="{34686FD3-F8D1-4F91-AF0A-06CFEA67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52" y="4005064"/>
            <a:ext cx="2555776" cy="10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5996C9-F45E-44FC-A695-2555465C0B6E}"/>
              </a:ext>
            </a:extLst>
          </p:cNvPr>
          <p:cNvSpPr/>
          <p:nvPr/>
        </p:nvSpPr>
        <p:spPr>
          <a:xfrm>
            <a:off x="2510444" y="433857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692D4A-8084-42C8-A2A5-A56358EF70DD}"/>
              </a:ext>
            </a:extLst>
          </p:cNvPr>
          <p:cNvSpPr/>
          <p:nvPr/>
        </p:nvSpPr>
        <p:spPr>
          <a:xfrm>
            <a:off x="5422758" y="428438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7664" y="0"/>
            <a:ext cx="1512168" cy="1052736"/>
          </a:xfrm>
          <a:prstGeom prst="rect">
            <a:avLst/>
          </a:prstGeom>
          <a:solidFill>
            <a:srgbClr val="1D7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dirty="0">
              <a:solidFill>
                <a:schemeClr val="bg1"/>
              </a:solidFill>
              <a:latin typeface="MetaPro-Bold" pitchFamily="50" charset="0"/>
            </a:endParaRPr>
          </a:p>
          <a:p>
            <a:r>
              <a:rPr lang="es-UY" dirty="0">
                <a:solidFill>
                  <a:schemeClr val="bg1"/>
                </a:solidFill>
                <a:latin typeface="MetaPro-Bold" pitchFamily="50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E540B-51E5-4A09-B74A-F2BD9EB99992}"/>
              </a:ext>
            </a:extLst>
          </p:cNvPr>
          <p:cNvSpPr txBox="1"/>
          <p:nvPr/>
        </p:nvSpPr>
        <p:spPr>
          <a:xfrm>
            <a:off x="1331640" y="177281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¿Cómo obtenemos datos de </a:t>
            </a:r>
            <a:r>
              <a:rPr lang="es-AR" sz="3200" dirty="0" err="1"/>
              <a:t>twitter</a:t>
            </a:r>
            <a:r>
              <a:rPr lang="es-AR" sz="3200" dirty="0"/>
              <a:t>?</a:t>
            </a:r>
            <a:endParaRPr lang="en-US" sz="32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E90804-6140-4C57-9559-FDE20B8F3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478848"/>
              </p:ext>
            </p:extLst>
          </p:nvPr>
        </p:nvGraphicFramePr>
        <p:xfrm>
          <a:off x="1115616" y="2420888"/>
          <a:ext cx="720080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79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7664" y="0"/>
            <a:ext cx="1512168" cy="1052736"/>
          </a:xfrm>
          <a:prstGeom prst="rect">
            <a:avLst/>
          </a:prstGeom>
          <a:solidFill>
            <a:srgbClr val="1D7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dirty="0">
              <a:solidFill>
                <a:schemeClr val="bg1"/>
              </a:solidFill>
              <a:latin typeface="MetaPro-Bold" pitchFamily="50" charset="0"/>
            </a:endParaRPr>
          </a:p>
          <a:p>
            <a:r>
              <a:rPr lang="es-UY" dirty="0">
                <a:solidFill>
                  <a:schemeClr val="bg1"/>
                </a:solidFill>
                <a:latin typeface="MetaPro-Bold" pitchFamily="50" charset="0"/>
              </a:rPr>
              <a:t>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DA61E3-E0AD-4287-AE31-622FF519C720}"/>
              </a:ext>
            </a:extLst>
          </p:cNvPr>
          <p:cNvSpPr txBox="1"/>
          <p:nvPr/>
        </p:nvSpPr>
        <p:spPr>
          <a:xfrm>
            <a:off x="683568" y="148478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3200" dirty="0"/>
              <a:t>Las preguntas de Twitter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1031F-2D82-4360-AF64-A65212B4E2AC}"/>
              </a:ext>
            </a:extLst>
          </p:cNvPr>
          <p:cNvSpPr txBox="1"/>
          <p:nvPr/>
        </p:nvSpPr>
        <p:spPr>
          <a:xfrm>
            <a:off x="971600" y="2564904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Sobre</a:t>
            </a:r>
            <a:r>
              <a:rPr lang="en-US" sz="1800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tu</a:t>
            </a:r>
            <a:r>
              <a:rPr lang="en-US" sz="1800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proyecto</a:t>
            </a:r>
            <a:endParaRPr lang="en-US" sz="1800" i="0" u="none" strike="noStrike" baseline="0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Qué </a:t>
            </a:r>
            <a:r>
              <a:rPr lang="es-E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pensás</a:t>
            </a: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hacer con la data de </a:t>
            </a:r>
            <a:r>
              <a:rPr lang="es-E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twitter</a:t>
            </a: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Si </a:t>
            </a:r>
            <a:r>
              <a:rPr lang="es-E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pensás</a:t>
            </a: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acceder a todo tipo de información.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Si </a:t>
            </a:r>
            <a:r>
              <a:rPr lang="es-E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pensás</a:t>
            </a: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compartir dicha información.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Si </a:t>
            </a:r>
            <a:r>
              <a:rPr lang="es-E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pensás</a:t>
            </a: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compartir dicha información </a:t>
            </a:r>
            <a:r>
              <a:rPr lang="es-ES" b="1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con el gobierno</a:t>
            </a:r>
            <a:r>
              <a:rPr lang="es-E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Sobre</a:t>
            </a:r>
            <a:r>
              <a:rPr lang="en-US" sz="1800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tu</a:t>
            </a:r>
            <a:r>
              <a:rPr lang="en-US" sz="1800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organización</a:t>
            </a:r>
            <a:endParaRPr lang="en-US" sz="1800" i="0" u="none" strike="noStrike" baseline="0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De </a:t>
            </a:r>
            <a:r>
              <a:rPr lang="en-U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qué</a:t>
            </a:r>
            <a:r>
              <a:rPr lang="en-U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se </a:t>
            </a:r>
            <a:r>
              <a:rPr lang="en-U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trata</a:t>
            </a:r>
            <a:endParaRPr lang="en-US" i="0" u="none" strike="noStrike" baseline="0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Cómo</a:t>
            </a:r>
            <a:r>
              <a:rPr lang="en-U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acceder a </a:t>
            </a:r>
            <a:r>
              <a:rPr lang="en-U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ella</a:t>
            </a:r>
            <a:endParaRPr lang="en-US" i="0" u="none" strike="noStrike" baseline="0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Cuenta</a:t>
            </a:r>
            <a:r>
              <a:rPr lang="en-U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de Twitter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Página</a:t>
            </a:r>
            <a:r>
              <a:rPr lang="en-U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Categoría</a:t>
            </a:r>
            <a:r>
              <a:rPr lang="en-US" i="0" u="none" strike="noStrike" baseline="0" dirty="0">
                <a:solidFill>
                  <a:schemeClr val="tx1">
                    <a:lumMod val="75000"/>
                  </a:schemeClr>
                </a:solidFill>
              </a:rPr>
              <a:t> e </a:t>
            </a:r>
            <a:r>
              <a:rPr lang="en-US" i="0" u="none" strike="noStrike" baseline="0" dirty="0" err="1">
                <a:solidFill>
                  <a:schemeClr val="tx1">
                    <a:lumMod val="75000"/>
                  </a:schemeClr>
                </a:solidFill>
              </a:rPr>
              <a:t>industria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7664" y="0"/>
            <a:ext cx="1512168" cy="1052736"/>
          </a:xfrm>
          <a:prstGeom prst="rect">
            <a:avLst/>
          </a:prstGeom>
          <a:solidFill>
            <a:srgbClr val="1D7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dirty="0">
              <a:solidFill>
                <a:schemeClr val="bg1"/>
              </a:solidFill>
              <a:latin typeface="MetaPro-Bold" pitchFamily="50" charset="0"/>
            </a:endParaRPr>
          </a:p>
          <a:p>
            <a:r>
              <a:rPr lang="es-UY" dirty="0">
                <a:solidFill>
                  <a:schemeClr val="bg1"/>
                </a:solidFill>
                <a:latin typeface="MetaPro-Bold" pitchFamily="50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F220E-FEC1-4526-B333-683875572A8D}"/>
              </a:ext>
            </a:extLst>
          </p:cNvPr>
          <p:cNvSpPr txBox="1"/>
          <p:nvPr/>
        </p:nvSpPr>
        <p:spPr>
          <a:xfrm>
            <a:off x="5292080" y="3356992"/>
            <a:ext cx="2808312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 key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Token Secret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2D4FF7B0-D87E-41F9-8CE6-07081A0DB56D}"/>
              </a:ext>
            </a:extLst>
          </p:cNvPr>
          <p:cNvSpPr/>
          <p:nvPr/>
        </p:nvSpPr>
        <p:spPr>
          <a:xfrm>
            <a:off x="899592" y="2780928"/>
            <a:ext cx="3672408" cy="23762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Las necesitaremos para descargar los datos desde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7664" y="0"/>
            <a:ext cx="1512168" cy="1052736"/>
          </a:xfrm>
          <a:prstGeom prst="rect">
            <a:avLst/>
          </a:prstGeom>
          <a:solidFill>
            <a:srgbClr val="1D7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dirty="0">
              <a:solidFill>
                <a:schemeClr val="bg1"/>
              </a:solidFill>
              <a:latin typeface="MetaPro-Bold" pitchFamily="50" charset="0"/>
            </a:endParaRPr>
          </a:p>
          <a:p>
            <a:r>
              <a:rPr lang="es-UY" dirty="0">
                <a:solidFill>
                  <a:schemeClr val="bg1"/>
                </a:solidFill>
                <a:latin typeface="MetaPro-Bold" pitchFamily="50" charset="0"/>
              </a:rPr>
              <a:t>2</a:t>
            </a:r>
          </a:p>
        </p:txBody>
      </p:sp>
      <p:pic>
        <p:nvPicPr>
          <p:cNvPr id="2050" name="Picture 2" descr="New Tweepy Logo · Issue #1404 · tweepy/tweepy · GitHub">
            <a:extLst>
              <a:ext uri="{FF2B5EF4-FFF2-40B4-BE49-F238E27FC236}">
                <a16:creationId xmlns:a16="http://schemas.microsoft.com/office/drawing/2014/main" id="{DF4A80B0-32DE-4684-8C10-0AA07E0A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7245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From data to real-time interactive dashboards: Microsoft ...">
            <a:extLst>
              <a:ext uri="{FF2B5EF4-FFF2-40B4-BE49-F238E27FC236}">
                <a16:creationId xmlns:a16="http://schemas.microsoft.com/office/drawing/2014/main" id="{98D2B486-B62F-4D32-A931-316785BB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5256584" cy="22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54EA6DB5-F609-4134-8E17-F5D466CA8550}"/>
              </a:ext>
            </a:extLst>
          </p:cNvPr>
          <p:cNvSpPr/>
          <p:nvPr/>
        </p:nvSpPr>
        <p:spPr>
          <a:xfrm>
            <a:off x="2519663" y="2996952"/>
            <a:ext cx="1224136" cy="12241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Uruguay XXI">
      <a:dk1>
        <a:srgbClr val="1C68A3"/>
      </a:dk1>
      <a:lt1>
        <a:sysClr val="window" lastClr="FFFFFF"/>
      </a:lt1>
      <a:dk2>
        <a:srgbClr val="465E9C"/>
      </a:dk2>
      <a:lt2>
        <a:srgbClr val="CCDDEA"/>
      </a:lt2>
      <a:accent1>
        <a:srgbClr val="2F9297"/>
      </a:accent1>
      <a:accent2>
        <a:srgbClr val="EFCD2B"/>
      </a:accent2>
      <a:accent3>
        <a:srgbClr val="E8BB2E"/>
      </a:accent3>
      <a:accent4>
        <a:srgbClr val="D58527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Uruguay XXI">
      <a:majorFont>
        <a:latin typeface="MetaPro-Black"/>
        <a:ea typeface=""/>
        <a:cs typeface=""/>
      </a:majorFont>
      <a:minorFont>
        <a:latin typeface="MetaPro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BAEDD97A938248A9107969C55FE11D" ma:contentTypeVersion="13" ma:contentTypeDescription="Crear nuevo documento." ma:contentTypeScope="" ma:versionID="04affb390bc475d9a742b149e4dce37f">
  <xsd:schema xmlns:xsd="http://www.w3.org/2001/XMLSchema" xmlns:xs="http://www.w3.org/2001/XMLSchema" xmlns:p="http://schemas.microsoft.com/office/2006/metadata/properties" xmlns:ns3="1564e67c-5208-4de4-86fc-73996bfb5fe2" xmlns:ns4="dc384031-f060-4bc0-bd45-56d41ab88fc7" targetNamespace="http://schemas.microsoft.com/office/2006/metadata/properties" ma:root="true" ma:fieldsID="67cd1d3bd76049aaa0becb201292f772" ns3:_="" ns4:_="">
    <xsd:import namespace="1564e67c-5208-4de4-86fc-73996bfb5fe2"/>
    <xsd:import namespace="dc384031-f060-4bc0-bd45-56d41ab88f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4e67c-5208-4de4-86fc-73996bfb5f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384031-f060-4bc0-bd45-56d41ab88fc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5029DA-B4DA-48E5-9B1D-8FDECD632B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620298-477F-4ED5-8464-2957BC9D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64e67c-5208-4de4-86fc-73996bfb5fe2"/>
    <ds:schemaRef ds:uri="dc384031-f060-4bc0-bd45-56d41ab88f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E1C7AC-C49B-4C98-9E12-9D8CF601600E}">
  <ds:schemaRefs>
    <ds:schemaRef ds:uri="dc384031-f060-4bc0-bd45-56d41ab88fc7"/>
    <ds:schemaRef ds:uri="http://schemas.microsoft.com/office/2006/documentManagement/types"/>
    <ds:schemaRef ds:uri="http://schemas.microsoft.com/office/infopath/2007/PartnerControls"/>
    <ds:schemaRef ds:uri="1564e67c-5208-4de4-86fc-73996bfb5fe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presentacion Uruguay xxi - copia</Template>
  <TotalTime>522</TotalTime>
  <Words>255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Meta Bold</vt:lpstr>
      <vt:lpstr>Meta Book Lf</vt:lpstr>
      <vt:lpstr>MetaPro-Black</vt:lpstr>
      <vt:lpstr>MetaPro-Bold</vt:lpstr>
      <vt:lpstr>MetaPro-Book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Nadine Serván - SG</dc:creator>
  <cp:lastModifiedBy>Daniel Blanc</cp:lastModifiedBy>
  <cp:revision>4</cp:revision>
  <dcterms:created xsi:type="dcterms:W3CDTF">2018-07-26T17:30:26Z</dcterms:created>
  <dcterms:modified xsi:type="dcterms:W3CDTF">2021-11-11T21:28:03Z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0x010100DABAEDD97A938248A9107969C55FE11D</vt:lpwstr>
  </property>
</Properties>
</file>