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68" r:id="rId7"/>
    <p:sldId id="269" r:id="rId8"/>
    <p:sldId id="270" r:id="rId9"/>
    <p:sldId id="271" r:id="rId10"/>
    <p:sldId id="280" r:id="rId11"/>
    <p:sldId id="272" r:id="rId12"/>
    <p:sldId id="273" r:id="rId13"/>
    <p:sldId id="274" r:id="rId14"/>
    <p:sldId id="275" r:id="rId15"/>
    <p:sldId id="276" r:id="rId16"/>
    <p:sldId id="281" r:id="rId17"/>
    <p:sldId id="282" r:id="rId18"/>
    <p:sldId id="264" r:id="rId19"/>
    <p:sldId id="267" r:id="rId20"/>
    <p:sldId id="266" r:id="rId21"/>
    <p:sldId id="265" r:id="rId22"/>
    <p:sldId id="261" r:id="rId23"/>
    <p:sldId id="263" r:id="rId24"/>
    <p:sldId id="262" r:id="rId25"/>
    <p:sldId id="258" r:id="rId26"/>
    <p:sldId id="259" r:id="rId27"/>
    <p:sldId id="260" r:id="rId28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929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578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76433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138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9548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7906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094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713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2776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235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06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9070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601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2779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6592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166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755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7712E9-B7D8-4C8E-B7BC-CE92F6DB026B}" type="datetimeFigureOut">
              <a:rPr lang="es-BO" smtClean="0"/>
              <a:t>13/10/2023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E2292-E405-4ED9-A7F2-288AB4F06CA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42862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8.0/en/string-comparison-functions.html%23operator_like" TargetMode="External"/><Relationship Id="rId2" Type="http://schemas.openxmlformats.org/officeDocument/2006/relationships/hyperlink" Target="http://localhost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WEB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David Flores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519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Correr proyecto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1432532"/>
            <a:ext cx="10095495" cy="239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7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 </a:t>
            </a:r>
            <a:r>
              <a:rPr lang="es-ES" dirty="0" err="1" smtClean="0"/>
              <a:t>respositorio</a:t>
            </a:r>
            <a:r>
              <a:rPr lang="es-ES" dirty="0" smtClean="0"/>
              <a:t> en </a:t>
            </a:r>
            <a:r>
              <a:rPr lang="es-ES" dirty="0" err="1" smtClean="0"/>
              <a:t>Github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81043"/>
            <a:ext cx="10976038" cy="44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6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Seguir estos pasos</a:t>
            </a:r>
            <a:endParaRPr lang="es-BO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38403"/>
            <a:ext cx="6717562" cy="20233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b="37401"/>
          <a:stretch/>
        </p:blipFill>
        <p:spPr>
          <a:xfrm>
            <a:off x="646111" y="3512763"/>
            <a:ext cx="6717562" cy="3237661"/>
          </a:xfrm>
          <a:prstGeom prst="rect">
            <a:avLst/>
          </a:prstGeom>
        </p:spPr>
      </p:pic>
      <p:sp>
        <p:nvSpPr>
          <p:cNvPr id="8" name="AutoShape 2" descr="blob:https://web.whatsapp.com/1b1d2da3-ac1a-4c2e-ada7-6b301c22dc5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sp>
        <p:nvSpPr>
          <p:cNvPr id="9" name="AutoShape 4" descr="blob:https://web.whatsapp.com/1b1d2da3-ac1a-4c2e-ada7-6b301c22dc5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32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Iniciar sesión en </a:t>
            </a:r>
            <a:r>
              <a:rPr lang="es-ES" dirty="0" err="1" smtClean="0"/>
              <a:t>git</a:t>
            </a:r>
            <a:r>
              <a:rPr lang="es-ES" dirty="0" smtClean="0"/>
              <a:t> local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54"/>
          <a:stretch/>
        </p:blipFill>
        <p:spPr>
          <a:xfrm>
            <a:off x="767135" y="1501309"/>
            <a:ext cx="877349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 </a:t>
            </a:r>
            <a:r>
              <a:rPr lang="es-ES" dirty="0" err="1" smtClean="0"/>
              <a:t>push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47" y="2201816"/>
            <a:ext cx="10305834" cy="156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Verificando el repositorio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1853248"/>
            <a:ext cx="8947150" cy="40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8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consultas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nombre</a:t>
            </a:r>
            <a:r>
              <a:rPr lang="en-US" dirty="0"/>
              <a:t>, stock FROM </a:t>
            </a:r>
            <a:r>
              <a:rPr lang="en-US" dirty="0" err="1"/>
              <a:t>producto</a:t>
            </a:r>
            <a:r>
              <a:rPr lang="en-US" dirty="0"/>
              <a:t>  WHERE stock&lt;20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SELECT</a:t>
            </a:r>
            <a:r>
              <a:rPr lang="en-US" dirty="0"/>
              <a:t> </a:t>
            </a:r>
            <a:r>
              <a:rPr lang="en-US" dirty="0" err="1"/>
              <a:t>nombre,stock</a:t>
            </a:r>
            <a:r>
              <a:rPr lang="en-US" dirty="0"/>
              <a:t> FROM </a:t>
            </a:r>
            <a:r>
              <a:rPr lang="en-US" dirty="0" err="1"/>
              <a:t>producto</a:t>
            </a:r>
            <a:r>
              <a:rPr lang="en-US" dirty="0"/>
              <a:t> WHERE </a:t>
            </a:r>
            <a:r>
              <a:rPr lang="en-US" dirty="0" err="1"/>
              <a:t>nombre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LIKE</a:t>
            </a:r>
            <a:r>
              <a:rPr lang="en-US" dirty="0"/>
              <a:t> 'L</a:t>
            </a:r>
            <a:r>
              <a:rPr lang="en-US" dirty="0" smtClean="0"/>
              <a:t>%';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4568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 un modelo</a:t>
            </a:r>
            <a:endParaRPr lang="es-B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19" y="1286295"/>
            <a:ext cx="7676628" cy="179308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95619" y="3173506"/>
            <a:ext cx="3023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Migración</a:t>
            </a:r>
          </a:p>
          <a:p>
            <a:r>
              <a:rPr lang="es-ES" sz="2400" dirty="0" smtClean="0"/>
              <a:t>Modelo</a:t>
            </a:r>
          </a:p>
          <a:p>
            <a:r>
              <a:rPr lang="es-ES" sz="2400" dirty="0" smtClean="0"/>
              <a:t>Controlador</a:t>
            </a:r>
          </a:p>
          <a:p>
            <a:r>
              <a:rPr lang="es-ES" sz="2400" dirty="0" err="1" smtClean="0"/>
              <a:t>RequestUpdate</a:t>
            </a:r>
            <a:endParaRPr lang="es-ES" sz="2400" dirty="0" smtClean="0"/>
          </a:p>
          <a:p>
            <a:r>
              <a:rPr lang="es-ES" sz="2400" dirty="0" err="1" smtClean="0"/>
              <a:t>RequestStore</a:t>
            </a:r>
            <a:endParaRPr lang="es-ES" sz="2400" dirty="0" smtClean="0"/>
          </a:p>
          <a:p>
            <a:r>
              <a:rPr lang="es-ES" sz="2400" dirty="0" smtClean="0"/>
              <a:t>Factory</a:t>
            </a:r>
          </a:p>
          <a:p>
            <a:r>
              <a:rPr lang="es-ES" sz="2400" dirty="0" err="1" smtClean="0"/>
              <a:t>Seeder</a:t>
            </a:r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52264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Ajax?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7709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una vista?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3253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PREPARANDO ENTORNO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1057" y="6132910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endParaRPr lang="es-ES" dirty="0" smtClean="0"/>
          </a:p>
          <a:p>
            <a:pPr>
              <a:lnSpc>
                <a:spcPct val="250000"/>
              </a:lnSpc>
            </a:pPr>
            <a:r>
              <a:rPr lang="es-ES" dirty="0" smtClean="0"/>
              <a:t>GITBASH</a:t>
            </a:r>
          </a:p>
        </p:txBody>
      </p:sp>
      <p:pic>
        <p:nvPicPr>
          <p:cNvPr id="1026" name="Picture 2" descr="Instalación del XAMPP para Windows - Jarro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388860"/>
            <a:ext cx="21717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Visual Studio Code 1.35 icon.svg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74" y="351268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oser - Wikipedia, la enciclopedia lib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95" y="3388860"/>
            <a:ext cx="1905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Git Bash Logotipo Vector - Descarga Gratis SVG | Worldvector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BO"/>
          </a:p>
        </p:txBody>
      </p:sp>
      <p:pic>
        <p:nvPicPr>
          <p:cNvPr id="1034" name="Picture 10" descr="What Is Git Bash and How Do You Use It?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1" y="3401343"/>
            <a:ext cx="2471897" cy="247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903774" y="5769188"/>
            <a:ext cx="22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VISUAL STUDIO CODE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054554" y="5763878"/>
            <a:ext cx="1269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COMPOSER</a:t>
            </a:r>
            <a:endParaRPr lang="es-B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1418383" y="587999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XAMPP</a:t>
            </a:r>
            <a:endParaRPr lang="es-B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280625" y="5879990"/>
            <a:ext cx="10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GIT BASH</a:t>
            </a:r>
            <a:endParaRPr lang="es-BO" dirty="0"/>
          </a:p>
        </p:txBody>
      </p:sp>
      <p:sp>
        <p:nvSpPr>
          <p:cNvPr id="8" name="CuadroTexto 7"/>
          <p:cNvSpPr txBox="1"/>
          <p:nvPr/>
        </p:nvSpPr>
        <p:spPr>
          <a:xfrm>
            <a:off x="646111" y="1853248"/>
            <a:ext cx="1140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Instalar los siguientes programas para preparar el entorno de progrmaacion web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682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 Controlador?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0000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un Modelo?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2533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VSCODE?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55517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Git</a:t>
            </a:r>
            <a:r>
              <a:rPr lang="es-ES" dirty="0"/>
              <a:t>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6306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composer</a:t>
            </a:r>
            <a:r>
              <a:rPr lang="es-ES" dirty="0" smtClean="0"/>
              <a:t>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99422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laravel</a:t>
            </a:r>
            <a:endParaRPr lang="es-BO" dirty="0"/>
          </a:p>
        </p:txBody>
      </p:sp>
      <p:pic>
        <p:nvPicPr>
          <p:cNvPr id="4" name="Picture 12" descr="Laravel - Wikipedia, la enciclopedia lib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1" y="2524031"/>
            <a:ext cx="2079105" cy="216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503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Jquery</a:t>
            </a:r>
            <a:endParaRPr lang="es-BO" dirty="0"/>
          </a:p>
        </p:txBody>
      </p:sp>
      <p:pic>
        <p:nvPicPr>
          <p:cNvPr id="4" name="Picture 2" descr="JQuery Training - Chicago Computer Class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52588"/>
            <a:ext cx="4195762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30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es </a:t>
            </a:r>
            <a:r>
              <a:rPr lang="es-ES" dirty="0" err="1" smtClean="0"/>
              <a:t>Xampp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303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</a:t>
            </a:r>
            <a:r>
              <a:rPr lang="es-ES" dirty="0" err="1" smtClean="0"/>
              <a:t>Xampp</a:t>
            </a:r>
            <a:endParaRPr lang="es-BO" dirty="0"/>
          </a:p>
        </p:txBody>
      </p:sp>
      <p:pic>
        <p:nvPicPr>
          <p:cNvPr id="1026" name="Picture 2" descr="Tutorial de XAMPP: Como instalar y configurar XAMPP servidor local - ION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02" y="1622332"/>
            <a:ext cx="5009865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</a:t>
            </a:r>
            <a:r>
              <a:rPr lang="es-ES" dirty="0" err="1"/>
              <a:t>C</a:t>
            </a:r>
            <a:r>
              <a:rPr lang="es-ES" dirty="0" err="1" smtClean="0"/>
              <a:t>omposer</a:t>
            </a:r>
            <a:endParaRPr lang="es-BO" dirty="0"/>
          </a:p>
        </p:txBody>
      </p:sp>
      <p:pic>
        <p:nvPicPr>
          <p:cNvPr id="2050" name="Picture 2" descr="Cómo instalar Composer y Laravel en Windows – Styde.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707637"/>
            <a:ext cx="48863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1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Instalar Gitbash</a:t>
            </a:r>
            <a:endParaRPr lang="es-BO" dirty="0"/>
          </a:p>
        </p:txBody>
      </p:sp>
      <p:pic>
        <p:nvPicPr>
          <p:cNvPr id="3074" name="Picture 2" descr="Cómo instalar Git?. Git es un sistema de control de… | by Ivan Medina |  Laboratoria Developers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08885"/>
            <a:ext cx="541176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8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Creando Proyecto Laravel 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2388" y="1573306"/>
            <a:ext cx="11766177" cy="4675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BO" sz="3200" dirty="0"/>
              <a:t>composer create-project laravel/laravel catalogo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43" y="2555651"/>
            <a:ext cx="4490757" cy="369274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931" y="2555651"/>
            <a:ext cx="5997481" cy="369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Ingresar a la carpeta del proyecto</a:t>
            </a:r>
            <a:endParaRPr lang="es-BO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853248"/>
            <a:ext cx="10760041" cy="24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Iniciando </a:t>
            </a:r>
            <a:r>
              <a:rPr lang="es-ES" dirty="0" err="1" smtClean="0"/>
              <a:t>git</a:t>
            </a:r>
            <a:r>
              <a:rPr lang="es-ES" dirty="0" smtClean="0"/>
              <a:t> con la rama master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22" y="1853247"/>
            <a:ext cx="10907627" cy="23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Cambiando a rama </a:t>
            </a:r>
            <a:r>
              <a:rPr lang="es-ES" dirty="0" err="1" smtClean="0"/>
              <a:t>main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60" y="2052917"/>
            <a:ext cx="10651894" cy="18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1256</TotalTime>
  <Words>135</Words>
  <Application>Microsoft Office PowerPoint</Application>
  <PresentationFormat>Panorámica</PresentationFormat>
  <Paragraphs>45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PROYECTO WEB</vt:lpstr>
      <vt:lpstr>PREPARANDO ENTORNO</vt:lpstr>
      <vt:lpstr>Instalar Xampp</vt:lpstr>
      <vt:lpstr>Instalar Composer</vt:lpstr>
      <vt:lpstr>Instalar Gitbash</vt:lpstr>
      <vt:lpstr>Creando Proyecto Laravel </vt:lpstr>
      <vt:lpstr>Ingresar a la carpeta del proyecto</vt:lpstr>
      <vt:lpstr>Iniciando git con la rama master</vt:lpstr>
      <vt:lpstr>Cambiando a rama main</vt:lpstr>
      <vt:lpstr>Correr proyecto</vt:lpstr>
      <vt:lpstr>Crear un respositorio en Github</vt:lpstr>
      <vt:lpstr>Seguir estos pasos</vt:lpstr>
      <vt:lpstr>Iniciar sesión en git local</vt:lpstr>
      <vt:lpstr>Primer push</vt:lpstr>
      <vt:lpstr>Verificando el repositorio</vt:lpstr>
      <vt:lpstr>consultas</vt:lpstr>
      <vt:lpstr>Crean un modelo</vt:lpstr>
      <vt:lpstr>Que es Ajax?</vt:lpstr>
      <vt:lpstr>Que es una vista?</vt:lpstr>
      <vt:lpstr>Que es un Controlador?</vt:lpstr>
      <vt:lpstr>Que es un Modelo?</vt:lpstr>
      <vt:lpstr>Que es VSCODE?</vt:lpstr>
      <vt:lpstr>Que es Git?</vt:lpstr>
      <vt:lpstr>Que es composer?</vt:lpstr>
      <vt:lpstr>Que es laravel</vt:lpstr>
      <vt:lpstr>Que es Jquery</vt:lpstr>
      <vt:lpstr>Que es Xampp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WEB</dc:title>
  <dc:creator>Cuenta Microsoft</dc:creator>
  <cp:lastModifiedBy>Cuenta Microsoft</cp:lastModifiedBy>
  <cp:revision>20</cp:revision>
  <dcterms:created xsi:type="dcterms:W3CDTF">2023-10-06T00:15:10Z</dcterms:created>
  <dcterms:modified xsi:type="dcterms:W3CDTF">2023-10-14T02:09:17Z</dcterms:modified>
</cp:coreProperties>
</file>