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23" r:id="rId3"/>
    <p:sldId id="324" r:id="rId4"/>
    <p:sldId id="326" r:id="rId5"/>
    <p:sldId id="325" r:id="rId6"/>
    <p:sldId id="259" r:id="rId7"/>
    <p:sldId id="261" r:id="rId8"/>
    <p:sldId id="258" r:id="rId9"/>
    <p:sldId id="262" r:id="rId10"/>
    <p:sldId id="264" r:id="rId11"/>
    <p:sldId id="263" r:id="rId12"/>
    <p:sldId id="257" r:id="rId13"/>
    <p:sldId id="260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 type="screen4x3"/>
  <p:notesSz cx="6858000" cy="9144000"/>
  <p:custShowLst>
    <p:custShow name="Presentación personalizada 1" id="0">
      <p:sldLst>
        <p:sld r:id="rId7"/>
        <p:sld r:id="rId9"/>
        <p:sld r:id="rId13"/>
        <p:sld r:id="rId7"/>
        <p:sld r:id="rId9"/>
        <p:sld r:id="rId13"/>
        <p:sld r:id="rId14"/>
        <p:sld r:id="rId10"/>
        <p:sld r:id="rId8"/>
        <p:sld r:id="rId15"/>
        <p:sld r:id="rId12"/>
        <p:sld r:id="rId11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5"/>
        <p:sld r:id="rId26"/>
        <p:sld r:id="rId27"/>
        <p:sld r:id="rId28"/>
        <p:sld r:id="rId29"/>
        <p:sld r:id="rId30"/>
        <p:sld r:id="rId31"/>
        <p:sld r:id="rId32"/>
        <p:sld r:id="rId33"/>
        <p:sld r:id="rId34"/>
        <p:sld r:id="rId35"/>
        <p:sld r:id="rId36"/>
        <p:sld r:id="rId37"/>
        <p:sld r:id="rId38"/>
        <p:sld r:id="rId39"/>
        <p:sld r:id="rId40"/>
        <p:sld r:id="rId41"/>
        <p:sld r:id="rId42"/>
        <p:sld r:id="rId43"/>
        <p:sld r:id="rId44"/>
        <p:sld r:id="rId45"/>
        <p:sld r:id="rId46"/>
        <p:sld r:id="rId47"/>
        <p:sld r:id="rId48"/>
        <p:sld r:id="rId49"/>
        <p:sld r:id="rId50"/>
        <p:sld r:id="rId51"/>
        <p:sld r:id="rId52"/>
        <p:sld r:id="rId53"/>
        <p:sld r:id="rId54"/>
        <p:sld r:id="rId55"/>
        <p:sld r:id="rId56"/>
        <p:sld r:id="rId57"/>
        <p:sld r:id="rId58"/>
        <p:sld r:id="rId59"/>
        <p:sld r:id="rId60"/>
        <p:sld r:id="rId61"/>
        <p:sld r:id="rId62"/>
        <p:sld r:id="rId63"/>
        <p:sld r:id="rId64"/>
        <p:sld r:id="rId65"/>
        <p:sld r:id="rId66"/>
        <p:sld r:id="rId67"/>
        <p:sld r:id="rId68"/>
        <p:sld r:id="rId69"/>
      </p:sldLst>
    </p:custShow>
  </p:custShow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262B-5211-4A57-94C6-39F67867D917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0F2E-0EB5-4517-9755-20EFED7057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000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262B-5211-4A57-94C6-39F67867D917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0F2E-0EB5-4517-9755-20EFED7057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94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262B-5211-4A57-94C6-39F67867D917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0F2E-0EB5-4517-9755-20EFED7057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97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262B-5211-4A57-94C6-39F67867D917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0F2E-0EB5-4517-9755-20EFED7057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37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262B-5211-4A57-94C6-39F67867D917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0F2E-0EB5-4517-9755-20EFED7057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30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262B-5211-4A57-94C6-39F67867D917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0F2E-0EB5-4517-9755-20EFED7057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55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262B-5211-4A57-94C6-39F67867D917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0F2E-0EB5-4517-9755-20EFED7057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75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262B-5211-4A57-94C6-39F67867D917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0F2E-0EB5-4517-9755-20EFED7057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11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262B-5211-4A57-94C6-39F67867D917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0F2E-0EB5-4517-9755-20EFED7057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23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262B-5211-4A57-94C6-39F67867D917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0F2E-0EB5-4517-9755-20EFED7057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290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7262B-5211-4A57-94C6-39F67867D917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0F2E-0EB5-4517-9755-20EFED7057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43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7262B-5211-4A57-94C6-39F67867D917}" type="datetimeFigureOut">
              <a:rPr lang="es-ES" smtClean="0"/>
              <a:t>07/02/2024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80F2E-0EB5-4517-9755-20EFED7057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2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ES" sz="28700" dirty="0" err="1" smtClean="0">
                <a:solidFill>
                  <a:srgbClr val="FF0000"/>
                </a:solidFill>
              </a:rPr>
              <a:t>sa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2636857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ES" sz="28700" dirty="0" smtClean="0">
                <a:solidFill>
                  <a:srgbClr val="FF0000"/>
                </a:solidFill>
              </a:rPr>
              <a:t>me</a:t>
            </a:r>
            <a:r>
              <a:rPr lang="es-ES" sz="28700" dirty="0" smtClean="0"/>
              <a:t>sa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112730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ES" sz="28700" dirty="0" smtClean="0">
                <a:solidFill>
                  <a:srgbClr val="FF0000"/>
                </a:solidFill>
              </a:rPr>
              <a:t>mi</a:t>
            </a:r>
            <a:r>
              <a:rPr lang="es-ES" sz="28700" dirty="0" smtClean="0"/>
              <a:t>sa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386386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ES" sz="28700" dirty="0" smtClean="0">
                <a:solidFill>
                  <a:srgbClr val="FF0000"/>
                </a:solidFill>
              </a:rPr>
              <a:t>sa</a:t>
            </a:r>
            <a:r>
              <a:rPr lang="es-ES" sz="28700" dirty="0" smtClean="0"/>
              <a:t>po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336742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ES" sz="28700" dirty="0" smtClean="0">
                <a:solidFill>
                  <a:srgbClr val="FF0000"/>
                </a:solidFill>
              </a:rPr>
              <a:t>si</a:t>
            </a:r>
            <a:r>
              <a:rPr lang="es-ES" sz="28700" dirty="0" smtClean="0"/>
              <a:t>lla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321380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ES" sz="28700" dirty="0" smtClean="0">
                <a:solidFill>
                  <a:srgbClr val="FF0000"/>
                </a:solidFill>
              </a:rPr>
              <a:t>li</a:t>
            </a:r>
            <a:r>
              <a:rPr lang="es-ES" sz="28700" dirty="0" smtClean="0"/>
              <a:t>ma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336030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ES" sz="28700" dirty="0" smtClean="0">
                <a:solidFill>
                  <a:srgbClr val="FF0000"/>
                </a:solidFill>
              </a:rPr>
              <a:t>mu</a:t>
            </a:r>
            <a:r>
              <a:rPr lang="es-ES" sz="28700" dirty="0" smtClean="0"/>
              <a:t>la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283746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ES" sz="28700" dirty="0" smtClean="0">
                <a:solidFill>
                  <a:srgbClr val="FF0000"/>
                </a:solidFill>
              </a:rPr>
              <a:t>ma</a:t>
            </a:r>
            <a:r>
              <a:rPr lang="es-ES" sz="28700" dirty="0" smtClean="0"/>
              <a:t>lo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100862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Autofit/>
          </a:bodyPr>
          <a:lstStyle/>
          <a:p>
            <a:r>
              <a:rPr lang="es-ES" sz="21500" dirty="0" smtClean="0">
                <a:solidFill>
                  <a:srgbClr val="FF0000"/>
                </a:solidFill>
              </a:rPr>
              <a:t>pe</a:t>
            </a:r>
            <a:r>
              <a:rPr lang="es-ES" sz="21500" dirty="0" smtClean="0"/>
              <a:t>lo</a:t>
            </a:r>
            <a:r>
              <a:rPr lang="es-ES" sz="21500" dirty="0" smtClean="0">
                <a:solidFill>
                  <a:srgbClr val="0070C0"/>
                </a:solidFill>
              </a:rPr>
              <a:t>ta</a:t>
            </a:r>
            <a:endParaRPr lang="es-ES" sz="2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41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 fontScale="90000"/>
          </a:bodyPr>
          <a:lstStyle/>
          <a:p>
            <a:r>
              <a:rPr lang="es-ES" sz="23900" dirty="0" smtClean="0">
                <a:solidFill>
                  <a:srgbClr val="FF0000"/>
                </a:solidFill>
              </a:rPr>
              <a:t>mu</a:t>
            </a:r>
            <a:r>
              <a:rPr lang="es-ES" sz="23900" dirty="0" smtClean="0"/>
              <a:t>le</a:t>
            </a:r>
            <a:r>
              <a:rPr lang="es-ES" sz="23900" dirty="0" smtClean="0">
                <a:solidFill>
                  <a:srgbClr val="0070C0"/>
                </a:solidFill>
              </a:rPr>
              <a:t>ta</a:t>
            </a:r>
            <a:endParaRPr lang="es-ES" sz="287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03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ES" sz="28700" dirty="0" smtClean="0">
                <a:solidFill>
                  <a:srgbClr val="FF0000"/>
                </a:solidFill>
              </a:rPr>
              <a:t>so</a:t>
            </a:r>
            <a:r>
              <a:rPr lang="es-ES" sz="28700" dirty="0" smtClean="0"/>
              <a:t>pa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36139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ES" sz="28700" dirty="0" smtClean="0">
                <a:solidFill>
                  <a:srgbClr val="FF0000"/>
                </a:solidFill>
              </a:rPr>
              <a:t>si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62859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ES" sz="28700" dirty="0" smtClean="0">
                <a:solidFill>
                  <a:srgbClr val="FF0000"/>
                </a:solidFill>
              </a:rPr>
              <a:t>lu</a:t>
            </a:r>
            <a:r>
              <a:rPr lang="es-ES" sz="28700" dirty="0" smtClean="0"/>
              <a:t>pa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310947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ES" sz="28700" dirty="0" smtClean="0">
                <a:solidFill>
                  <a:srgbClr val="FF0000"/>
                </a:solidFill>
              </a:rPr>
              <a:t>pa</a:t>
            </a:r>
            <a:r>
              <a:rPr lang="es-ES" sz="28700" dirty="0" smtClean="0"/>
              <a:t>lo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31379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 fontScale="90000"/>
          </a:bodyPr>
          <a:lstStyle/>
          <a:p>
            <a:r>
              <a:rPr lang="es-ES" sz="21500" dirty="0" smtClean="0">
                <a:solidFill>
                  <a:srgbClr val="FF0000"/>
                </a:solidFill>
              </a:rPr>
              <a:t>pa</a:t>
            </a:r>
            <a:r>
              <a:rPr lang="es-ES" sz="21500" dirty="0" smtClean="0"/>
              <a:t>lo</a:t>
            </a:r>
            <a:r>
              <a:rPr lang="es-ES" sz="21500" dirty="0" smtClean="0">
                <a:solidFill>
                  <a:srgbClr val="0070C0"/>
                </a:solidFill>
              </a:rPr>
              <a:t>ma</a:t>
            </a:r>
            <a:endParaRPr lang="es-ES" sz="215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3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ES" sz="28700" dirty="0" err="1" smtClean="0">
                <a:solidFill>
                  <a:srgbClr val="FF0000"/>
                </a:solidFill>
              </a:rPr>
              <a:t>Ta</a:t>
            </a:r>
            <a:r>
              <a:rPr lang="es-ES" sz="28700" dirty="0" err="1" smtClean="0"/>
              <a:t>ni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356412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ES" sz="28700" dirty="0" smtClean="0">
                <a:solidFill>
                  <a:srgbClr val="FF0000"/>
                </a:solidFill>
              </a:rPr>
              <a:t>bo</a:t>
            </a:r>
            <a:r>
              <a:rPr lang="es-ES" sz="28700" dirty="0" smtClean="0"/>
              <a:t>ta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337031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 fontScale="90000"/>
          </a:bodyPr>
          <a:lstStyle/>
          <a:p>
            <a:r>
              <a:rPr lang="es-ES" sz="28700" dirty="0" smtClean="0">
                <a:solidFill>
                  <a:srgbClr val="FF0000"/>
                </a:solidFill>
              </a:rPr>
              <a:t>mo</a:t>
            </a:r>
            <a:r>
              <a:rPr lang="es-ES" sz="28700" dirty="0" smtClean="0"/>
              <a:t>no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253306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 fontScale="90000"/>
          </a:bodyPr>
          <a:lstStyle/>
          <a:p>
            <a:r>
              <a:rPr lang="es-ES" sz="28700" dirty="0" smtClean="0">
                <a:solidFill>
                  <a:srgbClr val="FF0000"/>
                </a:solidFill>
              </a:rPr>
              <a:t>ma</a:t>
            </a:r>
            <a:r>
              <a:rPr lang="es-ES" sz="28700" dirty="0" smtClean="0"/>
              <a:t>no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45664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ES" sz="28700" dirty="0" smtClean="0">
                <a:solidFill>
                  <a:srgbClr val="FF0000"/>
                </a:solidFill>
              </a:rPr>
              <a:t>mi</a:t>
            </a:r>
            <a:r>
              <a:rPr lang="es-ES" sz="28700" dirty="0" smtClean="0"/>
              <a:t>na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2996651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 fontScale="90000"/>
          </a:bodyPr>
          <a:lstStyle/>
          <a:p>
            <a:r>
              <a:rPr lang="es-ES" sz="28700" dirty="0" err="1" smtClean="0">
                <a:solidFill>
                  <a:srgbClr val="FF0000"/>
                </a:solidFill>
              </a:rPr>
              <a:t>mo</a:t>
            </a:r>
            <a:r>
              <a:rPr lang="es-ES" sz="28700" dirty="0" err="1" smtClean="0"/>
              <a:t>pa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392222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 fontScale="90000"/>
          </a:bodyPr>
          <a:lstStyle/>
          <a:p>
            <a:r>
              <a:rPr lang="es-ES" sz="28700" dirty="0" smtClean="0">
                <a:solidFill>
                  <a:srgbClr val="FF0000"/>
                </a:solidFill>
              </a:rPr>
              <a:t>pu</a:t>
            </a:r>
            <a:r>
              <a:rPr lang="es-ES" sz="28700" dirty="0" smtClean="0"/>
              <a:t>ma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292325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ES" sz="28700" dirty="0" smtClean="0">
                <a:solidFill>
                  <a:srgbClr val="FF0000"/>
                </a:solidFill>
              </a:rPr>
              <a:t>so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1773434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ES" sz="28700" dirty="0" smtClean="0">
                <a:solidFill>
                  <a:srgbClr val="FF0000"/>
                </a:solidFill>
              </a:rPr>
              <a:t>pi</a:t>
            </a:r>
            <a:r>
              <a:rPr lang="es-ES" sz="28700" dirty="0" smtClean="0"/>
              <a:t>ta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47069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ES" sz="28700" dirty="0" smtClean="0">
                <a:solidFill>
                  <a:srgbClr val="FF0000"/>
                </a:solidFill>
              </a:rPr>
              <a:t>pi</a:t>
            </a:r>
            <a:r>
              <a:rPr lang="es-ES" sz="28700" dirty="0" smtClean="0"/>
              <a:t>la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10176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pi</a:t>
            </a:r>
            <a:r>
              <a:rPr lang="es-ES" sz="20000" dirty="0" smtClean="0"/>
              <a:t>tu</a:t>
            </a:r>
            <a:r>
              <a:rPr lang="es-ES" sz="20000" dirty="0" smtClean="0">
                <a:solidFill>
                  <a:srgbClr val="0070C0"/>
                </a:solidFill>
              </a:rPr>
              <a:t>fo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50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mu</a:t>
            </a:r>
            <a:r>
              <a:rPr lang="es-ES" sz="20000" dirty="0" smtClean="0"/>
              <a:t>le</a:t>
            </a:r>
            <a:r>
              <a:rPr lang="es-ES" sz="20000" dirty="0" smtClean="0">
                <a:solidFill>
                  <a:srgbClr val="0070C0"/>
                </a:solidFill>
              </a:rPr>
              <a:t>ta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05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pa</a:t>
            </a:r>
            <a:r>
              <a:rPr lang="es-ES" sz="20000" dirty="0" smtClean="0"/>
              <a:t>to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44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mo</a:t>
            </a:r>
            <a:r>
              <a:rPr lang="es-ES" sz="20000" dirty="0" smtClean="0"/>
              <a:t>te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934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mu</a:t>
            </a:r>
            <a:r>
              <a:rPr lang="es-ES" sz="20000" dirty="0" smtClean="0"/>
              <a:t>to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te</a:t>
            </a:r>
            <a:r>
              <a:rPr lang="es-ES" sz="20000" dirty="0" smtClean="0">
                <a:solidFill>
                  <a:srgbClr val="0070C0"/>
                </a:solidFill>
              </a:rPr>
              <a:t>le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4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pi</a:t>
            </a:r>
            <a:r>
              <a:rPr lang="es-ES" sz="20000" dirty="0" smtClean="0"/>
              <a:t>la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1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pa</a:t>
            </a:r>
            <a:r>
              <a:rPr lang="es-ES" sz="20000" dirty="0" smtClean="0"/>
              <a:t>li</a:t>
            </a:r>
            <a:r>
              <a:rPr lang="es-ES" sz="20000" dirty="0">
                <a:solidFill>
                  <a:srgbClr val="0070C0"/>
                </a:solidFill>
              </a:rPr>
              <a:t>t</a:t>
            </a:r>
            <a:r>
              <a:rPr lang="es-ES" sz="20000" dirty="0" smtClean="0">
                <a:solidFill>
                  <a:srgbClr val="0070C0"/>
                </a:solidFill>
              </a:rPr>
              <a:t>o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17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ES" sz="28700" dirty="0" smtClean="0">
                <a:solidFill>
                  <a:srgbClr val="FF0000"/>
                </a:solidFill>
              </a:rPr>
              <a:t>su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633745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sa</a:t>
            </a:r>
            <a:r>
              <a:rPr lang="es-ES" sz="20000" dirty="0" smtClean="0"/>
              <a:t>la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79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sa</a:t>
            </a:r>
            <a:r>
              <a:rPr lang="es-ES" sz="20000" dirty="0" smtClean="0"/>
              <a:t>la</a:t>
            </a:r>
            <a:r>
              <a:rPr lang="es-ES" sz="20000" dirty="0" smtClean="0">
                <a:solidFill>
                  <a:srgbClr val="0070C0"/>
                </a:solidFill>
              </a:rPr>
              <a:t>do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4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za</a:t>
            </a:r>
            <a:r>
              <a:rPr lang="es-ES" sz="20000" dirty="0" smtClean="0"/>
              <a:t>pa</a:t>
            </a:r>
            <a:r>
              <a:rPr lang="es-ES" sz="20000" dirty="0" smtClean="0">
                <a:solidFill>
                  <a:srgbClr val="0070C0"/>
                </a:solidFill>
              </a:rPr>
              <a:t>to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04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>
                <a:solidFill>
                  <a:srgbClr val="FF0000"/>
                </a:solidFill>
              </a:rPr>
              <a:t>s</a:t>
            </a:r>
            <a:r>
              <a:rPr lang="es-ES" sz="20000" dirty="0" smtClean="0">
                <a:solidFill>
                  <a:srgbClr val="FF0000"/>
                </a:solidFill>
              </a:rPr>
              <a:t>u</a:t>
            </a:r>
            <a:r>
              <a:rPr lang="es-ES" sz="20000" dirty="0" smtClean="0">
                <a:solidFill>
                  <a:srgbClr val="0070C0"/>
                </a:solidFill>
              </a:rPr>
              <a:t>ma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5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to</a:t>
            </a:r>
            <a:r>
              <a:rPr lang="es-ES" sz="20000" dirty="0" smtClean="0"/>
              <a:t>ma</a:t>
            </a:r>
            <a:r>
              <a:rPr lang="es-ES" sz="20000" dirty="0" smtClean="0">
                <a:solidFill>
                  <a:srgbClr val="0070C0"/>
                </a:solidFill>
              </a:rPr>
              <a:t>te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3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ne</a:t>
            </a:r>
            <a:r>
              <a:rPr lang="es-ES" sz="20000" dirty="0" smtClean="0"/>
              <a:t>ne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83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ni</a:t>
            </a:r>
            <a:r>
              <a:rPr lang="es-ES" sz="20000" dirty="0" smtClean="0"/>
              <a:t>ño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1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ña</a:t>
            </a:r>
            <a:r>
              <a:rPr lang="es-ES" sz="20000" dirty="0" smtClean="0"/>
              <a:t>to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51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16700" dirty="0" smtClean="0">
                <a:solidFill>
                  <a:srgbClr val="FF0000"/>
                </a:solidFill>
              </a:rPr>
              <a:t>te</a:t>
            </a:r>
            <a:r>
              <a:rPr lang="es-ES" sz="16700" dirty="0" smtClean="0"/>
              <a:t>lé</a:t>
            </a:r>
            <a:r>
              <a:rPr lang="es-ES" sz="16700" dirty="0" smtClean="0">
                <a:solidFill>
                  <a:srgbClr val="0070C0"/>
                </a:solidFill>
              </a:rPr>
              <a:t>fo</a:t>
            </a:r>
            <a:r>
              <a:rPr lang="es-ES" sz="16700" dirty="0" smtClean="0">
                <a:solidFill>
                  <a:srgbClr val="7030A0"/>
                </a:solidFill>
              </a:rPr>
              <a:t>no</a:t>
            </a:r>
            <a:endParaRPr lang="es-ES" sz="167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6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po</a:t>
            </a:r>
            <a:r>
              <a:rPr lang="es-ES" sz="20000" dirty="0" smtClean="0"/>
              <a:t>li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93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ES" sz="28700" dirty="0" smtClean="0">
                <a:solidFill>
                  <a:srgbClr val="FF0000"/>
                </a:solidFill>
              </a:rPr>
              <a:t>se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3811493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pu</a:t>
            </a:r>
            <a:r>
              <a:rPr lang="es-ES" sz="20000" dirty="0" smtClean="0"/>
              <a:t>le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pi</a:t>
            </a:r>
            <a:r>
              <a:rPr lang="es-ES" sz="20000" dirty="0" smtClean="0"/>
              <a:t>tu</a:t>
            </a:r>
            <a:r>
              <a:rPr lang="es-ES" sz="20000" dirty="0" smtClean="0">
                <a:solidFill>
                  <a:srgbClr val="0070C0"/>
                </a:solidFill>
              </a:rPr>
              <a:t>fo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10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vi</a:t>
            </a:r>
            <a:r>
              <a:rPr lang="es-ES" sz="20000" dirty="0" smtClean="0"/>
              <a:t>no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5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Ba</a:t>
            </a:r>
            <a:r>
              <a:rPr lang="es-ES" sz="20000" dirty="0" smtClean="0"/>
              <a:t>ño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87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me</a:t>
            </a:r>
            <a:r>
              <a:rPr lang="es-ES" sz="20000" dirty="0" smtClean="0"/>
              <a:t>ta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99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pa</a:t>
            </a:r>
            <a:r>
              <a:rPr lang="es-ES" sz="20000" dirty="0" smtClean="0"/>
              <a:t>sito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7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err="1" smtClean="0">
                <a:solidFill>
                  <a:srgbClr val="FF0000"/>
                </a:solidFill>
              </a:rPr>
              <a:t>A</a:t>
            </a:r>
            <a:r>
              <a:rPr lang="es-ES" sz="20000" dirty="0" err="1" smtClean="0">
                <a:solidFill>
                  <a:srgbClr val="7030A0"/>
                </a:solidFill>
              </a:rPr>
              <a:t>do</a:t>
            </a:r>
            <a:r>
              <a:rPr lang="es-ES" sz="20000" dirty="0" err="1" smtClean="0"/>
              <a:t>ni</a:t>
            </a:r>
            <a:r>
              <a:rPr lang="es-ES" sz="20000" dirty="0" err="1" smtClean="0">
                <a:solidFill>
                  <a:srgbClr val="FF0000"/>
                </a:solidFill>
              </a:rPr>
              <a:t>as</a:t>
            </a:r>
            <a:endParaRPr lang="es-ES" sz="2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29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co</a:t>
            </a:r>
            <a:r>
              <a:rPr lang="es-ES" sz="20000" dirty="0" smtClean="0"/>
              <a:t>mi</a:t>
            </a:r>
            <a:r>
              <a:rPr lang="es-ES" sz="20000" dirty="0" smtClean="0">
                <a:solidFill>
                  <a:srgbClr val="0070C0"/>
                </a:solidFill>
              </a:rPr>
              <a:t>da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98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ca</a:t>
            </a:r>
            <a:r>
              <a:rPr lang="es-ES" sz="20000" dirty="0" smtClean="0"/>
              <a:t>mi</a:t>
            </a:r>
            <a:r>
              <a:rPr lang="es-ES" sz="20000" dirty="0" smtClean="0">
                <a:solidFill>
                  <a:srgbClr val="0070C0"/>
                </a:solidFill>
              </a:rPr>
              <a:t>na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19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yu</a:t>
            </a:r>
            <a:r>
              <a:rPr lang="es-ES" sz="20000" dirty="0" smtClean="0"/>
              <a:t>ca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49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ES" sz="28700" dirty="0" smtClean="0">
                <a:solidFill>
                  <a:srgbClr val="FF0000"/>
                </a:solidFill>
              </a:rPr>
              <a:t>se</a:t>
            </a:r>
            <a:r>
              <a:rPr lang="es-ES" sz="28700" dirty="0" smtClean="0"/>
              <a:t>so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309619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po</a:t>
            </a:r>
            <a:r>
              <a:rPr lang="es-ES" sz="20000" dirty="0" smtClean="0"/>
              <a:t>lli</a:t>
            </a:r>
            <a:r>
              <a:rPr lang="es-ES" sz="20000" dirty="0">
                <a:solidFill>
                  <a:srgbClr val="0070C0"/>
                </a:solidFill>
              </a:rPr>
              <a:t>t</a:t>
            </a:r>
            <a:r>
              <a:rPr lang="es-ES" sz="20000" dirty="0" smtClean="0">
                <a:solidFill>
                  <a:srgbClr val="0070C0"/>
                </a:solidFill>
              </a:rPr>
              <a:t>o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9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la</a:t>
            </a:r>
            <a:r>
              <a:rPr lang="es-ES" sz="20000" dirty="0" smtClean="0"/>
              <a:t>ta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1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te</a:t>
            </a:r>
            <a:r>
              <a:rPr lang="es-ES" sz="20000" dirty="0" smtClean="0"/>
              <a:t>la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0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nu</a:t>
            </a:r>
            <a:r>
              <a:rPr lang="es-ES" sz="20000" dirty="0" smtClean="0"/>
              <a:t>be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96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na</a:t>
            </a:r>
            <a:r>
              <a:rPr lang="es-ES" sz="20000" dirty="0" smtClean="0"/>
              <a:t>ve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94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co</a:t>
            </a:r>
            <a:r>
              <a:rPr lang="es-ES" sz="20000" dirty="0" smtClean="0"/>
              <a:t>me</a:t>
            </a:r>
            <a:r>
              <a:rPr lang="es-ES" sz="20000" dirty="0" smtClean="0">
                <a:solidFill>
                  <a:srgbClr val="0070C0"/>
                </a:solidFill>
              </a:rPr>
              <a:t>t</a:t>
            </a:r>
            <a:r>
              <a:rPr lang="es-ES" sz="20000" dirty="0">
                <a:solidFill>
                  <a:srgbClr val="0070C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6230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pi</a:t>
            </a:r>
            <a:r>
              <a:rPr lang="es-ES" sz="20000" dirty="0" smtClean="0"/>
              <a:t>ti</a:t>
            </a:r>
            <a:r>
              <a:rPr lang="es-ES" sz="20000" dirty="0">
                <a:solidFill>
                  <a:srgbClr val="0070C0"/>
                </a:solidFill>
              </a:rPr>
              <a:t>t</a:t>
            </a:r>
            <a:r>
              <a:rPr lang="es-ES" sz="20000" dirty="0" smtClean="0">
                <a:solidFill>
                  <a:srgbClr val="0070C0"/>
                </a:solidFill>
              </a:rPr>
              <a:t>o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14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fi</a:t>
            </a:r>
            <a:r>
              <a:rPr lang="es-ES" sz="20000" dirty="0" smtClean="0"/>
              <a:t>la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6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/>
              <a:t>ma</a:t>
            </a:r>
            <a:r>
              <a:rPr lang="es-ES" sz="20000" dirty="0" smtClean="0">
                <a:solidFill>
                  <a:srgbClr val="0070C0"/>
                </a:solidFill>
              </a:rPr>
              <a:t>le</a:t>
            </a:r>
            <a:r>
              <a:rPr lang="es-ES" sz="20000" dirty="0" smtClean="0">
                <a:solidFill>
                  <a:srgbClr val="FF0000"/>
                </a:solidFill>
              </a:rPr>
              <a:t>ta</a:t>
            </a:r>
            <a:endParaRPr lang="es-ES" sz="2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9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05680" y="1988840"/>
            <a:ext cx="8686800" cy="2708920"/>
          </a:xfrm>
        </p:spPr>
        <p:txBody>
          <a:bodyPr>
            <a:noAutofit/>
          </a:bodyPr>
          <a:lstStyle/>
          <a:p>
            <a:r>
              <a:rPr lang="es-ES" sz="20000" dirty="0" smtClean="0">
                <a:solidFill>
                  <a:srgbClr val="FF0000"/>
                </a:solidFill>
              </a:rPr>
              <a:t>pi</a:t>
            </a:r>
            <a:r>
              <a:rPr lang="es-ES" sz="20000" dirty="0" smtClean="0"/>
              <a:t>tu</a:t>
            </a:r>
            <a:r>
              <a:rPr lang="es-ES" sz="20000" dirty="0" smtClean="0">
                <a:solidFill>
                  <a:srgbClr val="0070C0"/>
                </a:solidFill>
              </a:rPr>
              <a:t>fo</a:t>
            </a:r>
            <a:endParaRPr lang="es-ES" sz="2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3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ES" sz="28700" dirty="0" err="1" smtClean="0">
                <a:solidFill>
                  <a:srgbClr val="FF0000"/>
                </a:solidFill>
              </a:rPr>
              <a:t>si</a:t>
            </a:r>
            <a:r>
              <a:rPr lang="es-ES" sz="28700" dirty="0" err="1" smtClean="0"/>
              <a:t>si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136509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ES" sz="28700" dirty="0" smtClean="0">
                <a:solidFill>
                  <a:srgbClr val="FF0000"/>
                </a:solidFill>
              </a:rPr>
              <a:t>su</a:t>
            </a:r>
            <a:r>
              <a:rPr lang="es-ES" sz="28700" dirty="0" smtClean="0"/>
              <a:t>be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14373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706"/>
          </a:xfrm>
        </p:spPr>
        <p:txBody>
          <a:bodyPr>
            <a:normAutofit/>
          </a:bodyPr>
          <a:lstStyle/>
          <a:p>
            <a:r>
              <a:rPr lang="es-ES" sz="28700" dirty="0" smtClean="0">
                <a:solidFill>
                  <a:srgbClr val="FF0000"/>
                </a:solidFill>
              </a:rPr>
              <a:t>su</a:t>
            </a:r>
            <a:r>
              <a:rPr lang="es-ES" sz="28700" dirty="0" smtClean="0"/>
              <a:t>ma</a:t>
            </a:r>
            <a:endParaRPr lang="es-ES" sz="28700" dirty="0"/>
          </a:p>
        </p:txBody>
      </p:sp>
    </p:spTree>
    <p:extLst>
      <p:ext uri="{BB962C8B-B14F-4D97-AF65-F5344CB8AC3E}">
        <p14:creationId xmlns:p14="http://schemas.microsoft.com/office/powerpoint/2010/main" val="118540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68</TotalTime>
  <Words>69</Words>
  <Application>Microsoft Office PowerPoint</Application>
  <PresentationFormat>Presentación en pantalla (4:3)</PresentationFormat>
  <Paragraphs>69</Paragraphs>
  <Slides>69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69</vt:i4>
      </vt:variant>
      <vt:variant>
        <vt:lpstr>Presentaciones personalizadas</vt:lpstr>
      </vt:variant>
      <vt:variant>
        <vt:i4>1</vt:i4>
      </vt:variant>
    </vt:vector>
  </HeadingPairs>
  <TitlesOfParts>
    <vt:vector size="73" baseType="lpstr">
      <vt:lpstr>Arial</vt:lpstr>
      <vt:lpstr>Calibri</vt:lpstr>
      <vt:lpstr>Tema de Office</vt:lpstr>
      <vt:lpstr>sa</vt:lpstr>
      <vt:lpstr>si</vt:lpstr>
      <vt:lpstr>so</vt:lpstr>
      <vt:lpstr>su</vt:lpstr>
      <vt:lpstr>se</vt:lpstr>
      <vt:lpstr>seso</vt:lpstr>
      <vt:lpstr>sisi</vt:lpstr>
      <vt:lpstr>sube</vt:lpstr>
      <vt:lpstr>suma</vt:lpstr>
      <vt:lpstr>mesa</vt:lpstr>
      <vt:lpstr>misa</vt:lpstr>
      <vt:lpstr>sapo</vt:lpstr>
      <vt:lpstr>silla</vt:lpstr>
      <vt:lpstr>lima</vt:lpstr>
      <vt:lpstr>mula</vt:lpstr>
      <vt:lpstr>malo</vt:lpstr>
      <vt:lpstr>pelota</vt:lpstr>
      <vt:lpstr>muleta</vt:lpstr>
      <vt:lpstr>sopa</vt:lpstr>
      <vt:lpstr>lupa</vt:lpstr>
      <vt:lpstr>palo</vt:lpstr>
      <vt:lpstr>paloma</vt:lpstr>
      <vt:lpstr>Tani</vt:lpstr>
      <vt:lpstr>bota</vt:lpstr>
      <vt:lpstr>mono</vt:lpstr>
      <vt:lpstr>mano</vt:lpstr>
      <vt:lpstr>mina</vt:lpstr>
      <vt:lpstr>mopa</vt:lpstr>
      <vt:lpstr>puma</vt:lpstr>
      <vt:lpstr>pita</vt:lpstr>
      <vt:lpstr>pila</vt:lpstr>
      <vt:lpstr>pitufo</vt:lpstr>
      <vt:lpstr>muleta</vt:lpstr>
      <vt:lpstr>pato</vt:lpstr>
      <vt:lpstr>mote</vt:lpstr>
      <vt:lpstr>muto</vt:lpstr>
      <vt:lpstr>tele</vt:lpstr>
      <vt:lpstr>pila</vt:lpstr>
      <vt:lpstr>palito</vt:lpstr>
      <vt:lpstr>sala</vt:lpstr>
      <vt:lpstr>salado</vt:lpstr>
      <vt:lpstr>zapato</vt:lpstr>
      <vt:lpstr>suma</vt:lpstr>
      <vt:lpstr>tomate</vt:lpstr>
      <vt:lpstr>nene</vt:lpstr>
      <vt:lpstr>niño</vt:lpstr>
      <vt:lpstr>ñato</vt:lpstr>
      <vt:lpstr>teléfono</vt:lpstr>
      <vt:lpstr>poli</vt:lpstr>
      <vt:lpstr>pule</vt:lpstr>
      <vt:lpstr>pitufo</vt:lpstr>
      <vt:lpstr>vino</vt:lpstr>
      <vt:lpstr>Baño</vt:lpstr>
      <vt:lpstr>meta</vt:lpstr>
      <vt:lpstr>pasito</vt:lpstr>
      <vt:lpstr>Adonias</vt:lpstr>
      <vt:lpstr>comida</vt:lpstr>
      <vt:lpstr>camina</vt:lpstr>
      <vt:lpstr>yuca</vt:lpstr>
      <vt:lpstr>pollito</vt:lpstr>
      <vt:lpstr>lata</vt:lpstr>
      <vt:lpstr>tela</vt:lpstr>
      <vt:lpstr>nube</vt:lpstr>
      <vt:lpstr>nave</vt:lpstr>
      <vt:lpstr>cometa</vt:lpstr>
      <vt:lpstr>pitito</vt:lpstr>
      <vt:lpstr>fila</vt:lpstr>
      <vt:lpstr>maleta</vt:lpstr>
      <vt:lpstr>pitufo</vt:lpstr>
      <vt:lpstr>Presentación personalizada 1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Cuenta Microsoft</cp:lastModifiedBy>
  <cp:revision>9</cp:revision>
  <dcterms:created xsi:type="dcterms:W3CDTF">2020-05-28T23:19:40Z</dcterms:created>
  <dcterms:modified xsi:type="dcterms:W3CDTF">2024-02-07T22:25:23Z</dcterms:modified>
</cp:coreProperties>
</file>