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2" r:id="rId7"/>
    <p:sldId id="277" r:id="rId8"/>
    <p:sldId id="278" r:id="rId9"/>
    <p:sldId id="280" r:id="rId10"/>
    <p:sldId id="281" r:id="rId11"/>
    <p:sldId id="261" r:id="rId12"/>
    <p:sldId id="262" r:id="rId13"/>
    <p:sldId id="263" r:id="rId14"/>
    <p:sldId id="264" r:id="rId15"/>
    <p:sldId id="265" r:id="rId16"/>
    <p:sldId id="266" r:id="rId17"/>
    <p:sldId id="276" r:id="rId18"/>
    <p:sldId id="283" r:id="rId19"/>
    <p:sldId id="284" r:id="rId20"/>
    <p:sldId id="285" r:id="rId21"/>
    <p:sldId id="286" r:id="rId22"/>
    <p:sldId id="269" r:id="rId23"/>
    <p:sldId id="270" r:id="rId24"/>
    <p:sldId id="271" r:id="rId25"/>
    <p:sldId id="272" r:id="rId26"/>
    <p:sldId id="273" r:id="rId27"/>
    <p:sldId id="274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46EE8-4952-4BAC-BE69-E60B5DA1A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8BF3E1-3D02-4E46-A21D-3FA45FCC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1686C9-92E4-4A93-A9F7-785AEE97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7EC3-B121-47CD-BBFE-92955F1A3C85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9FFF39-53A5-4AF4-8312-D13EF81C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223B42-C711-49E3-AA5E-46B07C07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B8FE-44A5-4172-91FB-D4DCB63E7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81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1EC29-D902-4B5F-BD8B-A81737D1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00A5EB-4D32-4FDB-8624-B31AC56DC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0CD974-6979-42E8-8E6A-97FCEF3B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7EC3-B121-47CD-BBFE-92955F1A3C85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BDD7C0-D392-44DA-A54E-A81D9FAD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266AB3-FCF6-4420-B6E7-DBE23046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B8FE-44A5-4172-91FB-D4DCB63E7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22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05EA93-56A8-46BD-A08B-C3CAEEDA3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A110EA-1C93-4871-84DF-9789C6E4E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89D433-788E-4D53-A698-0B015E93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7EC3-B121-47CD-BBFE-92955F1A3C85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393D1E-5F85-4A02-9B6F-2D423192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74A957-CE36-4D5A-893C-C6E82B8B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B8FE-44A5-4172-91FB-D4DCB63E7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41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B19D3-1980-43C9-A635-04EB2C82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009AAF-8713-4D1D-ABBD-16E25A998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9D273-DB5B-4D39-BBA7-6971B027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7EC3-B121-47CD-BBFE-92955F1A3C85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B05311-0C04-4DED-91EE-23FAFE2B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ACCAEA-195E-47CA-B413-D30CD39F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B8FE-44A5-4172-91FB-D4DCB63E7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8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21EE0-6171-4678-A339-CA6F0129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BAD0D9-D86C-437C-A085-8676FBF7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3E7BB4-FBB3-469A-AC7D-F382D787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7EC3-B121-47CD-BBFE-92955F1A3C85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917DAE-5DA7-4DDE-82EB-039B1D2C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F54730-FB37-4DFF-96FC-69CFA2DB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B8FE-44A5-4172-91FB-D4DCB63E7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83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C5EA12-CCFB-49A2-8D3C-6A07433D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95B5E5-88A4-4C5B-AD4C-413214CB4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FF788A-2BC9-450D-8F0D-24654A1A6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EB8B4A-434F-453D-BA24-F09487B6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7EC3-B121-47CD-BBFE-92955F1A3C85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93ACD8-C228-4F1A-8FC7-D86A2299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ED5D9D-5C5C-46E7-B57A-3549A98F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B8FE-44A5-4172-91FB-D4DCB63E7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15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33330-C743-4D29-8AE5-A467DAD4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7E0DAD-0809-463F-910A-3CFCCBD54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0CA3F5-65F7-4450-8E2A-9B457C161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F520490-7B90-40B2-82C3-010E52830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25E0A0-2B8B-45BF-A8DF-2EBB7BDE1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AA82754-4165-43A8-8026-4BA35B58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7EC3-B121-47CD-BBFE-92955F1A3C85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3207146-1E85-4E00-8090-E8E04D21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D61CE1F-8BA0-4F03-8AAB-6F4BFF05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B8FE-44A5-4172-91FB-D4DCB63E7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76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024A3D-A20B-4F55-ADEF-6ACC3F34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ED7B100-B2E8-4A4C-BE6B-08C6D86A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7EC3-B121-47CD-BBFE-92955F1A3C85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FA6DE8-AA06-443F-8B31-F9C282DC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EEA4D7-513F-44BC-8E3A-F6A240ED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B8FE-44A5-4172-91FB-D4DCB63E7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72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E61C8E-B1BF-4DA7-8F67-6D0BD6C7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7EC3-B121-47CD-BBFE-92955F1A3C85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3224DB7-E050-4AB8-9CC9-83D3BEF6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7981B7-776C-4B7F-ADFA-C96EC840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B8FE-44A5-4172-91FB-D4DCB63E7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0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0F0A9-30A0-4CDA-B11F-8732CDE5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004875-D135-45D8-8D07-4FC36F7EF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DA3F57-4ECA-464F-8B2C-E73DEC9AE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87A294-237E-45E3-90AD-7366CB15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7EC3-B121-47CD-BBFE-92955F1A3C85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847959-91D6-46D7-8BC4-975DA2AF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4A042F-28BE-4DA2-B03D-699FE735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B8FE-44A5-4172-91FB-D4DCB63E7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56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33893-57EA-4F12-9026-78100652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B2792F-D68D-4E37-A338-6EDDF59B7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9EFEBF-A523-419B-9F27-2A723D31B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6A21C1-1193-49AD-848F-47D18FF3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7EC3-B121-47CD-BBFE-92955F1A3C85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CFBBB5-C82F-4D3C-9F89-EDC80839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2D96F3-E9CC-49F0-BEB1-6A689097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3B8FE-44A5-4172-91FB-D4DCB63E7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79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A59914-F442-4563-80F8-BAC4904C6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04DE10-85F3-47CD-B822-75FCEF930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547C2E-65A4-48CD-816B-1ADD8F36D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A7EC3-B121-47CD-BBFE-92955F1A3C85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53561B-43BF-45AB-9AE7-48029EE75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67F65C-5FFF-48C6-AA4B-C1BE45092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3B8FE-44A5-4172-91FB-D4DCB63E7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98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84E3F-9C59-43E4-A9D1-01FD98668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E61B73-928E-4B37-BA63-F349D4131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312551133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鄧長軒</a:t>
            </a:r>
          </a:p>
        </p:txBody>
      </p:sp>
    </p:spTree>
    <p:extLst>
      <p:ext uri="{BB962C8B-B14F-4D97-AF65-F5344CB8AC3E}">
        <p14:creationId xmlns:p14="http://schemas.microsoft.com/office/powerpoint/2010/main" val="55197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9EBD7-221E-4B36-BB70-DBA650BA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function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097337-6832-471D-A790-89CDAF5C9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59" b="21166"/>
          <a:stretch/>
        </p:blipFill>
        <p:spPr>
          <a:xfrm>
            <a:off x="838200" y="1559859"/>
            <a:ext cx="7944537" cy="1586753"/>
          </a:xfrm>
          <a:prstGeom prst="rect">
            <a:avLst/>
          </a:prstGeom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EF9F5DF-A555-446C-B71A-60C6E2CAC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9671"/>
            <a:ext cx="10515600" cy="308385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progress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不一樣時，代表車子正在移動，將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not_moving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計數器設為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如果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progress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大於前一次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progress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，代表確實在往前，就根據差值給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reward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為了讓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RL model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學習通過</a:t>
            </a:r>
            <a:r>
              <a:rPr lang="en-US" altLang="zh-TW" sz="24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austria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大轉彎，我在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0.36 ~ 0.4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加了很多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reward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，希望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model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一旦探索到正確路徑，就能記下來，最終順利通過。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14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5183FA-EDE8-4DCD-8AA5-32A64C5A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training processes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E91293-33C8-4307-BA35-77CE3245F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初始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observation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observation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通過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RL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model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，得到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action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action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通過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env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，得到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next_observation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reward, done, truncated, state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reward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替換成自己定義的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reward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function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當收集夠多資料後，計算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advantage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與更新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policy</a:t>
            </a:r>
          </a:p>
          <a:p>
            <a:pPr marL="0" indent="0">
              <a:lnSpc>
                <a:spcPct val="100000"/>
              </a:lnSpc>
              <a:buNone/>
            </a:pP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42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0D665-D07C-4B58-A41B-78C2D1F8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architectures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8A0AC2-E711-4A6E-930B-0B79E1A7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我使用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Stable-Baselines3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提供的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CNN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，其架構如下：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Conv2d(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in_channels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32,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kernel_size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=8, stride=4, padding=0)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ReLU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Conv2d(32, 64,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kernel_size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=4, stride=2, padding=0)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ReLU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Conv2d(64, 64,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kernel_size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=3, stride=1, padding=0)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ReLU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Flatten()</a:t>
            </a:r>
          </a:p>
        </p:txBody>
      </p:sp>
    </p:spTree>
    <p:extLst>
      <p:ext uri="{BB962C8B-B14F-4D97-AF65-F5344CB8AC3E}">
        <p14:creationId xmlns:p14="http://schemas.microsoft.com/office/powerpoint/2010/main" val="301860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8D408-284F-4FB5-A3E7-D76D53F6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the hyper-parameters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2D9424-09AE-473A-824F-CBA4CAEB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在訓練時，我只有將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PPO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中的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use_sde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設為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True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，其餘皆為預設值。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目的是為了更好的做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exploration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，而不只是單純對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action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noise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413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D82A8-0ECA-40E1-A7EF-31122501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packages, tools, or resources used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76458F-4E69-4621-8716-B94D727F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Stable-Baselines3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https://stable-baselines3.readthedocs.io/en/master/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91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13D98-0D62-4C76-9214-50CDACB5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Comparison and Evaluation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0C50C4-DA14-47B6-8281-19E46212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&amp; Analyze different methods and show their results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1097F0-87AF-416E-B618-2C9C936E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我主要嘗試了不同的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reward function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，總共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21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組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C9DC1CC-DAF0-42E8-8BF9-85BFDF3EB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30" y="2399580"/>
            <a:ext cx="6376140" cy="42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8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E35B7-A603-4520-A9E5-345E5F9F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撞牆後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done = True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1464E1-7D05-4B70-A50F-4A60E4CFB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原本在嘗試時，撞牆後還讓車子繼續跑，發現這樣訓練很不穩定。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將撞牆後加入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done = True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，車子的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reward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就可以穩定上升了。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4D6146D-E531-49CA-A8B7-614F6D517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41793"/>
            <a:ext cx="9315209" cy="315975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9BCD820-6F32-40A3-8DD7-A12FFF6E2A84}"/>
              </a:ext>
            </a:extLst>
          </p:cNvPr>
          <p:cNvSpPr txBox="1"/>
          <p:nvPr/>
        </p:nvSpPr>
        <p:spPr>
          <a:xfrm>
            <a:off x="10174022" y="3429000"/>
            <a:ext cx="1779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加入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done = True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2D899AB-6226-4796-A740-808BBE0611CD}"/>
              </a:ext>
            </a:extLst>
          </p:cNvPr>
          <p:cNvSpPr txBox="1"/>
          <p:nvPr/>
        </p:nvSpPr>
        <p:spPr>
          <a:xfrm>
            <a:off x="10174022" y="5536644"/>
            <a:ext cx="1779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沒加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done = True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6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CA860-D4D8-44EC-BE98-4AE68BEF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撞牆時給的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penalty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7E667-0C93-49DF-AC69-9C88C643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我有嘗試隨著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step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越多，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penalty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越大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想法是：訓練一開始時車子還在探索，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penalty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太大可能會讓他直接在原地不動，避免撞牆。隨著訓練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step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增加，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penalty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也逐漸增加。而到訓練後期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penalty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則固定在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-100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8F44C16-6B1D-46E5-8083-DDFD38D9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8296835" cy="113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40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CA860-D4D8-44EC-BE98-4AE68BEF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撞牆時給的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penalty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7E667-0C93-49DF-AC69-9C88C643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但發現結果卻不好，推測是因為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penalty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不固定，導致訓練不穩定。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C842FB9-36F3-4386-97D2-C79E12B29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8637"/>
            <a:ext cx="8198224" cy="293028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1F303E0-6805-4CB0-9A4D-0AC11D723159}"/>
              </a:ext>
            </a:extLst>
          </p:cNvPr>
          <p:cNvSpPr txBox="1"/>
          <p:nvPr/>
        </p:nvSpPr>
        <p:spPr>
          <a:xfrm>
            <a:off x="9169975" y="3331327"/>
            <a:ext cx="1779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固定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penalty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2105E6E-4451-4CAA-8927-1363DCDE5C8C}"/>
              </a:ext>
            </a:extLst>
          </p:cNvPr>
          <p:cNvSpPr txBox="1"/>
          <p:nvPr/>
        </p:nvSpPr>
        <p:spPr>
          <a:xfrm>
            <a:off x="9169975" y="5021695"/>
            <a:ext cx="1779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step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越多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penalty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越大</a:t>
            </a:r>
          </a:p>
        </p:txBody>
      </p:sp>
    </p:spTree>
    <p:extLst>
      <p:ext uri="{BB962C8B-B14F-4D97-AF65-F5344CB8AC3E}">
        <p14:creationId xmlns:p14="http://schemas.microsoft.com/office/powerpoint/2010/main" val="369197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752C9-6547-4486-A8A4-50D77C1E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88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48D2C-9D22-4989-AC9B-EDF00F57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progress 0.36 ~ 0.4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加大量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reward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269CEC-A369-4567-99EE-E1A98A26C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為了順利過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austria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的大轉彎，加入了大量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reward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，發現效果很好。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而沒有加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reward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的結果很不好，可能是因為不管怎樣都彎不過去，車子就直接在原地不動。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FF737C-C406-4FB8-8BDB-96F98802C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343835"/>
            <a:ext cx="8844835" cy="296806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157361B-3FCF-4399-A1F5-6FA6FD706E9C}"/>
              </a:ext>
            </a:extLst>
          </p:cNvPr>
          <p:cNvSpPr txBox="1"/>
          <p:nvPr/>
        </p:nvSpPr>
        <p:spPr>
          <a:xfrm>
            <a:off x="9788540" y="3816628"/>
            <a:ext cx="1973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0.36~0.4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有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reward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76FDED1-B9D1-485B-8AC3-33F532E437D3}"/>
              </a:ext>
            </a:extLst>
          </p:cNvPr>
          <p:cNvSpPr txBox="1"/>
          <p:nvPr/>
        </p:nvSpPr>
        <p:spPr>
          <a:xfrm>
            <a:off x="9775093" y="5439240"/>
            <a:ext cx="2327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0.36~0.4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沒有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reward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255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A91BA6-0299-43DA-A465-AF023242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not_moving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&gt;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done = True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0927ECB-6557-4145-BC19-954EE41A8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0" y="3391463"/>
            <a:ext cx="9582388" cy="3101412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2B9B74B-10EC-4239-9828-41150132A08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當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not_moving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&gt;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done = True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，訓練會變穩定。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如果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not_moving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&gt;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後沒有停止，它會繼續停在原地，成為無意義的訓練資料，造成訓練不穩定，結果很差。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A6B9538-0421-4BBE-8CE2-5487C683F6EC}"/>
              </a:ext>
            </a:extLst>
          </p:cNvPr>
          <p:cNvSpPr txBox="1"/>
          <p:nvPr/>
        </p:nvSpPr>
        <p:spPr>
          <a:xfrm>
            <a:off x="10564023" y="3678128"/>
            <a:ext cx="1550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有加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done = True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D2892F-38B9-4A12-B425-0C90362ADFBE}"/>
              </a:ext>
            </a:extLst>
          </p:cNvPr>
          <p:cNvSpPr txBox="1"/>
          <p:nvPr/>
        </p:nvSpPr>
        <p:spPr>
          <a:xfrm>
            <a:off x="10564023" y="5365423"/>
            <a:ext cx="1550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沒有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done = True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659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CFC0F-D0E9-48EF-989E-AADA6136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Discussing the key observations and insights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BB3EE8-7B47-43C0-829A-E5E27A61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設定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done = true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的時機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當撞牆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在原地停止太久都需要設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done = true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，才會訓練穩定。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reward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penalty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的設定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相同的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 frame observation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應該要能得出相同的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reward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，如果跟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total_step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相關，或是跟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frame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以前的資訊相關，會訓練不穩定。</a:t>
            </a:r>
          </a:p>
        </p:txBody>
      </p:sp>
    </p:spTree>
    <p:extLst>
      <p:ext uri="{BB962C8B-B14F-4D97-AF65-F5344CB8AC3E}">
        <p14:creationId xmlns:p14="http://schemas.microsoft.com/office/powerpoint/2010/main" val="1111765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EC738-654D-469E-9A1B-5C8E40DA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Challenges and Learning Points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05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49DCD-6D8E-4E2E-8917-813B7F98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Encountered challenges during the implementation process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FE03B9-7467-49A8-A058-976F0D96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在一開始嘗試時，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austria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的大轉彎一直會撞牆，調了很多參數都沒用。最後是在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0.36~0.4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加了很多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reward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，才引導車子能順利通過。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在調整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reward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penalty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時，很難抓到最好的比例，因為單一組訓練時就不太穩定了，無法知道到底哪一組比較好。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282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C1C6D-D09F-43D6-9CD4-E23EB73B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learnings from these challenges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8B3FA8-DB9C-44A9-A2C9-8DDEEF2F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對於幾乎不可能只靠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exploration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就解決的場景，應該要多引導它，用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curriculum learning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reward shaping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imitation learning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等等的方法，加快訓練前期穩定。</a:t>
            </a:r>
          </a:p>
        </p:txBody>
      </p:sp>
    </p:spTree>
    <p:extLst>
      <p:ext uri="{BB962C8B-B14F-4D97-AF65-F5344CB8AC3E}">
        <p14:creationId xmlns:p14="http://schemas.microsoft.com/office/powerpoint/2010/main" val="2041498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FA765-F0BA-4388-8D7E-37955020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55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808C4-D2EC-49DA-9B87-222035EC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proposal of ideas for potential improvements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46B4B6-3291-465D-9D74-058AAC4F3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對於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reward function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還有可以改進的空間，目前最好的結果大概落在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total_step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2M~3M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之間，但如果繼續訓練，當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total_step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到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10M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時，車子都會直接撞牆，完全不會正常往前。這代表目前的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reward function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還不夠穩定。</a:t>
            </a:r>
          </a:p>
        </p:txBody>
      </p:sp>
    </p:spTree>
    <p:extLst>
      <p:ext uri="{BB962C8B-B14F-4D97-AF65-F5344CB8AC3E}">
        <p14:creationId xmlns:p14="http://schemas.microsoft.com/office/powerpoint/2010/main" val="420217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82F241-52B2-4721-99E9-95C2BAB8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the methodology used for each map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5E4943-BE00-4354-84C2-9166ED727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我使用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Stable-Baselines3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中的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PPO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來解決兩個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map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circle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austria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Stable-Baselines3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是一個高效且易於使用的深度強化學習框架，包括常見的算法如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PPO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A2C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DQN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等。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PPO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使用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Clipped Surrogate Objective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來避免策略更新過大，保證新策略與舊策略不會差異太大的前提下，尋找一個性能更好的策略。</a:t>
            </a:r>
          </a:p>
          <a:p>
            <a:pPr>
              <a:lnSpc>
                <a:spcPct val="100000"/>
              </a:lnSpc>
            </a:pP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0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D1ECB-8C85-409E-8A45-61EA49E6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for the choice of methods for each map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C63904-E695-45B4-80E3-51AFDEF3F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因為這個賽車的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action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有油門與方向，都是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continuous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，因此使用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PPO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來解決。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而剛好我在其他作業也會用到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Stable-Baselines3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，因此使用它所提供的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PPO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9833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5B4E0-1B3B-4F5A-8649-C3292883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Design and Implementation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65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5ABC9-1DFC-4973-A8A9-1708CB0F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處理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observation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FCEE2B-BC5E-4C57-8330-0AAFD4EA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scale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 = 84x84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stack = 8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9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9EBD7-221E-4B36-BB70-DBA650BA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function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097337-6832-471D-A790-89CDAF5C9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31" y="1483461"/>
            <a:ext cx="7944537" cy="500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3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9EBD7-221E-4B36-BB70-DBA650BA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function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097337-6832-471D-A790-89CDAF5C9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50" b="87380"/>
          <a:stretch/>
        </p:blipFill>
        <p:spPr>
          <a:xfrm>
            <a:off x="838199" y="1851013"/>
            <a:ext cx="10207501" cy="1062516"/>
          </a:xfrm>
          <a:prstGeom prst="rect">
            <a:avLst/>
          </a:prstGeom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79DAB96-EA34-4E98-98DC-9CC550A4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1647"/>
            <a:ext cx="10515600" cy="1515315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每次通過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checkpoint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就給獎勵，讓車子一直往前。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一旦撞牆就給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penalty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並停止。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A3310F3-8E09-46B2-9E77-4B19759C0A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35" r="20738"/>
          <a:stretch/>
        </p:blipFill>
        <p:spPr>
          <a:xfrm>
            <a:off x="838200" y="2913528"/>
            <a:ext cx="10207500" cy="144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0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9EBD7-221E-4B36-BB70-DBA650BA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function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097337-6832-471D-A790-89CDAF5C92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6" r="28290" b="51946"/>
          <a:stretch/>
        </p:blipFill>
        <p:spPr>
          <a:xfrm>
            <a:off x="838200" y="1690688"/>
            <a:ext cx="5697071" cy="1649508"/>
          </a:xfrm>
          <a:prstGeom prst="rect">
            <a:avLst/>
          </a:prstGeom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AEA5115-D8A9-41BF-8BD2-3ADA9BB0F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9671"/>
            <a:ext cx="10515600" cy="29493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progress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一樣時，代表車子沒有往前。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但觀察發現，遇到轉彎時為了順利過彎，速度會變慢，會導致間歇約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0.1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秒的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progress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保持一樣。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為了避免在正常轉彎時有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penalty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，所以當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progress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保持一樣連續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次後才給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penalty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，設為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次是因為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Frame stack = 8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，希望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RL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model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可以學到：看到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張幾乎一樣的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frame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時應該要移動。</a:t>
            </a:r>
            <a:endParaRPr lang="en-US" altLang="zh-TW" sz="2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progress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保持一樣連續</a:t>
            </a:r>
            <a:r>
              <a:rPr lang="en-US" altLang="zh-TW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100</a:t>
            </a:r>
            <a:r>
              <a:rPr lang="zh-TW" altLang="en-US" sz="2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次後直接停止，避免無意義的訓練資料。</a:t>
            </a:r>
          </a:p>
        </p:txBody>
      </p:sp>
    </p:spTree>
    <p:extLst>
      <p:ext uri="{BB962C8B-B14F-4D97-AF65-F5344CB8AC3E}">
        <p14:creationId xmlns:p14="http://schemas.microsoft.com/office/powerpoint/2010/main" val="238080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1122</Words>
  <Application>Microsoft Office PowerPoint</Application>
  <PresentationFormat>寬螢幕</PresentationFormat>
  <Paragraphs>94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佈景主題</vt:lpstr>
      <vt:lpstr>Final Project</vt:lpstr>
      <vt:lpstr>Methodology Introduction</vt:lpstr>
      <vt:lpstr>Introduction of the methodology used for each map</vt:lpstr>
      <vt:lpstr>Explanation for the choice of methods for each map</vt:lpstr>
      <vt:lpstr>Experiment Design and Implementation</vt:lpstr>
      <vt:lpstr>處理observation</vt:lpstr>
      <vt:lpstr>Reward function</vt:lpstr>
      <vt:lpstr>Reward function</vt:lpstr>
      <vt:lpstr>Reward function</vt:lpstr>
      <vt:lpstr>Reward function</vt:lpstr>
      <vt:lpstr>Description of the training processes</vt:lpstr>
      <vt:lpstr>Neural network architectures</vt:lpstr>
      <vt:lpstr>Details of the hyper-parameters</vt:lpstr>
      <vt:lpstr>List of packages, tools, or resources used</vt:lpstr>
      <vt:lpstr>Method Comparison and Evaluation</vt:lpstr>
      <vt:lpstr>Compare &amp; Analyze different methods and show their results</vt:lpstr>
      <vt:lpstr>撞牆後done = True</vt:lpstr>
      <vt:lpstr>撞牆時給的penalty</vt:lpstr>
      <vt:lpstr>撞牆時給的penalty</vt:lpstr>
      <vt:lpstr>在progress 0.36 ~ 0.4加大量reward</vt:lpstr>
      <vt:lpstr>not_moving &gt; 100後done = True</vt:lpstr>
      <vt:lpstr>Discussing the key observations and insights</vt:lpstr>
      <vt:lpstr>Challenges and Learning Points</vt:lpstr>
      <vt:lpstr>Encountered challenges during the implementation process</vt:lpstr>
      <vt:lpstr>The learnings from these challenges</vt:lpstr>
      <vt:lpstr>Future Work</vt:lpstr>
      <vt:lpstr>The proposal of ideas for potential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鄧長軒</dc:creator>
  <cp:lastModifiedBy>鄧長軒</cp:lastModifiedBy>
  <cp:revision>28</cp:revision>
  <dcterms:created xsi:type="dcterms:W3CDTF">2024-12-20T14:43:22Z</dcterms:created>
  <dcterms:modified xsi:type="dcterms:W3CDTF">2024-12-26T09:11:22Z</dcterms:modified>
</cp:coreProperties>
</file>