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26F59E-B42E-4519-AA0E-6E852DD29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EB67B9C-406A-401E-9614-D07F64692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F814AE-5DE7-45A2-B8DE-D37F4C7D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1D38-0308-493D-AE9F-D1EA78949A94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9D92C9-03CD-4327-ADD0-088B2DD7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494A59-CF23-4B62-83A0-C682ECC00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62C8-446A-4B4E-BDFA-994EC16A6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68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0676D9-0874-43CE-8BDC-ED454030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75FE0C1-E3FD-42B8-AC1F-80FCACBBD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804789-270B-4DED-A106-403B5A87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1D38-0308-493D-AE9F-D1EA78949A94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D9DD13-921A-4E03-A768-39B13ACA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03ECB9-13DF-4B4B-9890-828EB9F2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62C8-446A-4B4E-BDFA-994EC16A6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07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FE546CD-3C01-4D29-8A06-47E605766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C2A2282-DEB3-40D8-B710-07C3134E0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A2CB92-6BD7-4FED-8446-471736B66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1D38-0308-493D-AE9F-D1EA78949A94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98BD44-E39A-47DB-ACA6-26D1B8DB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C26930-DCB7-4934-B63E-9E959365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62C8-446A-4B4E-BDFA-994EC16A6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70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2B5723-04B9-4A0C-A4C3-BD8233E5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B9808F-D9E8-4F7F-85E2-2AC01ACC0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B2CD65-737D-4C21-A86C-90209906B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1D38-0308-493D-AE9F-D1EA78949A94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65D9A9-6479-4DE9-82DD-3D6F53D4D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670340-7B63-463E-9B51-AD067B31A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62C8-446A-4B4E-BDFA-994EC16A6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51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7D828F-46EB-42A5-B78F-5820E8FA9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C8A848-6F41-4CD2-8AFE-5F746A835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D715D0-34C8-4230-82B9-3A02ADF7B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1D38-0308-493D-AE9F-D1EA78949A94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1B99A0-23FD-4111-96EE-D1E6603EF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99A539-A165-4C8C-B908-A0C316B6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62C8-446A-4B4E-BDFA-994EC16A6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0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5AEC75-2CDF-4849-8602-64D7BB25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96E977-8D95-4E85-8C3F-74B7907B9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5D61E73-B8B2-49EB-8613-B0BFE3C37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B09282-BBA1-42AD-A8F4-C947E4A9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1D38-0308-493D-AE9F-D1EA78949A94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E54022-48AD-494B-A682-4818157FF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5D730A-01C5-4C8D-ACCE-7993F36D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62C8-446A-4B4E-BDFA-994EC16A6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7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25E2FA-7BA9-43AC-B9CF-85686E15B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373085-2375-4501-9193-B8F74683D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19F7FD-5144-4273-999E-D7616F09C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6E4258F-5F07-41D4-AACD-02D59DE86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4C1F8C9-9CF9-45DF-A02A-24C018445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C1CF2EC-5F09-4E67-B92E-B4AA52CB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1D38-0308-493D-AE9F-D1EA78949A94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F783BAE-F111-4735-A18A-857AC948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5DA3CE2-7E76-442E-AB89-F76DC0ADD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62C8-446A-4B4E-BDFA-994EC16A6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86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025892-37B3-46E8-9BEA-11F85E8C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9FAC7AF-1BE8-402D-8AB0-3ABFECDD4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1D38-0308-493D-AE9F-D1EA78949A94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96AEC93-FB36-46E0-BC14-30E6D05A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3A48229-4AF7-4A5A-A3F5-29DA791E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62C8-446A-4B4E-BDFA-994EC16A6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9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0F207B4-A4B1-4629-9DD8-5E443CFF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1D38-0308-493D-AE9F-D1EA78949A94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BC35D93-5674-4E7C-861F-DE34D2CE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51B15F-10E5-488F-B32F-2B3C03C1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62C8-446A-4B4E-BDFA-994EC16A6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90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607876-FD26-4058-9DC5-7F9EED05A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D4CE9F-8A83-499D-AD63-A7FED5FEE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1F211E0-D2D8-4743-B3D6-CADA53F41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B013C15-02BA-4F03-BFB7-F668231B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1D38-0308-493D-AE9F-D1EA78949A94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79882C-42C9-46C2-9A27-3FB26F71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96BBB5-187B-4E79-8F70-DE3D681B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62C8-446A-4B4E-BDFA-994EC16A6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49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17F129-5CDF-4F9E-AAF2-558D14C26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D08E38A-0C43-475F-A674-713E84706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68069F1-2909-4886-A6F4-9125E1BEC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678201-A417-4E16-B17E-5B654D6F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1D38-0308-493D-AE9F-D1EA78949A94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7CB973-DD7F-4CCD-B57C-243D35D36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D177D1-5416-4552-928E-8987D3FF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62C8-446A-4B4E-BDFA-994EC16A6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49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36017E-81B4-4510-BB62-D0D0679FB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439159-8E4B-44EB-A2CB-BE7A822FC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C43E3F-B92F-4920-8BE5-C314E6E85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61D38-0308-493D-AE9F-D1EA78949A94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573E4D-9E95-46B4-BB89-E95F58800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70B282-8A7D-4C0E-A624-E9C861A0D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762C8-446A-4B4E-BDFA-994EC16A6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515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7C1632-F365-4BBD-B6BB-C3C5AF90C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2: Deep Q-Network (DQN)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5464122-8D29-4039-A640-58D55E7EC1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312551133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鄧長軒</a:t>
            </a:r>
          </a:p>
        </p:txBody>
      </p:sp>
    </p:spTree>
    <p:extLst>
      <p:ext uri="{BB962C8B-B14F-4D97-AF65-F5344CB8AC3E}">
        <p14:creationId xmlns:p14="http://schemas.microsoft.com/office/powerpoint/2010/main" val="321829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E11B2E-6F15-425C-B0DD-6BC57BA3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MsPacman-v5: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curve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55EE764-DF96-4B70-AA48-154AC8E8E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863" y="2282835"/>
            <a:ext cx="9396274" cy="3436918"/>
          </a:xfrm>
        </p:spPr>
      </p:pic>
    </p:spTree>
    <p:extLst>
      <p:ext uri="{BB962C8B-B14F-4D97-AF65-F5344CB8AC3E}">
        <p14:creationId xmlns:p14="http://schemas.microsoft.com/office/powerpoint/2010/main" val="296855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2F7A49-4799-447E-A7BF-1F3BECCD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MsPacman-v5: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curve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96EE2B1-D2A1-4FDE-B6FD-81EB6425C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673" y="2218059"/>
            <a:ext cx="9388654" cy="3566469"/>
          </a:xfrm>
        </p:spPr>
      </p:pic>
    </p:spTree>
    <p:extLst>
      <p:ext uri="{BB962C8B-B14F-4D97-AF65-F5344CB8AC3E}">
        <p14:creationId xmlns:p14="http://schemas.microsoft.com/office/powerpoint/2010/main" val="3096218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56F420-31A5-42C3-8AA5-135B5F88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MsPacman-v5: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results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7106FB7-7E7F-4C01-8DB6-4380B429C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670" y="2217094"/>
            <a:ext cx="7198659" cy="3942834"/>
          </a:xfrm>
        </p:spPr>
      </p:pic>
    </p:spTree>
    <p:extLst>
      <p:ext uri="{BB962C8B-B14F-4D97-AF65-F5344CB8AC3E}">
        <p14:creationId xmlns:p14="http://schemas.microsoft.com/office/powerpoint/2010/main" val="58273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67790C-4BDE-4F71-BCEB-6AF12110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Enduro-v5: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Training curve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2EDFECA-E7A0-4991-96C4-5A206A9CF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792" y="2187577"/>
            <a:ext cx="8710415" cy="3627434"/>
          </a:xfrm>
        </p:spPr>
      </p:pic>
    </p:spTree>
    <p:extLst>
      <p:ext uri="{BB962C8B-B14F-4D97-AF65-F5344CB8AC3E}">
        <p14:creationId xmlns:p14="http://schemas.microsoft.com/office/powerpoint/2010/main" val="116466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67790C-4BDE-4F71-BCEB-6AF12110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Enduro-v5: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curve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808B840-B2E5-49DE-B2EA-C204AE5EE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54" y="2115180"/>
            <a:ext cx="8664691" cy="3772227"/>
          </a:xfrm>
        </p:spPr>
      </p:pic>
    </p:spTree>
    <p:extLst>
      <p:ext uri="{BB962C8B-B14F-4D97-AF65-F5344CB8AC3E}">
        <p14:creationId xmlns:p14="http://schemas.microsoft.com/office/powerpoint/2010/main" val="89243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56F420-31A5-42C3-8AA5-135B5F88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Enduro-v5: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results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6AD049A-B0E4-4F43-BBAD-CF7E1D955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82" y="2174210"/>
            <a:ext cx="7001435" cy="3821620"/>
          </a:xfrm>
        </p:spPr>
      </p:pic>
    </p:spTree>
    <p:extLst>
      <p:ext uri="{BB962C8B-B14F-4D97-AF65-F5344CB8AC3E}">
        <p14:creationId xmlns:p14="http://schemas.microsoft.com/office/powerpoint/2010/main" val="2246757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36</Words>
  <Application>Microsoft Office PowerPoint</Application>
  <PresentationFormat>寬螢幕</PresentationFormat>
  <Paragraphs>10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佈景主題</vt:lpstr>
      <vt:lpstr>Lab 2: Deep Q-Network (DQN)</vt:lpstr>
      <vt:lpstr>MsPacman-v5: Training curve</vt:lpstr>
      <vt:lpstr>MsPacman-v5: Training curve</vt:lpstr>
      <vt:lpstr>MsPacman-v5: testing results</vt:lpstr>
      <vt:lpstr>Enduro-v5: Training curve</vt:lpstr>
      <vt:lpstr>Enduro-v5: Training curve</vt:lpstr>
      <vt:lpstr>Enduro-v5: testing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鄧長軒</dc:creator>
  <cp:lastModifiedBy>鄧長軒</cp:lastModifiedBy>
  <cp:revision>6</cp:revision>
  <dcterms:created xsi:type="dcterms:W3CDTF">2024-10-08T08:28:52Z</dcterms:created>
  <dcterms:modified xsi:type="dcterms:W3CDTF">2024-10-11T04:18:34Z</dcterms:modified>
</cp:coreProperties>
</file>