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70" r:id="rId5"/>
    <p:sldId id="260" r:id="rId6"/>
    <p:sldId id="264" r:id="rId7"/>
    <p:sldId id="271" r:id="rId8"/>
    <p:sldId id="262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26F59E-B42E-4519-AA0E-6E852DD29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EB67B9C-406A-401E-9614-D07F64692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F814AE-5DE7-45A2-B8DE-D37F4C7D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1D38-0308-493D-AE9F-D1EA78949A94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9D92C9-03CD-4327-ADD0-088B2DD7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494A59-CF23-4B62-83A0-C682ECC00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62C8-446A-4B4E-BDFA-994EC16A6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68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0676D9-0874-43CE-8BDC-ED454030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75FE0C1-E3FD-42B8-AC1F-80FCACBBD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804789-270B-4DED-A106-403B5A87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1D38-0308-493D-AE9F-D1EA78949A94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D9DD13-921A-4E03-A768-39B13ACA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03ECB9-13DF-4B4B-9890-828EB9F2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62C8-446A-4B4E-BDFA-994EC16A6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07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FE546CD-3C01-4D29-8A06-47E605766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C2A2282-DEB3-40D8-B710-07C3134E0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A2CB92-6BD7-4FED-8446-471736B66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1D38-0308-493D-AE9F-D1EA78949A94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98BD44-E39A-47DB-ACA6-26D1B8DB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C26930-DCB7-4934-B63E-9E959365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62C8-446A-4B4E-BDFA-994EC16A6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70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2B5723-04B9-4A0C-A4C3-BD8233E5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B9808F-D9E8-4F7F-85E2-2AC01ACC0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B2CD65-737D-4C21-A86C-90209906B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1D38-0308-493D-AE9F-D1EA78949A94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65D9A9-6479-4DE9-82DD-3D6F53D4D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670340-7B63-463E-9B51-AD067B31A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62C8-446A-4B4E-BDFA-994EC16A6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51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7D828F-46EB-42A5-B78F-5820E8FA9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C8A848-6F41-4CD2-8AFE-5F746A835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D715D0-34C8-4230-82B9-3A02ADF7B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1D38-0308-493D-AE9F-D1EA78949A94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1B99A0-23FD-4111-96EE-D1E6603EF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99A539-A165-4C8C-B908-A0C316B6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62C8-446A-4B4E-BDFA-994EC16A6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0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5AEC75-2CDF-4849-8602-64D7BB25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96E977-8D95-4E85-8C3F-74B7907B9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5D61E73-B8B2-49EB-8613-B0BFE3C37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B09282-BBA1-42AD-A8F4-C947E4A9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1D38-0308-493D-AE9F-D1EA78949A94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E54022-48AD-494B-A682-4818157FF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5D730A-01C5-4C8D-ACCE-7993F36D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62C8-446A-4B4E-BDFA-994EC16A6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7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25E2FA-7BA9-43AC-B9CF-85686E15B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373085-2375-4501-9193-B8F74683D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19F7FD-5144-4273-999E-D7616F09C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6E4258F-5F07-41D4-AACD-02D59DE86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4C1F8C9-9CF9-45DF-A02A-24C018445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C1CF2EC-5F09-4E67-B92E-B4AA52CB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1D38-0308-493D-AE9F-D1EA78949A94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F783BAE-F111-4735-A18A-857AC948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5DA3CE2-7E76-442E-AB89-F76DC0ADD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62C8-446A-4B4E-BDFA-994EC16A6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86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025892-37B3-46E8-9BEA-11F85E8C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9FAC7AF-1BE8-402D-8AB0-3ABFECDD4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1D38-0308-493D-AE9F-D1EA78949A94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96AEC93-FB36-46E0-BC14-30E6D05A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3A48229-4AF7-4A5A-A3F5-29DA791E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62C8-446A-4B4E-BDFA-994EC16A6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9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0F207B4-A4B1-4629-9DD8-5E443CFF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1D38-0308-493D-AE9F-D1EA78949A94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BC35D93-5674-4E7C-861F-DE34D2CE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51B15F-10E5-488F-B32F-2B3C03C1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62C8-446A-4B4E-BDFA-994EC16A6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90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607876-FD26-4058-9DC5-7F9EED05A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D4CE9F-8A83-499D-AD63-A7FED5FEE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1F211E0-D2D8-4743-B3D6-CADA53F41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B013C15-02BA-4F03-BFB7-F668231B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1D38-0308-493D-AE9F-D1EA78949A94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79882C-42C9-46C2-9A27-3FB26F71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96BBB5-187B-4E79-8F70-DE3D681B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62C8-446A-4B4E-BDFA-994EC16A6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49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17F129-5CDF-4F9E-AAF2-558D14C26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D08E38A-0C43-475F-A674-713E84706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68069F1-2909-4886-A6F4-9125E1BEC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678201-A417-4E16-B17E-5B654D6F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1D38-0308-493D-AE9F-D1EA78949A94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7CB973-DD7F-4CCD-B57C-243D35D36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D177D1-5416-4552-928E-8987D3FF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62C8-446A-4B4E-BDFA-994EC16A6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49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36017E-81B4-4510-BB62-D0D0679FB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439159-8E4B-44EB-A2CB-BE7A822FC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C43E3F-B92F-4920-8BE5-C314E6E85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61D38-0308-493D-AE9F-D1EA78949A94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573E4D-9E95-46B4-BB89-E95F58800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70B282-8A7D-4C0E-A624-E9C861A0D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762C8-446A-4B4E-BDFA-994EC16A6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515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7C1632-F365-4BBD-B6BB-C3C5AF90C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3: Proximal Policy Optimization (PPO)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5464122-8D29-4039-A640-58D55E7EC1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312551133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鄧長軒</a:t>
            </a:r>
          </a:p>
        </p:txBody>
      </p:sp>
    </p:spTree>
    <p:extLst>
      <p:ext uri="{BB962C8B-B14F-4D97-AF65-F5344CB8AC3E}">
        <p14:creationId xmlns:p14="http://schemas.microsoft.com/office/powerpoint/2010/main" val="3218292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41D18-852D-4190-968A-4BCF00D8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PPO is an on-policy or an off-policy algorithm? Why?</a:t>
            </a:r>
            <a:endParaRPr lang="zh-TW" altLang="en-US" sz="2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ABC3F3-6BFD-48CB-B760-E34E92841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/>
              <a:t>PPO </a:t>
            </a:r>
            <a:r>
              <a:rPr lang="zh-TW" altLang="en-US" dirty="0"/>
              <a:t>是 </a:t>
            </a:r>
            <a:r>
              <a:rPr lang="en-US" altLang="zh-TW" dirty="0"/>
              <a:t>on-policy </a:t>
            </a:r>
            <a:r>
              <a:rPr lang="zh-TW" altLang="en-US" dirty="0"/>
              <a:t>演算法。</a:t>
            </a:r>
            <a:endParaRPr lang="en-US" altLang="zh-TW" dirty="0"/>
          </a:p>
          <a:p>
            <a:pPr>
              <a:lnSpc>
                <a:spcPct val="100000"/>
              </a:lnSpc>
            </a:pPr>
            <a:r>
              <a:rPr lang="zh-TW" altLang="en-US" dirty="0"/>
              <a:t>因為它利用當前 </a:t>
            </a:r>
            <a:r>
              <a:rPr lang="en-US" altLang="zh-TW" dirty="0"/>
              <a:t>policy </a:t>
            </a:r>
            <a:r>
              <a:rPr lang="zh-TW" altLang="en-US" dirty="0"/>
              <a:t>產生的 </a:t>
            </a:r>
            <a:r>
              <a:rPr lang="en-US" altLang="zh-TW" dirty="0"/>
              <a:t>experience </a:t>
            </a:r>
            <a:r>
              <a:rPr lang="zh-TW" altLang="en-US" dirty="0"/>
              <a:t>來更新 </a:t>
            </a:r>
            <a:r>
              <a:rPr lang="en-US" altLang="zh-TW" dirty="0"/>
              <a:t>policy</a:t>
            </a:r>
            <a:r>
              <a:rPr lang="zh-TW" altLang="en-US" dirty="0"/>
              <a:t>，且這些 </a:t>
            </a:r>
            <a:r>
              <a:rPr lang="en-US" altLang="zh-TW" dirty="0"/>
              <a:t>experience </a:t>
            </a:r>
            <a:r>
              <a:rPr lang="zh-TW" altLang="en-US" dirty="0"/>
              <a:t>不會重複用於下次更新。</a:t>
            </a:r>
          </a:p>
        </p:txBody>
      </p:sp>
    </p:spTree>
    <p:extLst>
      <p:ext uri="{BB962C8B-B14F-4D97-AF65-F5344CB8AC3E}">
        <p14:creationId xmlns:p14="http://schemas.microsoft.com/office/powerpoint/2010/main" val="2833644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C8DC44-AD3A-4B1D-BBCE-84ED0883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/>
              <a:t>Explain how PPO ensures that policy updates at each step are not too large to avoid destabilization.</a:t>
            </a:r>
            <a:endParaRPr lang="zh-TW" altLang="en-US" sz="2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5B2387-8FAA-4EF7-A79C-BCECC9D5D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/>
              <a:t>它使用 </a:t>
            </a:r>
            <a:r>
              <a:rPr lang="en-US" altLang="zh-TW" dirty="0"/>
              <a:t>clip ratio </a:t>
            </a:r>
            <a:r>
              <a:rPr lang="zh-TW" altLang="en-US" dirty="0"/>
              <a:t>來防止更新幅度過大。</a:t>
            </a:r>
            <a:endParaRPr lang="en-US" altLang="zh-TW" dirty="0"/>
          </a:p>
          <a:p>
            <a:pPr>
              <a:lnSpc>
                <a:spcPct val="100000"/>
              </a:lnSpc>
            </a:pPr>
            <a:r>
              <a:rPr lang="zh-TW" altLang="en-US" dirty="0"/>
              <a:t>如果更新後與更新前的機率 </a:t>
            </a:r>
            <a:r>
              <a:rPr lang="en-US" altLang="zh-TW" dirty="0"/>
              <a:t>ratio </a:t>
            </a:r>
            <a:r>
              <a:rPr lang="zh-TW" altLang="en-US" dirty="0"/>
              <a:t>大於 </a:t>
            </a:r>
            <a:r>
              <a:rPr lang="en-US" altLang="zh-TW" dirty="0"/>
              <a:t>1+epsilon </a:t>
            </a:r>
            <a:r>
              <a:rPr lang="zh-TW" altLang="en-US" dirty="0"/>
              <a:t>或小於 </a:t>
            </a:r>
            <a:r>
              <a:rPr lang="en-US" altLang="zh-TW" dirty="0"/>
              <a:t>1-epsilon </a:t>
            </a:r>
            <a:r>
              <a:rPr lang="zh-TW" altLang="en-US" dirty="0"/>
              <a:t>，則改變機率讓 </a:t>
            </a:r>
            <a:r>
              <a:rPr lang="en-US" altLang="zh-TW" dirty="0"/>
              <a:t>ratio </a:t>
            </a:r>
            <a:r>
              <a:rPr lang="zh-TW" altLang="en-US" dirty="0"/>
              <a:t>控制在 </a:t>
            </a:r>
            <a:r>
              <a:rPr lang="en-US" altLang="zh-TW" dirty="0"/>
              <a:t>1+epsilon</a:t>
            </a:r>
            <a:r>
              <a:rPr lang="zh-TW" altLang="en-US" dirty="0"/>
              <a:t>～</a:t>
            </a:r>
            <a:r>
              <a:rPr lang="en-US" altLang="zh-TW" dirty="0"/>
              <a:t>1-epsilon </a:t>
            </a:r>
            <a:r>
              <a:rPr lang="zh-TW" altLang="en-US" dirty="0"/>
              <a:t>之間。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48562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19502-5348-42E8-B8CB-DA7CBE86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/>
              <a:t>Why is GAE-lambda used to estimate advantages in PPO instead of just one-step advantages? How does it contribute to improving the policy learning process?</a:t>
            </a:r>
            <a:endParaRPr lang="zh-TW" altLang="en-US" sz="2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6D27B-F01C-4764-849D-CD1B22942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/>
              <a:t>使用 </a:t>
            </a:r>
            <a:r>
              <a:rPr lang="en-US" altLang="zh-TW" sz="2800" dirty="0"/>
              <a:t>GAE-lambda </a:t>
            </a:r>
            <a:r>
              <a:rPr lang="zh-TW" altLang="en-US" sz="2800" dirty="0"/>
              <a:t>可以減少 </a:t>
            </a:r>
            <a:r>
              <a:rPr lang="en-US" altLang="zh-TW" sz="2800" dirty="0"/>
              <a:t>bias</a:t>
            </a:r>
            <a:r>
              <a:rPr lang="zh-TW" altLang="en-US" sz="2800" dirty="0"/>
              <a:t>，降低 </a:t>
            </a:r>
            <a:r>
              <a:rPr lang="en-US" altLang="zh-TW" sz="2800" dirty="0"/>
              <a:t>one-step advantages </a:t>
            </a:r>
            <a:r>
              <a:rPr lang="zh-TW" altLang="en-US" sz="2800" dirty="0"/>
              <a:t>帶來的波動影響。</a:t>
            </a:r>
            <a:endParaRPr lang="en-US" altLang="zh-TW" sz="2800" dirty="0"/>
          </a:p>
          <a:p>
            <a:pPr>
              <a:lnSpc>
                <a:spcPct val="100000"/>
              </a:lnSpc>
            </a:pPr>
            <a:r>
              <a:rPr lang="zh-TW" altLang="en-US" dirty="0"/>
              <a:t>可以讓訓練變穩定。</a:t>
            </a:r>
          </a:p>
        </p:txBody>
      </p:sp>
    </p:spTree>
    <p:extLst>
      <p:ext uri="{BB962C8B-B14F-4D97-AF65-F5344CB8AC3E}">
        <p14:creationId xmlns:p14="http://schemas.microsoft.com/office/powerpoint/2010/main" val="4172765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91AF28-D56A-45E7-B8A2-F48024BC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/>
              <a:t>Please explain what the lambda parameter represents in GAE-lambda, and how adjusting the lambda parameter affects the training process and performance of PPO?</a:t>
            </a:r>
            <a:endParaRPr lang="zh-TW" altLang="en-US" sz="2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D2EABD-2254-43A7-B8B1-E24B2A4B6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2800" dirty="0"/>
              <a:t>lambda </a:t>
            </a:r>
            <a:r>
              <a:rPr lang="zh-TW" altLang="en-US" dirty="0"/>
              <a:t>代表</a:t>
            </a:r>
            <a:r>
              <a:rPr lang="zh-TW" altLang="en-US" sz="2800" dirty="0"/>
              <a:t>估計 </a:t>
            </a:r>
            <a:r>
              <a:rPr lang="en-US" altLang="zh-TW" sz="2800" dirty="0"/>
              <a:t>advantage </a:t>
            </a:r>
            <a:r>
              <a:rPr lang="zh-TW" altLang="en-US" dirty="0"/>
              <a:t>時，有多少 </a:t>
            </a:r>
            <a:r>
              <a:rPr lang="en-US" altLang="zh-TW" dirty="0"/>
              <a:t>step </a:t>
            </a:r>
            <a:r>
              <a:rPr lang="zh-TW" altLang="en-US" dirty="0"/>
              <a:t>要加入計算。</a:t>
            </a:r>
            <a:endParaRPr lang="en-US" altLang="zh-TW" sz="2800" dirty="0"/>
          </a:p>
          <a:p>
            <a:pPr>
              <a:lnSpc>
                <a:spcPct val="100000"/>
              </a:lnSpc>
            </a:pPr>
            <a:r>
              <a:rPr lang="en-US" altLang="zh-TW" sz="2800" dirty="0"/>
              <a:t>lambda </a:t>
            </a:r>
            <a:r>
              <a:rPr lang="zh-TW" altLang="en-US" sz="2800" dirty="0"/>
              <a:t>越大，代表估計 </a:t>
            </a:r>
            <a:r>
              <a:rPr lang="en-US" altLang="zh-TW" sz="2800" dirty="0"/>
              <a:t>advantage </a:t>
            </a:r>
            <a:r>
              <a:rPr lang="zh-TW" altLang="en-US" dirty="0"/>
              <a:t>時，越多 </a:t>
            </a:r>
            <a:r>
              <a:rPr lang="en-US" altLang="zh-TW" dirty="0"/>
              <a:t>step </a:t>
            </a:r>
            <a:r>
              <a:rPr lang="zh-TW" altLang="en-US" dirty="0"/>
              <a:t>會加入計算，注重長期的 </a:t>
            </a:r>
            <a:r>
              <a:rPr lang="en-US" altLang="zh-TW" dirty="0"/>
              <a:t>reward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lnSpc>
                <a:spcPct val="100000"/>
              </a:lnSpc>
            </a:pPr>
            <a:r>
              <a:rPr lang="en-US" altLang="zh-TW" dirty="0"/>
              <a:t>lambda </a:t>
            </a:r>
            <a:r>
              <a:rPr lang="zh-TW" altLang="en-US" dirty="0"/>
              <a:t>越小，則越少 </a:t>
            </a:r>
            <a:r>
              <a:rPr lang="en-US" altLang="zh-TW" dirty="0"/>
              <a:t>step </a:t>
            </a:r>
            <a:r>
              <a:rPr lang="zh-TW" altLang="en-US" dirty="0"/>
              <a:t>會加入計算，具有較小的 </a:t>
            </a:r>
            <a:r>
              <a:rPr lang="en-US" altLang="zh-TW" dirty="0"/>
              <a:t>variance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459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67790C-4BDE-4F71-BCEB-6AF12110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Enduro-v5: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Training curve - Train Reward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6E24CF82-1ED6-4E58-95B2-903D9E8D8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15" y="2995493"/>
            <a:ext cx="9948970" cy="3569099"/>
          </a:xfrm>
        </p:spPr>
      </p:pic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C7359326-64A3-442B-BFD9-B30EDF7373E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step 0 ~ step 100000000</a:t>
            </a:r>
          </a:p>
          <a:p>
            <a:r>
              <a:rPr lang="en-US" altLang="zh-TW" dirty="0" err="1"/>
              <a:t>learning_rate</a:t>
            </a:r>
            <a:r>
              <a:rPr lang="en-US" altLang="zh-TW" dirty="0"/>
              <a:t>: 2.5e-4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466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FC8A9D3-4951-4110-B030-13B6999D0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58" y="3000291"/>
            <a:ext cx="9758684" cy="3591196"/>
          </a:xfrm>
          <a:prstGeom prst="rect">
            <a:avLst/>
          </a:prstGeom>
        </p:spPr>
      </p:pic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9B13609-5E0D-4F2D-A2CA-44B9B9767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100000000 ~ step 200000000</a:t>
            </a:r>
          </a:p>
          <a:p>
            <a:r>
              <a:rPr lang="en-US" altLang="zh-TW" dirty="0" err="1"/>
              <a:t>learning_rate</a:t>
            </a:r>
            <a:r>
              <a:rPr lang="en-US" altLang="zh-TW" dirty="0"/>
              <a:t>: 2.5e-4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BF3B7142-D2E3-4479-A34F-0559C2A8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Enduro-v5: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Training curve - Train Reward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727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9B13609-5E0D-4F2D-A2CA-44B9B9767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200000000 ~ step 230000000</a:t>
            </a:r>
          </a:p>
          <a:p>
            <a:r>
              <a:rPr lang="en-US" altLang="zh-TW" dirty="0" err="1"/>
              <a:t>learning_rate</a:t>
            </a:r>
            <a:r>
              <a:rPr lang="en-US" altLang="zh-TW" dirty="0"/>
              <a:t>: 1e-5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BF3B7142-D2E3-4479-A34F-0559C2A8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Enduro-v5: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Training curve - Train Reward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C312776-F7D3-47FB-BDDF-45C089A47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870" y="3047063"/>
            <a:ext cx="9690260" cy="354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7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67790C-4BDE-4F71-BCEB-6AF12110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Enduro-v5: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curve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 Evaluate Reward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BB3A3CFE-BE81-4425-9E22-F680D07E2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280" y="3072521"/>
            <a:ext cx="9297439" cy="3540335"/>
          </a:xfrm>
        </p:spPr>
      </p:pic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F9585A01-30E4-4686-8200-E92437ED159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step 0 ~ step 100000000</a:t>
            </a:r>
          </a:p>
          <a:p>
            <a:r>
              <a:rPr lang="en-US" altLang="zh-TW" dirty="0" err="1"/>
              <a:t>learning_rate</a:t>
            </a:r>
            <a:r>
              <a:rPr lang="en-US" altLang="zh-TW" dirty="0"/>
              <a:t>: 2.5e-4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243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67790C-4BDE-4F71-BCEB-6AF12110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Enduro-v5: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curve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 Evaluate Reward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6D15E3F-09CB-4B40-B68D-2ABFD9617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59" y="3046379"/>
            <a:ext cx="9233681" cy="3515785"/>
          </a:xfrm>
          <a:prstGeom prst="rect">
            <a:avLst/>
          </a:prstGeom>
        </p:spPr>
      </p:pic>
      <p:sp>
        <p:nvSpPr>
          <p:cNvPr id="10" name="內容版面配置區 4">
            <a:extLst>
              <a:ext uri="{FF2B5EF4-FFF2-40B4-BE49-F238E27FC236}">
                <a16:creationId xmlns:a16="http://schemas.microsoft.com/office/drawing/2014/main" id="{E078A2BB-6E15-4E48-A1D4-8E2068C35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step 100000000 ~ step 200000000</a:t>
            </a:r>
          </a:p>
          <a:p>
            <a:r>
              <a:rPr lang="en-US" altLang="zh-TW" dirty="0" err="1"/>
              <a:t>learning_rate</a:t>
            </a:r>
            <a:r>
              <a:rPr lang="en-US" altLang="zh-TW" dirty="0"/>
              <a:t>: 2.5e-4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057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67790C-4BDE-4F71-BCEB-6AF12110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Enduro-v5: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curve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 Evaluate Reward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內容版面配置區 4">
            <a:extLst>
              <a:ext uri="{FF2B5EF4-FFF2-40B4-BE49-F238E27FC236}">
                <a16:creationId xmlns:a16="http://schemas.microsoft.com/office/drawing/2014/main" id="{E078A2BB-6E15-4E48-A1D4-8E2068C35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step 200000000 ~ step 230000000</a:t>
            </a:r>
          </a:p>
          <a:p>
            <a:r>
              <a:rPr lang="en-US" altLang="zh-TW" dirty="0" err="1"/>
              <a:t>learning_rate</a:t>
            </a:r>
            <a:r>
              <a:rPr lang="en-US" altLang="zh-TW" dirty="0"/>
              <a:t>: 1e-5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1F53FD1-2A94-42ED-8437-240ACF5B6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54" y="3119996"/>
            <a:ext cx="9247092" cy="346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2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56F420-31A5-42C3-8AA5-135B5F88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Enduro-v5: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results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3A0AD8AB-6D96-421E-AADA-F658BF3D4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28" y="1762406"/>
            <a:ext cx="10883343" cy="4602536"/>
          </a:xfrm>
        </p:spPr>
      </p:pic>
    </p:spTree>
    <p:extLst>
      <p:ext uri="{BB962C8B-B14F-4D97-AF65-F5344CB8AC3E}">
        <p14:creationId xmlns:p14="http://schemas.microsoft.com/office/powerpoint/2010/main" val="2246757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12B881-C3DE-4202-B28F-67CCED59D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Bonus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5071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340</Words>
  <Application>Microsoft Office PowerPoint</Application>
  <PresentationFormat>寬螢幕</PresentationFormat>
  <Paragraphs>37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佈景主題</vt:lpstr>
      <vt:lpstr>Lab 3: Proximal Policy Optimization (PPO)</vt:lpstr>
      <vt:lpstr>Enduro-v5: Training curve - Train Reward</vt:lpstr>
      <vt:lpstr>Enduro-v5: Training curve - Train Reward</vt:lpstr>
      <vt:lpstr>Enduro-v5: Training curve - Train Reward</vt:lpstr>
      <vt:lpstr>Enduro-v5: Training curve - Evaluate Reward</vt:lpstr>
      <vt:lpstr>Enduro-v5: Training curve - Evaluate Reward</vt:lpstr>
      <vt:lpstr>Enduro-v5: Training curve - Evaluate Reward</vt:lpstr>
      <vt:lpstr>Enduro-v5: testing results</vt:lpstr>
      <vt:lpstr>Bonus</vt:lpstr>
      <vt:lpstr>PPO is an on-policy or an off-policy algorithm? Why?</vt:lpstr>
      <vt:lpstr>Explain how PPO ensures that policy updates at each step are not too large to avoid destabilization.</vt:lpstr>
      <vt:lpstr>Why is GAE-lambda used to estimate advantages in PPO instead of just one-step advantages? How does it contribute to improving the policy learning process?</vt:lpstr>
      <vt:lpstr>Please explain what the lambda parameter represents in GAE-lambda, and how adjusting the lambda parameter affects the training process and performance of PPO?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鄧長軒</dc:creator>
  <cp:lastModifiedBy>鄧長軒</cp:lastModifiedBy>
  <cp:revision>20</cp:revision>
  <dcterms:created xsi:type="dcterms:W3CDTF">2024-10-08T08:28:52Z</dcterms:created>
  <dcterms:modified xsi:type="dcterms:W3CDTF">2024-11-04T05:54:43Z</dcterms:modified>
</cp:coreProperties>
</file>