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7"/>
  </p:normalViewPr>
  <p:slideViewPr>
    <p:cSldViewPr snapToGrid="0" snapToObjects="1">
      <p:cViewPr varScale="1">
        <p:scale>
          <a:sx n="214" d="100"/>
          <a:sy n="2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5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8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0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33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23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3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828C-D282-BF42-89F5-6C906867D09D}" type="datetimeFigureOut">
              <a:rPr lang="de-DE" smtClean="0"/>
              <a:t>07.05.18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C91A-812E-8749-8F23-EE4827B5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687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CH" b="1" dirty="0" smtClean="0">
                <a:solidFill>
                  <a:srgbClr val="0D64AA"/>
                </a:solidFill>
                <a:latin typeface="Montserrat ExtraBold" charset="0"/>
                <a:ea typeface="Montserrat ExtraBold" charset="0"/>
                <a:cs typeface="Montserrat ExtraBold" charset="0"/>
              </a:rPr>
              <a:t>DIES IST EINE MUSTER-PRÄSENTATION</a:t>
            </a:r>
            <a:endParaRPr lang="de-DE" b="1" dirty="0">
              <a:solidFill>
                <a:srgbClr val="0D64AA"/>
              </a:solidFill>
              <a:latin typeface="Montserrat ExtraBold" charset="0"/>
              <a:ea typeface="Montserrat ExtraBold" charset="0"/>
              <a:cs typeface="Montserrat ExtraBold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72854"/>
            <a:ext cx="9144000" cy="1655762"/>
          </a:xfrm>
        </p:spPr>
        <p:txBody>
          <a:bodyPr/>
          <a:lstStyle/>
          <a:p>
            <a:r>
              <a:rPr lang="de-DE" smtClean="0">
                <a:latin typeface="Montserrat Medium" charset="0"/>
                <a:ea typeface="Montserrat Medium" charset="0"/>
                <a:cs typeface="Montserrat Medium" charset="0"/>
              </a:rPr>
              <a:t>zur </a:t>
            </a:r>
            <a:r>
              <a:rPr lang="de-DE" smtClean="0">
                <a:latin typeface="Montserrat Medium" charset="0"/>
                <a:ea typeface="Montserrat Medium" charset="0"/>
                <a:cs typeface="Montserrat Medium" charset="0"/>
              </a:rPr>
              <a:t>Darstellung einer </a:t>
            </a:r>
            <a:r>
              <a:rPr lang="de-DE" dirty="0" smtClean="0">
                <a:latin typeface="Montserrat Medium" charset="0"/>
                <a:ea typeface="Montserrat Medium" charset="0"/>
                <a:cs typeface="Montserrat Medium" charset="0"/>
              </a:rPr>
              <a:t>PowerPoint-Datei</a:t>
            </a:r>
            <a:endParaRPr lang="de-DE" dirty="0"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25" y="6169068"/>
            <a:ext cx="1200750" cy="3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Montserrat ExtraBold</vt:lpstr>
      <vt:lpstr>Montserrat Medium</vt:lpstr>
      <vt:lpstr>Arial</vt:lpstr>
      <vt:lpstr>Office-Design</vt:lpstr>
      <vt:lpstr>DIES IST EINE MUSTER-PRÄSENTATION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EINE MUSTER-PRÄSENTATION</dc:title>
  <dc:creator>Alain Duss</dc:creator>
  <cp:lastModifiedBy>Alain Duss</cp:lastModifiedBy>
  <cp:revision>3</cp:revision>
  <dcterms:created xsi:type="dcterms:W3CDTF">2018-05-07T08:28:31Z</dcterms:created>
  <dcterms:modified xsi:type="dcterms:W3CDTF">2018-05-07T08:31:45Z</dcterms:modified>
</cp:coreProperties>
</file>