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Black"/>
      <p:bold r:id="rId17"/>
      <p:boldItalic r:id="rId18"/>
    </p:embeddedFont>
    <p:embeddedFont>
      <p:font typeface="Roboto"/>
      <p:regular r:id="rId19"/>
      <p:bold r:id="rId20"/>
      <p:italic r:id="rId21"/>
      <p:boldItalic r:id="rId22"/>
    </p:embeddedFont>
    <p:embeddedFont>
      <p:font typeface="Montserrat"/>
      <p:regular r:id="rId23"/>
      <p:bold r:id="rId24"/>
      <p:italic r:id="rId25"/>
      <p:boldItalic r:id="rId26"/>
    </p:embeddedFont>
    <p:embeddedFont>
      <p:font typeface="Montserrat Black"/>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Black-boldItalic.fntdata"/><Relationship Id="rId27" Type="http://schemas.openxmlformats.org/officeDocument/2006/relationships/font" Target="fonts/MontserratBlac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lack-bold.fntdata"/><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ddd7d2b08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ddd7d2b08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ddeb0fb41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ddeb0fb41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deb0fb41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deb0fb41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ddd7d2b08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ddd7d2b08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dd7d2b08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dd7d2b08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dd7d2b08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dd7d2b08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dd7d2b08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dd7d2b08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ddd7d2b08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ddd7d2b08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ddd7d2b08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ddd7d2b08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ddd7d2b08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ddd7d2b08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deb0fb4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deb0fb4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sz="800">
                <a:solidFill>
                  <a:schemeClr val="lt1"/>
                </a:solidFill>
                <a:latin typeface="Roboto"/>
                <a:ea typeface="Roboto"/>
                <a:cs typeface="Roboto"/>
                <a:sym typeface="Roboto"/>
              </a:defRPr>
            </a:lvl1pPr>
            <a:lvl2pPr lvl="1">
              <a:buNone/>
              <a:defRPr sz="800">
                <a:solidFill>
                  <a:schemeClr val="lt1"/>
                </a:solidFill>
                <a:latin typeface="Roboto"/>
                <a:ea typeface="Roboto"/>
                <a:cs typeface="Roboto"/>
                <a:sym typeface="Roboto"/>
              </a:defRPr>
            </a:lvl2pPr>
            <a:lvl3pPr lvl="2">
              <a:buNone/>
              <a:defRPr sz="800">
                <a:solidFill>
                  <a:schemeClr val="lt1"/>
                </a:solidFill>
                <a:latin typeface="Roboto"/>
                <a:ea typeface="Roboto"/>
                <a:cs typeface="Roboto"/>
                <a:sym typeface="Roboto"/>
              </a:defRPr>
            </a:lvl3pPr>
            <a:lvl4pPr lvl="3">
              <a:buNone/>
              <a:defRPr sz="800">
                <a:solidFill>
                  <a:schemeClr val="lt1"/>
                </a:solidFill>
                <a:latin typeface="Roboto"/>
                <a:ea typeface="Roboto"/>
                <a:cs typeface="Roboto"/>
                <a:sym typeface="Roboto"/>
              </a:defRPr>
            </a:lvl4pPr>
            <a:lvl5pPr lvl="4">
              <a:buNone/>
              <a:defRPr sz="800">
                <a:solidFill>
                  <a:schemeClr val="lt1"/>
                </a:solidFill>
                <a:latin typeface="Roboto"/>
                <a:ea typeface="Roboto"/>
                <a:cs typeface="Roboto"/>
                <a:sym typeface="Roboto"/>
              </a:defRPr>
            </a:lvl5pPr>
            <a:lvl6pPr lvl="5">
              <a:buNone/>
              <a:defRPr sz="800">
                <a:solidFill>
                  <a:schemeClr val="lt1"/>
                </a:solidFill>
                <a:latin typeface="Roboto"/>
                <a:ea typeface="Roboto"/>
                <a:cs typeface="Roboto"/>
                <a:sym typeface="Roboto"/>
              </a:defRPr>
            </a:lvl6pPr>
            <a:lvl7pPr lvl="6">
              <a:buNone/>
              <a:defRPr sz="800">
                <a:solidFill>
                  <a:schemeClr val="lt1"/>
                </a:solidFill>
                <a:latin typeface="Roboto"/>
                <a:ea typeface="Roboto"/>
                <a:cs typeface="Roboto"/>
                <a:sym typeface="Roboto"/>
              </a:defRPr>
            </a:lvl7pPr>
            <a:lvl8pPr lvl="7">
              <a:buNone/>
              <a:defRPr sz="800">
                <a:solidFill>
                  <a:schemeClr val="lt1"/>
                </a:solidFill>
                <a:latin typeface="Roboto"/>
                <a:ea typeface="Roboto"/>
                <a:cs typeface="Roboto"/>
                <a:sym typeface="Roboto"/>
              </a:defRPr>
            </a:lvl8pPr>
            <a:lvl9pPr lvl="8">
              <a:buNone/>
              <a:defRPr sz="8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pic>
        <p:nvPicPr>
          <p:cNvPr id="11" name="Google Shape;11;p2"/>
          <p:cNvPicPr preferRelativeResize="0"/>
          <p:nvPr/>
        </p:nvPicPr>
        <p:blipFill>
          <a:blip r:embed="rId2">
            <a:alphaModFix/>
          </a:blip>
          <a:stretch>
            <a:fillRect/>
          </a:stretch>
        </p:blipFill>
        <p:spPr>
          <a:xfrm>
            <a:off x="1194600" y="-60000"/>
            <a:ext cx="8033401" cy="2676000"/>
          </a:xfrm>
          <a:prstGeom prst="rect">
            <a:avLst/>
          </a:prstGeom>
          <a:noFill/>
          <a:ln>
            <a:noFill/>
          </a:ln>
        </p:spPr>
      </p:pic>
      <p:sp>
        <p:nvSpPr>
          <p:cNvPr id="12" name="Google Shape;12;p2"/>
          <p:cNvSpPr txBox="1"/>
          <p:nvPr>
            <p:ph type="ctrTitle"/>
          </p:nvPr>
        </p:nvSpPr>
        <p:spPr>
          <a:xfrm>
            <a:off x="568725" y="1215575"/>
            <a:ext cx="4663200" cy="2346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E3347"/>
              </a:buClr>
              <a:buSzPts val="3800"/>
              <a:buFont typeface="Montserrat"/>
              <a:buNone/>
              <a:defRPr b="1" sz="3800">
                <a:solidFill>
                  <a:srgbClr val="1E3347"/>
                </a:solidFill>
                <a:latin typeface="Montserrat"/>
                <a:ea typeface="Montserrat"/>
                <a:cs typeface="Montserrat"/>
                <a:sym typeface="Montserrat"/>
              </a:defRPr>
            </a:lvl1pPr>
            <a:lvl2pPr lvl="1" rtl="0" algn="ctr">
              <a:spcBef>
                <a:spcPts val="0"/>
              </a:spcBef>
              <a:spcAft>
                <a:spcPts val="0"/>
              </a:spcAft>
              <a:buClr>
                <a:srgbClr val="1E3347"/>
              </a:buClr>
              <a:buSzPts val="5200"/>
              <a:buFont typeface="Montserrat Black"/>
              <a:buNone/>
              <a:defRPr sz="5200">
                <a:solidFill>
                  <a:srgbClr val="1E3347"/>
                </a:solidFill>
                <a:latin typeface="Montserrat Black"/>
                <a:ea typeface="Montserrat Black"/>
                <a:cs typeface="Montserrat Black"/>
                <a:sym typeface="Montserrat Black"/>
              </a:defRPr>
            </a:lvl2pPr>
            <a:lvl3pPr lvl="2" rtl="0" algn="ctr">
              <a:spcBef>
                <a:spcPts val="0"/>
              </a:spcBef>
              <a:spcAft>
                <a:spcPts val="0"/>
              </a:spcAft>
              <a:buClr>
                <a:srgbClr val="1E3347"/>
              </a:buClr>
              <a:buSzPts val="5200"/>
              <a:buFont typeface="Montserrat Black"/>
              <a:buNone/>
              <a:defRPr sz="5200">
                <a:solidFill>
                  <a:srgbClr val="1E3347"/>
                </a:solidFill>
                <a:latin typeface="Montserrat Black"/>
                <a:ea typeface="Montserrat Black"/>
                <a:cs typeface="Montserrat Black"/>
                <a:sym typeface="Montserrat Black"/>
              </a:defRPr>
            </a:lvl3pPr>
            <a:lvl4pPr lvl="3" rtl="0" algn="ctr">
              <a:spcBef>
                <a:spcPts val="0"/>
              </a:spcBef>
              <a:spcAft>
                <a:spcPts val="0"/>
              </a:spcAft>
              <a:buClr>
                <a:srgbClr val="1E3347"/>
              </a:buClr>
              <a:buSzPts val="5200"/>
              <a:buFont typeface="Montserrat Black"/>
              <a:buNone/>
              <a:defRPr sz="5200">
                <a:solidFill>
                  <a:srgbClr val="1E3347"/>
                </a:solidFill>
                <a:latin typeface="Montserrat Black"/>
                <a:ea typeface="Montserrat Black"/>
                <a:cs typeface="Montserrat Black"/>
                <a:sym typeface="Montserrat Black"/>
              </a:defRPr>
            </a:lvl4pPr>
            <a:lvl5pPr lvl="4" rtl="0" algn="ctr">
              <a:spcBef>
                <a:spcPts val="0"/>
              </a:spcBef>
              <a:spcAft>
                <a:spcPts val="0"/>
              </a:spcAft>
              <a:buClr>
                <a:srgbClr val="1E3347"/>
              </a:buClr>
              <a:buSzPts val="5200"/>
              <a:buFont typeface="Montserrat Black"/>
              <a:buNone/>
              <a:defRPr sz="5200">
                <a:solidFill>
                  <a:srgbClr val="1E3347"/>
                </a:solidFill>
                <a:latin typeface="Montserrat Black"/>
                <a:ea typeface="Montserrat Black"/>
                <a:cs typeface="Montserrat Black"/>
                <a:sym typeface="Montserrat Black"/>
              </a:defRPr>
            </a:lvl5pPr>
            <a:lvl6pPr lvl="5" rtl="0" algn="ctr">
              <a:spcBef>
                <a:spcPts val="0"/>
              </a:spcBef>
              <a:spcAft>
                <a:spcPts val="0"/>
              </a:spcAft>
              <a:buClr>
                <a:srgbClr val="1E3347"/>
              </a:buClr>
              <a:buSzPts val="5200"/>
              <a:buFont typeface="Montserrat Black"/>
              <a:buNone/>
              <a:defRPr sz="5200">
                <a:solidFill>
                  <a:srgbClr val="1E3347"/>
                </a:solidFill>
                <a:latin typeface="Montserrat Black"/>
                <a:ea typeface="Montserrat Black"/>
                <a:cs typeface="Montserrat Black"/>
                <a:sym typeface="Montserrat Black"/>
              </a:defRPr>
            </a:lvl6pPr>
            <a:lvl7pPr lvl="6" rtl="0" algn="ctr">
              <a:spcBef>
                <a:spcPts val="0"/>
              </a:spcBef>
              <a:spcAft>
                <a:spcPts val="0"/>
              </a:spcAft>
              <a:buClr>
                <a:srgbClr val="1E3347"/>
              </a:buClr>
              <a:buSzPts val="5200"/>
              <a:buFont typeface="Montserrat Black"/>
              <a:buNone/>
              <a:defRPr sz="5200">
                <a:solidFill>
                  <a:srgbClr val="1E3347"/>
                </a:solidFill>
                <a:latin typeface="Montserrat Black"/>
                <a:ea typeface="Montserrat Black"/>
                <a:cs typeface="Montserrat Black"/>
                <a:sym typeface="Montserrat Black"/>
              </a:defRPr>
            </a:lvl7pPr>
            <a:lvl8pPr lvl="7" rtl="0" algn="ctr">
              <a:spcBef>
                <a:spcPts val="0"/>
              </a:spcBef>
              <a:spcAft>
                <a:spcPts val="0"/>
              </a:spcAft>
              <a:buClr>
                <a:srgbClr val="1E3347"/>
              </a:buClr>
              <a:buSzPts val="5200"/>
              <a:buFont typeface="Montserrat Black"/>
              <a:buNone/>
              <a:defRPr sz="5200">
                <a:solidFill>
                  <a:srgbClr val="1E3347"/>
                </a:solidFill>
                <a:latin typeface="Montserrat Black"/>
                <a:ea typeface="Montserrat Black"/>
                <a:cs typeface="Montserrat Black"/>
                <a:sym typeface="Montserrat Black"/>
              </a:defRPr>
            </a:lvl8pPr>
            <a:lvl9pPr lvl="8" rtl="0" algn="ctr">
              <a:spcBef>
                <a:spcPts val="0"/>
              </a:spcBef>
              <a:spcAft>
                <a:spcPts val="0"/>
              </a:spcAft>
              <a:buClr>
                <a:srgbClr val="1E3347"/>
              </a:buClr>
              <a:buSzPts val="5200"/>
              <a:buFont typeface="Montserrat Black"/>
              <a:buNone/>
              <a:defRPr sz="5200">
                <a:solidFill>
                  <a:srgbClr val="1E3347"/>
                </a:solidFill>
                <a:latin typeface="Montserrat Black"/>
                <a:ea typeface="Montserrat Black"/>
                <a:cs typeface="Montserrat Black"/>
                <a:sym typeface="Montserrat Black"/>
              </a:defRPr>
            </a:lvl9pPr>
          </a:lstStyle>
          <a:p/>
        </p:txBody>
      </p:sp>
      <p:sp>
        <p:nvSpPr>
          <p:cNvPr id="13" name="Google Shape;13;p2"/>
          <p:cNvSpPr txBox="1"/>
          <p:nvPr>
            <p:ph idx="1" type="subTitle"/>
          </p:nvPr>
        </p:nvSpPr>
        <p:spPr>
          <a:xfrm>
            <a:off x="582050" y="3561575"/>
            <a:ext cx="4053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768B5"/>
              </a:buClr>
              <a:buSzPts val="2800"/>
              <a:buFont typeface="Montserrat"/>
              <a:buNone/>
              <a:defRPr b="1" sz="2800">
                <a:solidFill>
                  <a:srgbClr val="1768B5"/>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pic>
        <p:nvPicPr>
          <p:cNvPr id="14" name="Google Shape;14;p2"/>
          <p:cNvPicPr preferRelativeResize="0"/>
          <p:nvPr/>
        </p:nvPicPr>
        <p:blipFill>
          <a:blip r:embed="rId3">
            <a:alphaModFix/>
          </a:blip>
          <a:stretch>
            <a:fillRect/>
          </a:stretch>
        </p:blipFill>
        <p:spPr>
          <a:xfrm>
            <a:off x="6240000" y="3904899"/>
            <a:ext cx="2292000" cy="580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ções 1">
  <p:cSld name="SECTION_HEADER_2">
    <p:spTree>
      <p:nvGrpSpPr>
        <p:cNvPr id="15" name="Shape 15"/>
        <p:cNvGrpSpPr/>
        <p:nvPr/>
      </p:nvGrpSpPr>
      <p:grpSpPr>
        <a:xfrm>
          <a:off x="0" y="0"/>
          <a:ext cx="0" cy="0"/>
          <a:chOff x="0" y="0"/>
          <a:chExt cx="0" cy="0"/>
        </a:xfrm>
      </p:grpSpPr>
      <p:sp>
        <p:nvSpPr>
          <p:cNvPr id="16" name="Google Shape;16;p3"/>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E3347"/>
              </a:buClr>
              <a:buSzPts val="3200"/>
              <a:buFont typeface="Montserrat"/>
              <a:buNone/>
              <a:defRPr b="1">
                <a:solidFill>
                  <a:srgbClr val="1E3347"/>
                </a:solidFill>
                <a:latin typeface="Montserrat"/>
                <a:ea typeface="Montserrat"/>
                <a:cs typeface="Montserrat"/>
                <a:sym typeface="Montserrat"/>
              </a:defRPr>
            </a:lvl1pPr>
            <a:lvl2pPr lvl="1" rtl="0">
              <a:spcBef>
                <a:spcPts val="0"/>
              </a:spcBef>
              <a:spcAft>
                <a:spcPts val="0"/>
              </a:spcAft>
              <a:buSzPts val="3600"/>
              <a:buFont typeface="Montserrat"/>
              <a:buNone/>
              <a:defRPr b="1" sz="3600">
                <a:latin typeface="Montserrat"/>
                <a:ea typeface="Montserrat"/>
                <a:cs typeface="Montserrat"/>
                <a:sym typeface="Montserrat"/>
              </a:defRPr>
            </a:lvl2pPr>
            <a:lvl3pPr lvl="2" rtl="0">
              <a:spcBef>
                <a:spcPts val="0"/>
              </a:spcBef>
              <a:spcAft>
                <a:spcPts val="0"/>
              </a:spcAft>
              <a:buSzPts val="3600"/>
              <a:buFont typeface="Montserrat"/>
              <a:buNone/>
              <a:defRPr b="1" sz="3600">
                <a:latin typeface="Montserrat"/>
                <a:ea typeface="Montserrat"/>
                <a:cs typeface="Montserrat"/>
                <a:sym typeface="Montserrat"/>
              </a:defRPr>
            </a:lvl3pPr>
            <a:lvl4pPr lvl="3" rtl="0">
              <a:spcBef>
                <a:spcPts val="0"/>
              </a:spcBef>
              <a:spcAft>
                <a:spcPts val="0"/>
              </a:spcAft>
              <a:buSzPts val="3600"/>
              <a:buFont typeface="Montserrat"/>
              <a:buNone/>
              <a:defRPr b="1" sz="3600">
                <a:latin typeface="Montserrat"/>
                <a:ea typeface="Montserrat"/>
                <a:cs typeface="Montserrat"/>
                <a:sym typeface="Montserrat"/>
              </a:defRPr>
            </a:lvl4pPr>
            <a:lvl5pPr lvl="4" rtl="0">
              <a:spcBef>
                <a:spcPts val="0"/>
              </a:spcBef>
              <a:spcAft>
                <a:spcPts val="0"/>
              </a:spcAft>
              <a:buSzPts val="3600"/>
              <a:buFont typeface="Montserrat"/>
              <a:buNone/>
              <a:defRPr b="1" sz="3600">
                <a:latin typeface="Montserrat"/>
                <a:ea typeface="Montserrat"/>
                <a:cs typeface="Montserrat"/>
                <a:sym typeface="Montserrat"/>
              </a:defRPr>
            </a:lvl5pPr>
            <a:lvl6pPr lvl="5" rtl="0">
              <a:spcBef>
                <a:spcPts val="0"/>
              </a:spcBef>
              <a:spcAft>
                <a:spcPts val="0"/>
              </a:spcAft>
              <a:buSzPts val="3600"/>
              <a:buFont typeface="Montserrat"/>
              <a:buNone/>
              <a:defRPr b="1" sz="3600">
                <a:latin typeface="Montserrat"/>
                <a:ea typeface="Montserrat"/>
                <a:cs typeface="Montserrat"/>
                <a:sym typeface="Montserrat"/>
              </a:defRPr>
            </a:lvl6pPr>
            <a:lvl7pPr lvl="6" rtl="0">
              <a:spcBef>
                <a:spcPts val="0"/>
              </a:spcBef>
              <a:spcAft>
                <a:spcPts val="0"/>
              </a:spcAft>
              <a:buSzPts val="3600"/>
              <a:buFont typeface="Montserrat"/>
              <a:buNone/>
              <a:defRPr b="1" sz="3600">
                <a:latin typeface="Montserrat"/>
                <a:ea typeface="Montserrat"/>
                <a:cs typeface="Montserrat"/>
                <a:sym typeface="Montserrat"/>
              </a:defRPr>
            </a:lvl7pPr>
            <a:lvl8pPr lvl="7" rtl="0">
              <a:spcBef>
                <a:spcPts val="0"/>
              </a:spcBef>
              <a:spcAft>
                <a:spcPts val="0"/>
              </a:spcAft>
              <a:buSzPts val="3600"/>
              <a:buFont typeface="Montserrat"/>
              <a:buNone/>
              <a:defRPr b="1" sz="3600">
                <a:latin typeface="Montserrat"/>
                <a:ea typeface="Montserrat"/>
                <a:cs typeface="Montserrat"/>
                <a:sym typeface="Montserrat"/>
              </a:defRPr>
            </a:lvl8pPr>
            <a:lvl9pPr lvl="8" rtl="0">
              <a:spcBef>
                <a:spcPts val="0"/>
              </a:spcBef>
              <a:spcAft>
                <a:spcPts val="0"/>
              </a:spcAft>
              <a:buSzPts val="3600"/>
              <a:buFont typeface="Montserrat"/>
              <a:buNone/>
              <a:defRPr b="1" sz="3600">
                <a:latin typeface="Montserrat"/>
                <a:ea typeface="Montserrat"/>
                <a:cs typeface="Montserrat"/>
                <a:sym typeface="Montserrat"/>
              </a:defRPr>
            </a:lvl9pPr>
          </a:lstStyle>
          <a:p/>
        </p:txBody>
      </p:sp>
      <p:sp>
        <p:nvSpPr>
          <p:cNvPr id="17" name="Google Shape;17;p3"/>
          <p:cNvSpPr txBox="1"/>
          <p:nvPr>
            <p:ph idx="1" type="body"/>
          </p:nvPr>
        </p:nvSpPr>
        <p:spPr>
          <a:xfrm>
            <a:off x="311700" y="1353325"/>
            <a:ext cx="6501600" cy="357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 name="Google Shape;18;p3"/>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768B5"/>
              </a:buClr>
              <a:buSzPts val="2000"/>
              <a:buFont typeface="Montserrat"/>
              <a:buNone/>
              <a:defRPr b="1" sz="2000">
                <a:solidFill>
                  <a:srgbClr val="1768B5"/>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Roboto"/>
                <a:ea typeface="Roboto"/>
                <a:cs typeface="Roboto"/>
                <a:sym typeface="Roboto"/>
              </a:defRPr>
            </a:lvl1pPr>
            <a:lvl2pPr lvl="1" rtl="0">
              <a:buNone/>
              <a:defRPr sz="800">
                <a:solidFill>
                  <a:schemeClr val="lt1"/>
                </a:solidFill>
                <a:latin typeface="Roboto"/>
                <a:ea typeface="Roboto"/>
                <a:cs typeface="Roboto"/>
                <a:sym typeface="Roboto"/>
              </a:defRPr>
            </a:lvl2pPr>
            <a:lvl3pPr lvl="2" rtl="0">
              <a:buNone/>
              <a:defRPr sz="800">
                <a:solidFill>
                  <a:schemeClr val="lt1"/>
                </a:solidFill>
                <a:latin typeface="Roboto"/>
                <a:ea typeface="Roboto"/>
                <a:cs typeface="Roboto"/>
                <a:sym typeface="Roboto"/>
              </a:defRPr>
            </a:lvl3pPr>
            <a:lvl4pPr lvl="3" rtl="0">
              <a:buNone/>
              <a:defRPr sz="800">
                <a:solidFill>
                  <a:schemeClr val="lt1"/>
                </a:solidFill>
                <a:latin typeface="Roboto"/>
                <a:ea typeface="Roboto"/>
                <a:cs typeface="Roboto"/>
                <a:sym typeface="Roboto"/>
              </a:defRPr>
            </a:lvl4pPr>
            <a:lvl5pPr lvl="4" rtl="0">
              <a:buNone/>
              <a:defRPr sz="800">
                <a:solidFill>
                  <a:schemeClr val="lt1"/>
                </a:solidFill>
                <a:latin typeface="Roboto"/>
                <a:ea typeface="Roboto"/>
                <a:cs typeface="Roboto"/>
                <a:sym typeface="Roboto"/>
              </a:defRPr>
            </a:lvl5pPr>
            <a:lvl6pPr lvl="5" rtl="0">
              <a:buNone/>
              <a:defRPr sz="800">
                <a:solidFill>
                  <a:schemeClr val="lt1"/>
                </a:solidFill>
                <a:latin typeface="Roboto"/>
                <a:ea typeface="Roboto"/>
                <a:cs typeface="Roboto"/>
                <a:sym typeface="Roboto"/>
              </a:defRPr>
            </a:lvl6pPr>
            <a:lvl7pPr lvl="6" rtl="0">
              <a:buNone/>
              <a:defRPr sz="800">
                <a:solidFill>
                  <a:schemeClr val="lt1"/>
                </a:solidFill>
                <a:latin typeface="Roboto"/>
                <a:ea typeface="Roboto"/>
                <a:cs typeface="Roboto"/>
                <a:sym typeface="Roboto"/>
              </a:defRPr>
            </a:lvl7pPr>
            <a:lvl8pPr lvl="7" rtl="0">
              <a:buNone/>
              <a:defRPr sz="800">
                <a:solidFill>
                  <a:schemeClr val="lt1"/>
                </a:solidFill>
                <a:latin typeface="Roboto"/>
                <a:ea typeface="Roboto"/>
                <a:cs typeface="Roboto"/>
                <a:sym typeface="Roboto"/>
              </a:defRPr>
            </a:lvl8pPr>
            <a:lvl9pPr lvl="8" rtl="0">
              <a:buNone/>
              <a:defRPr sz="8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pic>
        <p:nvPicPr>
          <p:cNvPr id="20" name="Google Shape;20;p3"/>
          <p:cNvPicPr preferRelativeResize="0"/>
          <p:nvPr/>
        </p:nvPicPr>
        <p:blipFill>
          <a:blip r:embed="rId2">
            <a:alphaModFix/>
          </a:blip>
          <a:stretch>
            <a:fillRect/>
          </a:stretch>
        </p:blipFill>
        <p:spPr>
          <a:xfrm>
            <a:off x="5320699" y="-995996"/>
            <a:ext cx="6852200" cy="3104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ções 2">
  <p:cSld name="SECTION_HEADER_2_1">
    <p:spTree>
      <p:nvGrpSpPr>
        <p:cNvPr id="21" name="Shape 21"/>
        <p:cNvGrpSpPr/>
        <p:nvPr/>
      </p:nvGrpSpPr>
      <p:grpSpPr>
        <a:xfrm>
          <a:off x="0" y="0"/>
          <a:ext cx="0" cy="0"/>
          <a:chOff x="0" y="0"/>
          <a:chExt cx="0" cy="0"/>
        </a:xfrm>
      </p:grpSpPr>
      <p:sp>
        <p:nvSpPr>
          <p:cNvPr id="22" name="Google Shape;22;p4"/>
          <p:cNvSpPr/>
          <p:nvPr/>
        </p:nvSpPr>
        <p:spPr>
          <a:xfrm>
            <a:off x="4728000" y="-203400"/>
            <a:ext cx="4488000" cy="5531400"/>
          </a:xfrm>
          <a:prstGeom prst="rect">
            <a:avLst/>
          </a:prstGeom>
          <a:solidFill>
            <a:srgbClr val="1768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7750" y="331985"/>
            <a:ext cx="3980100" cy="1107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E3347"/>
              </a:buClr>
              <a:buSzPts val="3200"/>
              <a:buFont typeface="Montserrat"/>
              <a:buNone/>
              <a:defRPr b="1">
                <a:solidFill>
                  <a:srgbClr val="1E3347"/>
                </a:solidFill>
                <a:latin typeface="Montserrat"/>
                <a:ea typeface="Montserrat"/>
                <a:cs typeface="Montserrat"/>
                <a:sym typeface="Montserrat"/>
              </a:defRPr>
            </a:lvl1pPr>
            <a:lvl2pPr lvl="1" rtl="0">
              <a:spcBef>
                <a:spcPts val="0"/>
              </a:spcBef>
              <a:spcAft>
                <a:spcPts val="0"/>
              </a:spcAft>
              <a:buSzPts val="3600"/>
              <a:buFont typeface="Montserrat"/>
              <a:buNone/>
              <a:defRPr b="1" sz="3600">
                <a:latin typeface="Montserrat"/>
                <a:ea typeface="Montserrat"/>
                <a:cs typeface="Montserrat"/>
                <a:sym typeface="Montserrat"/>
              </a:defRPr>
            </a:lvl2pPr>
            <a:lvl3pPr lvl="2" rtl="0">
              <a:spcBef>
                <a:spcPts val="0"/>
              </a:spcBef>
              <a:spcAft>
                <a:spcPts val="0"/>
              </a:spcAft>
              <a:buSzPts val="3600"/>
              <a:buFont typeface="Montserrat"/>
              <a:buNone/>
              <a:defRPr b="1" sz="3600">
                <a:latin typeface="Montserrat"/>
                <a:ea typeface="Montserrat"/>
                <a:cs typeface="Montserrat"/>
                <a:sym typeface="Montserrat"/>
              </a:defRPr>
            </a:lvl3pPr>
            <a:lvl4pPr lvl="3" rtl="0">
              <a:spcBef>
                <a:spcPts val="0"/>
              </a:spcBef>
              <a:spcAft>
                <a:spcPts val="0"/>
              </a:spcAft>
              <a:buSzPts val="3600"/>
              <a:buFont typeface="Montserrat"/>
              <a:buNone/>
              <a:defRPr b="1" sz="3600">
                <a:latin typeface="Montserrat"/>
                <a:ea typeface="Montserrat"/>
                <a:cs typeface="Montserrat"/>
                <a:sym typeface="Montserrat"/>
              </a:defRPr>
            </a:lvl4pPr>
            <a:lvl5pPr lvl="4" rtl="0">
              <a:spcBef>
                <a:spcPts val="0"/>
              </a:spcBef>
              <a:spcAft>
                <a:spcPts val="0"/>
              </a:spcAft>
              <a:buSzPts val="3600"/>
              <a:buFont typeface="Montserrat"/>
              <a:buNone/>
              <a:defRPr b="1" sz="3600">
                <a:latin typeface="Montserrat"/>
                <a:ea typeface="Montserrat"/>
                <a:cs typeface="Montserrat"/>
                <a:sym typeface="Montserrat"/>
              </a:defRPr>
            </a:lvl5pPr>
            <a:lvl6pPr lvl="5" rtl="0">
              <a:spcBef>
                <a:spcPts val="0"/>
              </a:spcBef>
              <a:spcAft>
                <a:spcPts val="0"/>
              </a:spcAft>
              <a:buSzPts val="3600"/>
              <a:buFont typeface="Montserrat"/>
              <a:buNone/>
              <a:defRPr b="1" sz="3600">
                <a:latin typeface="Montserrat"/>
                <a:ea typeface="Montserrat"/>
                <a:cs typeface="Montserrat"/>
                <a:sym typeface="Montserrat"/>
              </a:defRPr>
            </a:lvl6pPr>
            <a:lvl7pPr lvl="6" rtl="0">
              <a:spcBef>
                <a:spcPts val="0"/>
              </a:spcBef>
              <a:spcAft>
                <a:spcPts val="0"/>
              </a:spcAft>
              <a:buSzPts val="3600"/>
              <a:buFont typeface="Montserrat"/>
              <a:buNone/>
              <a:defRPr b="1" sz="3600">
                <a:latin typeface="Montserrat"/>
                <a:ea typeface="Montserrat"/>
                <a:cs typeface="Montserrat"/>
                <a:sym typeface="Montserrat"/>
              </a:defRPr>
            </a:lvl7pPr>
            <a:lvl8pPr lvl="7" rtl="0">
              <a:spcBef>
                <a:spcPts val="0"/>
              </a:spcBef>
              <a:spcAft>
                <a:spcPts val="0"/>
              </a:spcAft>
              <a:buSzPts val="3600"/>
              <a:buFont typeface="Montserrat"/>
              <a:buNone/>
              <a:defRPr b="1" sz="3600">
                <a:latin typeface="Montserrat"/>
                <a:ea typeface="Montserrat"/>
                <a:cs typeface="Montserrat"/>
                <a:sym typeface="Montserrat"/>
              </a:defRPr>
            </a:lvl8pPr>
            <a:lvl9pPr lvl="8" rtl="0">
              <a:spcBef>
                <a:spcPts val="0"/>
              </a:spcBef>
              <a:spcAft>
                <a:spcPts val="0"/>
              </a:spcAft>
              <a:buSzPts val="3600"/>
              <a:buFont typeface="Montserrat"/>
              <a:buNone/>
              <a:defRPr b="1" sz="3600">
                <a:latin typeface="Montserrat"/>
                <a:ea typeface="Montserrat"/>
                <a:cs typeface="Montserrat"/>
                <a:sym typeface="Montserrat"/>
              </a:defRPr>
            </a:lvl9pPr>
          </a:lstStyle>
          <a:p/>
        </p:txBody>
      </p:sp>
      <p:sp>
        <p:nvSpPr>
          <p:cNvPr id="24" name="Google Shape;24;p4"/>
          <p:cNvSpPr txBox="1"/>
          <p:nvPr>
            <p:ph idx="1" type="body"/>
          </p:nvPr>
        </p:nvSpPr>
        <p:spPr>
          <a:xfrm>
            <a:off x="311698" y="2016175"/>
            <a:ext cx="39801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5" name="Google Shape;25;p4"/>
          <p:cNvSpPr txBox="1"/>
          <p:nvPr>
            <p:ph idx="2" type="subTitle"/>
          </p:nvPr>
        </p:nvSpPr>
        <p:spPr>
          <a:xfrm>
            <a:off x="318075" y="1295575"/>
            <a:ext cx="3980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768B5"/>
              </a:buClr>
              <a:buSzPts val="2000"/>
              <a:buFont typeface="Montserrat"/>
              <a:buNone/>
              <a:defRPr b="1" sz="2000">
                <a:solidFill>
                  <a:srgbClr val="1768B5"/>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Roboto"/>
                <a:ea typeface="Roboto"/>
                <a:cs typeface="Roboto"/>
                <a:sym typeface="Roboto"/>
              </a:defRPr>
            </a:lvl1pPr>
            <a:lvl2pPr lvl="1" rtl="0">
              <a:buNone/>
              <a:defRPr sz="800">
                <a:solidFill>
                  <a:schemeClr val="lt1"/>
                </a:solidFill>
                <a:latin typeface="Roboto"/>
                <a:ea typeface="Roboto"/>
                <a:cs typeface="Roboto"/>
                <a:sym typeface="Roboto"/>
              </a:defRPr>
            </a:lvl2pPr>
            <a:lvl3pPr lvl="2" rtl="0">
              <a:buNone/>
              <a:defRPr sz="800">
                <a:solidFill>
                  <a:schemeClr val="lt1"/>
                </a:solidFill>
                <a:latin typeface="Roboto"/>
                <a:ea typeface="Roboto"/>
                <a:cs typeface="Roboto"/>
                <a:sym typeface="Roboto"/>
              </a:defRPr>
            </a:lvl3pPr>
            <a:lvl4pPr lvl="3" rtl="0">
              <a:buNone/>
              <a:defRPr sz="800">
                <a:solidFill>
                  <a:schemeClr val="lt1"/>
                </a:solidFill>
                <a:latin typeface="Roboto"/>
                <a:ea typeface="Roboto"/>
                <a:cs typeface="Roboto"/>
                <a:sym typeface="Roboto"/>
              </a:defRPr>
            </a:lvl4pPr>
            <a:lvl5pPr lvl="4" rtl="0">
              <a:buNone/>
              <a:defRPr sz="800">
                <a:solidFill>
                  <a:schemeClr val="lt1"/>
                </a:solidFill>
                <a:latin typeface="Roboto"/>
                <a:ea typeface="Roboto"/>
                <a:cs typeface="Roboto"/>
                <a:sym typeface="Roboto"/>
              </a:defRPr>
            </a:lvl5pPr>
            <a:lvl6pPr lvl="5" rtl="0">
              <a:buNone/>
              <a:defRPr sz="800">
                <a:solidFill>
                  <a:schemeClr val="lt1"/>
                </a:solidFill>
                <a:latin typeface="Roboto"/>
                <a:ea typeface="Roboto"/>
                <a:cs typeface="Roboto"/>
                <a:sym typeface="Roboto"/>
              </a:defRPr>
            </a:lvl6pPr>
            <a:lvl7pPr lvl="6" rtl="0">
              <a:buNone/>
              <a:defRPr sz="800">
                <a:solidFill>
                  <a:schemeClr val="lt1"/>
                </a:solidFill>
                <a:latin typeface="Roboto"/>
                <a:ea typeface="Roboto"/>
                <a:cs typeface="Roboto"/>
                <a:sym typeface="Roboto"/>
              </a:defRPr>
            </a:lvl7pPr>
            <a:lvl8pPr lvl="7" rtl="0">
              <a:buNone/>
              <a:defRPr sz="800">
                <a:solidFill>
                  <a:schemeClr val="lt1"/>
                </a:solidFill>
                <a:latin typeface="Roboto"/>
                <a:ea typeface="Roboto"/>
                <a:cs typeface="Roboto"/>
                <a:sym typeface="Roboto"/>
              </a:defRPr>
            </a:lvl8pPr>
            <a:lvl9pPr lvl="8" rtl="0">
              <a:buNone/>
              <a:defRPr sz="8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
        <p:nvSpPr>
          <p:cNvPr id="27" name="Google Shape;27;p4"/>
          <p:cNvSpPr txBox="1"/>
          <p:nvPr>
            <p:ph idx="3" type="title"/>
          </p:nvPr>
        </p:nvSpPr>
        <p:spPr>
          <a:xfrm>
            <a:off x="5365669" y="1968676"/>
            <a:ext cx="3107700" cy="408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8000">
                <a:solidFill>
                  <a:schemeClr val="lt1"/>
                </a:solidFill>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28" name="Google Shape;28;p4"/>
          <p:cNvSpPr txBox="1"/>
          <p:nvPr>
            <p:ph idx="4" type="subTitle"/>
          </p:nvPr>
        </p:nvSpPr>
        <p:spPr>
          <a:xfrm>
            <a:off x="5077219" y="3014971"/>
            <a:ext cx="3684600" cy="18255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lt1"/>
                </a:solidFill>
                <a:latin typeface="Roboto Black"/>
                <a:ea typeface="Roboto Black"/>
                <a:cs typeface="Roboto Black"/>
                <a:sym typeface="Roboto Black"/>
              </a:defRPr>
            </a:lvl1pPr>
            <a:lvl2pPr lvl="1" algn="ctr">
              <a:spcBef>
                <a:spcPts val="1600"/>
              </a:spcBef>
              <a:spcAft>
                <a:spcPts val="0"/>
              </a:spcAft>
              <a:buNone/>
              <a:defRPr/>
            </a:lvl2pPr>
            <a:lvl3pPr lvl="2" algn="ctr">
              <a:spcBef>
                <a:spcPts val="1600"/>
              </a:spcBef>
              <a:spcAft>
                <a:spcPts val="0"/>
              </a:spcAft>
              <a:buNone/>
              <a:defRPr/>
            </a:lvl3pPr>
            <a:lvl4pPr lvl="3" algn="ctr">
              <a:spcBef>
                <a:spcPts val="1600"/>
              </a:spcBef>
              <a:spcAft>
                <a:spcPts val="0"/>
              </a:spcAft>
              <a:buNone/>
              <a:defRPr/>
            </a:lvl4pPr>
            <a:lvl5pPr lvl="4" algn="ctr">
              <a:spcBef>
                <a:spcPts val="1600"/>
              </a:spcBef>
              <a:spcAft>
                <a:spcPts val="0"/>
              </a:spcAft>
              <a:buNone/>
              <a:defRPr/>
            </a:lvl5pPr>
            <a:lvl6pPr lvl="5" algn="ctr">
              <a:spcBef>
                <a:spcPts val="1600"/>
              </a:spcBef>
              <a:spcAft>
                <a:spcPts val="0"/>
              </a:spcAft>
              <a:buNone/>
              <a:defRPr/>
            </a:lvl6pPr>
            <a:lvl7pPr lvl="6" algn="ctr">
              <a:spcBef>
                <a:spcPts val="1600"/>
              </a:spcBef>
              <a:spcAft>
                <a:spcPts val="0"/>
              </a:spcAft>
              <a:buNone/>
              <a:defRPr/>
            </a:lvl7pPr>
            <a:lvl8pPr lvl="7" algn="ctr">
              <a:spcBef>
                <a:spcPts val="1600"/>
              </a:spcBef>
              <a:spcAft>
                <a:spcPts val="0"/>
              </a:spcAft>
              <a:buNone/>
              <a:defRPr/>
            </a:lvl8pPr>
            <a:lvl9pPr lvl="8" algn="ctr">
              <a:spcBef>
                <a:spcPts val="1600"/>
              </a:spcBef>
              <a:spcAft>
                <a:spcPts val="1600"/>
              </a:spcAft>
              <a:buNone/>
              <a:defRPr/>
            </a:lvl9pPr>
          </a:lstStyle>
          <a:p/>
        </p:txBody>
      </p:sp>
      <p:sp>
        <p:nvSpPr>
          <p:cNvPr id="29" name="Google Shape;29;p4"/>
          <p:cNvSpPr txBox="1"/>
          <p:nvPr>
            <p:ph idx="5" type="subTitle"/>
          </p:nvPr>
        </p:nvSpPr>
        <p:spPr>
          <a:xfrm>
            <a:off x="5077219" y="679975"/>
            <a:ext cx="3684600" cy="18255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chemeClr val="lt1"/>
                </a:solidFill>
                <a:latin typeface="Roboto Black"/>
                <a:ea typeface="Roboto Black"/>
                <a:cs typeface="Roboto Black"/>
                <a:sym typeface="Roboto Black"/>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ções 3">
  <p:cSld name="SECTION_HEADER_1">
    <p:spTree>
      <p:nvGrpSpPr>
        <p:cNvPr id="30"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a:off x="-104975" y="-5187750"/>
            <a:ext cx="4292975" cy="10484977"/>
          </a:xfrm>
          <a:prstGeom prst="rect">
            <a:avLst/>
          </a:prstGeom>
          <a:noFill/>
          <a:ln>
            <a:noFill/>
          </a:ln>
        </p:spPr>
      </p:pic>
      <p:sp>
        <p:nvSpPr>
          <p:cNvPr id="32" name="Google Shape;32;p5"/>
          <p:cNvSpPr txBox="1"/>
          <p:nvPr>
            <p:ph type="title"/>
          </p:nvPr>
        </p:nvSpPr>
        <p:spPr>
          <a:xfrm>
            <a:off x="317750" y="964175"/>
            <a:ext cx="3510000" cy="1107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Montserrat"/>
              <a:buNone/>
              <a:defRPr b="1">
                <a:solidFill>
                  <a:schemeClr val="lt1"/>
                </a:solidFill>
                <a:latin typeface="Montserrat"/>
                <a:ea typeface="Montserrat"/>
                <a:cs typeface="Montserrat"/>
                <a:sym typeface="Montserrat"/>
              </a:defRPr>
            </a:lvl1pPr>
            <a:lvl2pPr lvl="1" rtl="0">
              <a:spcBef>
                <a:spcPts val="0"/>
              </a:spcBef>
              <a:spcAft>
                <a:spcPts val="0"/>
              </a:spcAft>
              <a:buClr>
                <a:schemeClr val="lt1"/>
              </a:buClr>
              <a:buSzPts val="3600"/>
              <a:buFont typeface="Montserrat"/>
              <a:buNone/>
              <a:defRPr b="1" sz="3600">
                <a:solidFill>
                  <a:schemeClr val="lt1"/>
                </a:solidFill>
                <a:latin typeface="Montserrat"/>
                <a:ea typeface="Montserrat"/>
                <a:cs typeface="Montserrat"/>
                <a:sym typeface="Montserrat"/>
              </a:defRPr>
            </a:lvl2pPr>
            <a:lvl3pPr lvl="2" rtl="0">
              <a:spcBef>
                <a:spcPts val="0"/>
              </a:spcBef>
              <a:spcAft>
                <a:spcPts val="0"/>
              </a:spcAft>
              <a:buClr>
                <a:schemeClr val="lt1"/>
              </a:buClr>
              <a:buSzPts val="3600"/>
              <a:buFont typeface="Montserrat"/>
              <a:buNone/>
              <a:defRPr b="1" sz="3600">
                <a:solidFill>
                  <a:schemeClr val="lt1"/>
                </a:solidFill>
                <a:latin typeface="Montserrat"/>
                <a:ea typeface="Montserrat"/>
                <a:cs typeface="Montserrat"/>
                <a:sym typeface="Montserrat"/>
              </a:defRPr>
            </a:lvl3pPr>
            <a:lvl4pPr lvl="3" rtl="0">
              <a:spcBef>
                <a:spcPts val="0"/>
              </a:spcBef>
              <a:spcAft>
                <a:spcPts val="0"/>
              </a:spcAft>
              <a:buClr>
                <a:schemeClr val="lt1"/>
              </a:buClr>
              <a:buSzPts val="3600"/>
              <a:buFont typeface="Montserrat"/>
              <a:buNone/>
              <a:defRPr b="1" sz="3600">
                <a:solidFill>
                  <a:schemeClr val="lt1"/>
                </a:solidFill>
                <a:latin typeface="Montserrat"/>
                <a:ea typeface="Montserrat"/>
                <a:cs typeface="Montserrat"/>
                <a:sym typeface="Montserrat"/>
              </a:defRPr>
            </a:lvl4pPr>
            <a:lvl5pPr lvl="4" rtl="0">
              <a:spcBef>
                <a:spcPts val="0"/>
              </a:spcBef>
              <a:spcAft>
                <a:spcPts val="0"/>
              </a:spcAft>
              <a:buClr>
                <a:schemeClr val="lt1"/>
              </a:buClr>
              <a:buSzPts val="3600"/>
              <a:buFont typeface="Montserrat"/>
              <a:buNone/>
              <a:defRPr b="1" sz="3600">
                <a:solidFill>
                  <a:schemeClr val="lt1"/>
                </a:solidFill>
                <a:latin typeface="Montserrat"/>
                <a:ea typeface="Montserrat"/>
                <a:cs typeface="Montserrat"/>
                <a:sym typeface="Montserrat"/>
              </a:defRPr>
            </a:lvl5pPr>
            <a:lvl6pPr lvl="5" rtl="0">
              <a:spcBef>
                <a:spcPts val="0"/>
              </a:spcBef>
              <a:spcAft>
                <a:spcPts val="0"/>
              </a:spcAft>
              <a:buClr>
                <a:schemeClr val="lt1"/>
              </a:buClr>
              <a:buSzPts val="3600"/>
              <a:buFont typeface="Montserrat"/>
              <a:buNone/>
              <a:defRPr b="1" sz="3600">
                <a:solidFill>
                  <a:schemeClr val="lt1"/>
                </a:solidFill>
                <a:latin typeface="Montserrat"/>
                <a:ea typeface="Montserrat"/>
                <a:cs typeface="Montserrat"/>
                <a:sym typeface="Montserrat"/>
              </a:defRPr>
            </a:lvl6pPr>
            <a:lvl7pPr lvl="6" rtl="0">
              <a:spcBef>
                <a:spcPts val="0"/>
              </a:spcBef>
              <a:spcAft>
                <a:spcPts val="0"/>
              </a:spcAft>
              <a:buClr>
                <a:schemeClr val="lt1"/>
              </a:buClr>
              <a:buSzPts val="3600"/>
              <a:buFont typeface="Montserrat"/>
              <a:buNone/>
              <a:defRPr b="1" sz="3600">
                <a:solidFill>
                  <a:schemeClr val="lt1"/>
                </a:solidFill>
                <a:latin typeface="Montserrat"/>
                <a:ea typeface="Montserrat"/>
                <a:cs typeface="Montserrat"/>
                <a:sym typeface="Montserrat"/>
              </a:defRPr>
            </a:lvl7pPr>
            <a:lvl8pPr lvl="7" rtl="0">
              <a:spcBef>
                <a:spcPts val="0"/>
              </a:spcBef>
              <a:spcAft>
                <a:spcPts val="0"/>
              </a:spcAft>
              <a:buClr>
                <a:schemeClr val="lt1"/>
              </a:buClr>
              <a:buSzPts val="3600"/>
              <a:buFont typeface="Montserrat"/>
              <a:buNone/>
              <a:defRPr b="1" sz="3600">
                <a:solidFill>
                  <a:schemeClr val="lt1"/>
                </a:solidFill>
                <a:latin typeface="Montserrat"/>
                <a:ea typeface="Montserrat"/>
                <a:cs typeface="Montserrat"/>
                <a:sym typeface="Montserrat"/>
              </a:defRPr>
            </a:lvl8pPr>
            <a:lvl9pPr lvl="8" rtl="0">
              <a:spcBef>
                <a:spcPts val="0"/>
              </a:spcBef>
              <a:spcAft>
                <a:spcPts val="0"/>
              </a:spcAft>
              <a:buClr>
                <a:schemeClr val="lt1"/>
              </a:buClr>
              <a:buSzPts val="3600"/>
              <a:buFont typeface="Montserrat"/>
              <a:buNone/>
              <a:defRPr b="1" sz="3600">
                <a:solidFill>
                  <a:schemeClr val="lt1"/>
                </a:solidFill>
                <a:latin typeface="Montserrat"/>
                <a:ea typeface="Montserrat"/>
                <a:cs typeface="Montserrat"/>
                <a:sym typeface="Montserrat"/>
              </a:defRPr>
            </a:lvl9pPr>
          </a:lstStyle>
          <a:p/>
        </p:txBody>
      </p:sp>
      <p:sp>
        <p:nvSpPr>
          <p:cNvPr id="33" name="Google Shape;33;p5"/>
          <p:cNvSpPr txBox="1"/>
          <p:nvPr>
            <p:ph idx="1" type="body"/>
          </p:nvPr>
        </p:nvSpPr>
        <p:spPr>
          <a:xfrm>
            <a:off x="4887925" y="684075"/>
            <a:ext cx="3980100" cy="4115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latin typeface="Roboto Black"/>
                <a:ea typeface="Roboto Black"/>
                <a:cs typeface="Roboto Black"/>
                <a:sym typeface="Roboto Black"/>
              </a:defRPr>
            </a:lvl1pPr>
            <a:lvl2pPr lvl="1" rtl="0">
              <a:buNone/>
              <a:defRPr>
                <a:solidFill>
                  <a:schemeClr val="lt1"/>
                </a:solidFill>
                <a:latin typeface="Roboto Black"/>
                <a:ea typeface="Roboto Black"/>
                <a:cs typeface="Roboto Black"/>
                <a:sym typeface="Roboto Black"/>
              </a:defRPr>
            </a:lvl2pPr>
            <a:lvl3pPr lvl="2" rtl="0">
              <a:buNone/>
              <a:defRPr>
                <a:solidFill>
                  <a:schemeClr val="lt1"/>
                </a:solidFill>
                <a:latin typeface="Roboto Black"/>
                <a:ea typeface="Roboto Black"/>
                <a:cs typeface="Roboto Black"/>
                <a:sym typeface="Roboto Black"/>
              </a:defRPr>
            </a:lvl3pPr>
            <a:lvl4pPr lvl="3" rtl="0">
              <a:buNone/>
              <a:defRPr>
                <a:solidFill>
                  <a:schemeClr val="lt1"/>
                </a:solidFill>
                <a:latin typeface="Roboto Black"/>
                <a:ea typeface="Roboto Black"/>
                <a:cs typeface="Roboto Black"/>
                <a:sym typeface="Roboto Black"/>
              </a:defRPr>
            </a:lvl4pPr>
            <a:lvl5pPr lvl="4" rtl="0">
              <a:buNone/>
              <a:defRPr>
                <a:solidFill>
                  <a:schemeClr val="lt1"/>
                </a:solidFill>
                <a:latin typeface="Roboto Black"/>
                <a:ea typeface="Roboto Black"/>
                <a:cs typeface="Roboto Black"/>
                <a:sym typeface="Roboto Black"/>
              </a:defRPr>
            </a:lvl5pPr>
            <a:lvl6pPr lvl="5" rtl="0">
              <a:buNone/>
              <a:defRPr>
                <a:solidFill>
                  <a:schemeClr val="lt1"/>
                </a:solidFill>
                <a:latin typeface="Roboto Black"/>
                <a:ea typeface="Roboto Black"/>
                <a:cs typeface="Roboto Black"/>
                <a:sym typeface="Roboto Black"/>
              </a:defRPr>
            </a:lvl6pPr>
            <a:lvl7pPr lvl="6" rtl="0">
              <a:buNone/>
              <a:defRPr>
                <a:solidFill>
                  <a:schemeClr val="lt1"/>
                </a:solidFill>
                <a:latin typeface="Roboto Black"/>
                <a:ea typeface="Roboto Black"/>
                <a:cs typeface="Roboto Black"/>
                <a:sym typeface="Roboto Black"/>
              </a:defRPr>
            </a:lvl7pPr>
            <a:lvl8pPr lvl="7" rtl="0">
              <a:buNone/>
              <a:defRPr>
                <a:solidFill>
                  <a:schemeClr val="lt1"/>
                </a:solidFill>
                <a:latin typeface="Roboto Black"/>
                <a:ea typeface="Roboto Black"/>
                <a:cs typeface="Roboto Black"/>
                <a:sym typeface="Roboto Black"/>
              </a:defRPr>
            </a:lvl8pPr>
            <a:lvl9pPr lvl="8" rtl="0">
              <a:buNone/>
              <a:defRPr>
                <a:solidFill>
                  <a:schemeClr val="lt1"/>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pt-BR"/>
              <a:t>‹#›</a:t>
            </a:fld>
            <a:endParaRPr/>
          </a:p>
        </p:txBody>
      </p:sp>
      <p:sp>
        <p:nvSpPr>
          <p:cNvPr id="35" name="Google Shape;35;p5"/>
          <p:cNvSpPr txBox="1"/>
          <p:nvPr>
            <p:ph idx="2" type="subTitle"/>
          </p:nvPr>
        </p:nvSpPr>
        <p:spPr>
          <a:xfrm>
            <a:off x="318075" y="2063950"/>
            <a:ext cx="3510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000"/>
              <a:buFont typeface="Montserrat"/>
              <a:buNone/>
              <a:defRPr b="1" sz="20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rgbClr val="1F3A54"/>
              </a:buClr>
              <a:buSzPts val="2800"/>
              <a:buFont typeface="Montserrat"/>
              <a:buNone/>
              <a:defRPr b="1" sz="2800">
                <a:solidFill>
                  <a:srgbClr val="1F3A54"/>
                </a:solidFill>
                <a:latin typeface="Montserrat"/>
                <a:ea typeface="Montserrat"/>
                <a:cs typeface="Montserrat"/>
                <a:sym typeface="Montserrat"/>
              </a:defRPr>
            </a:lvl2pPr>
            <a:lvl3pPr lvl="2" rtl="0" algn="ctr">
              <a:lnSpc>
                <a:spcPct val="100000"/>
              </a:lnSpc>
              <a:spcBef>
                <a:spcPts val="0"/>
              </a:spcBef>
              <a:spcAft>
                <a:spcPts val="0"/>
              </a:spcAft>
              <a:buClr>
                <a:srgbClr val="1F3A54"/>
              </a:buClr>
              <a:buSzPts val="2800"/>
              <a:buFont typeface="Montserrat"/>
              <a:buNone/>
              <a:defRPr b="1" sz="2800">
                <a:solidFill>
                  <a:srgbClr val="1F3A54"/>
                </a:solidFill>
                <a:latin typeface="Montserrat"/>
                <a:ea typeface="Montserrat"/>
                <a:cs typeface="Montserrat"/>
                <a:sym typeface="Montserrat"/>
              </a:defRPr>
            </a:lvl3pPr>
            <a:lvl4pPr lvl="3" rtl="0" algn="ctr">
              <a:lnSpc>
                <a:spcPct val="100000"/>
              </a:lnSpc>
              <a:spcBef>
                <a:spcPts val="0"/>
              </a:spcBef>
              <a:spcAft>
                <a:spcPts val="0"/>
              </a:spcAft>
              <a:buClr>
                <a:srgbClr val="1F3A54"/>
              </a:buClr>
              <a:buSzPts val="2800"/>
              <a:buFont typeface="Montserrat"/>
              <a:buNone/>
              <a:defRPr b="1" sz="2800">
                <a:solidFill>
                  <a:srgbClr val="1F3A54"/>
                </a:solidFill>
                <a:latin typeface="Montserrat"/>
                <a:ea typeface="Montserrat"/>
                <a:cs typeface="Montserrat"/>
                <a:sym typeface="Montserrat"/>
              </a:defRPr>
            </a:lvl4pPr>
            <a:lvl5pPr lvl="4" rtl="0" algn="ctr">
              <a:lnSpc>
                <a:spcPct val="100000"/>
              </a:lnSpc>
              <a:spcBef>
                <a:spcPts val="0"/>
              </a:spcBef>
              <a:spcAft>
                <a:spcPts val="0"/>
              </a:spcAft>
              <a:buClr>
                <a:srgbClr val="1F3A54"/>
              </a:buClr>
              <a:buSzPts val="2800"/>
              <a:buFont typeface="Montserrat"/>
              <a:buNone/>
              <a:defRPr b="1" sz="2800">
                <a:solidFill>
                  <a:srgbClr val="1F3A54"/>
                </a:solidFill>
                <a:latin typeface="Montserrat"/>
                <a:ea typeface="Montserrat"/>
                <a:cs typeface="Montserrat"/>
                <a:sym typeface="Montserrat"/>
              </a:defRPr>
            </a:lvl5pPr>
            <a:lvl6pPr lvl="5" rtl="0" algn="ctr">
              <a:lnSpc>
                <a:spcPct val="100000"/>
              </a:lnSpc>
              <a:spcBef>
                <a:spcPts val="0"/>
              </a:spcBef>
              <a:spcAft>
                <a:spcPts val="0"/>
              </a:spcAft>
              <a:buClr>
                <a:srgbClr val="1F3A54"/>
              </a:buClr>
              <a:buSzPts val="2800"/>
              <a:buFont typeface="Montserrat"/>
              <a:buNone/>
              <a:defRPr b="1" sz="2800">
                <a:solidFill>
                  <a:srgbClr val="1F3A54"/>
                </a:solidFill>
                <a:latin typeface="Montserrat"/>
                <a:ea typeface="Montserrat"/>
                <a:cs typeface="Montserrat"/>
                <a:sym typeface="Montserrat"/>
              </a:defRPr>
            </a:lvl6pPr>
            <a:lvl7pPr lvl="6" rtl="0" algn="ctr">
              <a:lnSpc>
                <a:spcPct val="100000"/>
              </a:lnSpc>
              <a:spcBef>
                <a:spcPts val="0"/>
              </a:spcBef>
              <a:spcAft>
                <a:spcPts val="0"/>
              </a:spcAft>
              <a:buClr>
                <a:srgbClr val="1F3A54"/>
              </a:buClr>
              <a:buSzPts val="2800"/>
              <a:buFont typeface="Montserrat"/>
              <a:buNone/>
              <a:defRPr b="1" sz="2800">
                <a:solidFill>
                  <a:srgbClr val="1F3A54"/>
                </a:solidFill>
                <a:latin typeface="Montserrat"/>
                <a:ea typeface="Montserrat"/>
                <a:cs typeface="Montserrat"/>
                <a:sym typeface="Montserrat"/>
              </a:defRPr>
            </a:lvl7pPr>
            <a:lvl8pPr lvl="7" rtl="0" algn="ctr">
              <a:lnSpc>
                <a:spcPct val="100000"/>
              </a:lnSpc>
              <a:spcBef>
                <a:spcPts val="0"/>
              </a:spcBef>
              <a:spcAft>
                <a:spcPts val="0"/>
              </a:spcAft>
              <a:buClr>
                <a:srgbClr val="1F3A54"/>
              </a:buClr>
              <a:buSzPts val="2800"/>
              <a:buFont typeface="Montserrat"/>
              <a:buNone/>
              <a:defRPr b="1" sz="2800">
                <a:solidFill>
                  <a:srgbClr val="1F3A54"/>
                </a:solidFill>
                <a:latin typeface="Montserrat"/>
                <a:ea typeface="Montserrat"/>
                <a:cs typeface="Montserrat"/>
                <a:sym typeface="Montserrat"/>
              </a:defRPr>
            </a:lvl8pPr>
            <a:lvl9pPr lvl="8" rtl="0" algn="ctr">
              <a:lnSpc>
                <a:spcPct val="100000"/>
              </a:lnSpc>
              <a:spcBef>
                <a:spcPts val="0"/>
              </a:spcBef>
              <a:spcAft>
                <a:spcPts val="0"/>
              </a:spcAft>
              <a:buClr>
                <a:srgbClr val="1F3A54"/>
              </a:buClr>
              <a:buSzPts val="2800"/>
              <a:buFont typeface="Montserrat"/>
              <a:buNone/>
              <a:defRPr b="1" sz="2800">
                <a:solidFill>
                  <a:srgbClr val="1F3A54"/>
                </a:solidFill>
                <a:latin typeface="Montserrat"/>
                <a:ea typeface="Montserrat"/>
                <a:cs typeface="Montserrat"/>
                <a:sym typeface="Montserrat"/>
              </a:defRPr>
            </a:lvl9pPr>
          </a:lstStyle>
          <a:p/>
        </p:txBody>
      </p:sp>
      <p:sp>
        <p:nvSpPr>
          <p:cNvPr id="36" name="Google Shape;36;p5"/>
          <p:cNvSpPr txBox="1"/>
          <p:nvPr>
            <p:ph idx="3"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800">
                <a:solidFill>
                  <a:srgbClr val="1F3A54"/>
                </a:solidFill>
                <a:latin typeface="Roboto"/>
                <a:ea typeface="Roboto"/>
                <a:cs typeface="Roboto"/>
                <a:sym typeface="Roboto"/>
              </a:defRPr>
            </a:lvl1pPr>
            <a:lvl2pPr lvl="1" rtl="0">
              <a:buNone/>
              <a:defRPr sz="800">
                <a:solidFill>
                  <a:srgbClr val="1F3A54"/>
                </a:solidFill>
                <a:latin typeface="Roboto"/>
                <a:ea typeface="Roboto"/>
                <a:cs typeface="Roboto"/>
                <a:sym typeface="Roboto"/>
              </a:defRPr>
            </a:lvl2pPr>
            <a:lvl3pPr lvl="2" rtl="0">
              <a:buNone/>
              <a:defRPr sz="800">
                <a:solidFill>
                  <a:srgbClr val="1F3A54"/>
                </a:solidFill>
                <a:latin typeface="Roboto"/>
                <a:ea typeface="Roboto"/>
                <a:cs typeface="Roboto"/>
                <a:sym typeface="Roboto"/>
              </a:defRPr>
            </a:lvl3pPr>
            <a:lvl4pPr lvl="3" rtl="0">
              <a:buNone/>
              <a:defRPr sz="800">
                <a:solidFill>
                  <a:srgbClr val="1F3A54"/>
                </a:solidFill>
                <a:latin typeface="Roboto"/>
                <a:ea typeface="Roboto"/>
                <a:cs typeface="Roboto"/>
                <a:sym typeface="Roboto"/>
              </a:defRPr>
            </a:lvl4pPr>
            <a:lvl5pPr lvl="4" rtl="0">
              <a:buNone/>
              <a:defRPr sz="800">
                <a:solidFill>
                  <a:srgbClr val="1F3A54"/>
                </a:solidFill>
                <a:latin typeface="Roboto"/>
                <a:ea typeface="Roboto"/>
                <a:cs typeface="Roboto"/>
                <a:sym typeface="Roboto"/>
              </a:defRPr>
            </a:lvl5pPr>
            <a:lvl6pPr lvl="5" rtl="0">
              <a:buNone/>
              <a:defRPr sz="800">
                <a:solidFill>
                  <a:srgbClr val="1F3A54"/>
                </a:solidFill>
                <a:latin typeface="Roboto"/>
                <a:ea typeface="Roboto"/>
                <a:cs typeface="Roboto"/>
                <a:sym typeface="Roboto"/>
              </a:defRPr>
            </a:lvl6pPr>
            <a:lvl7pPr lvl="6" rtl="0">
              <a:buNone/>
              <a:defRPr sz="800">
                <a:solidFill>
                  <a:srgbClr val="1F3A54"/>
                </a:solidFill>
                <a:latin typeface="Roboto"/>
                <a:ea typeface="Roboto"/>
                <a:cs typeface="Roboto"/>
                <a:sym typeface="Roboto"/>
              </a:defRPr>
            </a:lvl7pPr>
            <a:lvl8pPr lvl="7" rtl="0">
              <a:buNone/>
              <a:defRPr sz="800">
                <a:solidFill>
                  <a:srgbClr val="1F3A54"/>
                </a:solidFill>
                <a:latin typeface="Roboto"/>
                <a:ea typeface="Roboto"/>
                <a:cs typeface="Roboto"/>
                <a:sym typeface="Roboto"/>
              </a:defRPr>
            </a:lvl8pPr>
            <a:lvl9pPr lvl="8" rtl="0">
              <a:buNone/>
              <a:defRPr sz="800">
                <a:solidFill>
                  <a:srgbClr val="1F3A54"/>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 2">
  <p:cSld name="CUSTOM">
    <p:spTree>
      <p:nvGrpSpPr>
        <p:cNvPr id="37" name="Shape 37"/>
        <p:cNvGrpSpPr/>
        <p:nvPr/>
      </p:nvGrpSpPr>
      <p:grpSpPr>
        <a:xfrm>
          <a:off x="0" y="0"/>
          <a:ext cx="0" cy="0"/>
          <a:chOff x="0" y="0"/>
          <a:chExt cx="0" cy="0"/>
        </a:xfrm>
      </p:grpSpPr>
      <p:sp>
        <p:nvSpPr>
          <p:cNvPr id="38" name="Google Shape;38;p6"/>
          <p:cNvSpPr/>
          <p:nvPr/>
        </p:nvSpPr>
        <p:spPr>
          <a:xfrm>
            <a:off x="-189825" y="-203400"/>
            <a:ext cx="6734700" cy="5531400"/>
          </a:xfrm>
          <a:prstGeom prst="rect">
            <a:avLst/>
          </a:prstGeom>
          <a:solidFill>
            <a:srgbClr val="1E3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type="ctrTitle"/>
          </p:nvPr>
        </p:nvSpPr>
        <p:spPr>
          <a:xfrm>
            <a:off x="904726" y="527800"/>
            <a:ext cx="5515200" cy="2346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800"/>
              <a:buFont typeface="Montserrat"/>
              <a:buNone/>
              <a:defRPr b="1" sz="3800">
                <a:solidFill>
                  <a:schemeClr val="lt1"/>
                </a:solidFill>
                <a:latin typeface="Montserrat"/>
                <a:ea typeface="Montserrat"/>
                <a:cs typeface="Montserrat"/>
                <a:sym typeface="Montserrat"/>
              </a:defRPr>
            </a:lvl1pPr>
            <a:lvl2pPr lvl="1"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9pPr>
          </a:lstStyle>
          <a:p/>
        </p:txBody>
      </p:sp>
      <p:sp>
        <p:nvSpPr>
          <p:cNvPr id="40" name="Google Shape;40;p6"/>
          <p:cNvSpPr txBox="1"/>
          <p:nvPr>
            <p:ph idx="1" type="subTitle"/>
          </p:nvPr>
        </p:nvSpPr>
        <p:spPr>
          <a:xfrm>
            <a:off x="918050" y="2733575"/>
            <a:ext cx="4938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A4E0"/>
              </a:buClr>
              <a:buSzPts val="2800"/>
              <a:buFont typeface="Montserrat"/>
              <a:buNone/>
              <a:defRPr b="1" sz="2800">
                <a:solidFill>
                  <a:srgbClr val="00A4E0"/>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9pPr>
          </a:lstStyle>
          <a:p/>
        </p:txBody>
      </p:sp>
      <p:sp>
        <p:nvSpPr>
          <p:cNvPr id="41" name="Google Shape;4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Roboto"/>
                <a:ea typeface="Roboto"/>
                <a:cs typeface="Roboto"/>
                <a:sym typeface="Roboto"/>
              </a:defRPr>
            </a:lvl1pPr>
            <a:lvl2pPr lvl="1" rtl="0">
              <a:buNone/>
              <a:defRPr sz="800">
                <a:solidFill>
                  <a:schemeClr val="lt1"/>
                </a:solidFill>
                <a:latin typeface="Roboto"/>
                <a:ea typeface="Roboto"/>
                <a:cs typeface="Roboto"/>
                <a:sym typeface="Roboto"/>
              </a:defRPr>
            </a:lvl2pPr>
            <a:lvl3pPr lvl="2" rtl="0">
              <a:buNone/>
              <a:defRPr sz="800">
                <a:solidFill>
                  <a:schemeClr val="lt1"/>
                </a:solidFill>
                <a:latin typeface="Roboto"/>
                <a:ea typeface="Roboto"/>
                <a:cs typeface="Roboto"/>
                <a:sym typeface="Roboto"/>
              </a:defRPr>
            </a:lvl3pPr>
            <a:lvl4pPr lvl="3" rtl="0">
              <a:buNone/>
              <a:defRPr sz="800">
                <a:solidFill>
                  <a:schemeClr val="lt1"/>
                </a:solidFill>
                <a:latin typeface="Roboto"/>
                <a:ea typeface="Roboto"/>
                <a:cs typeface="Roboto"/>
                <a:sym typeface="Roboto"/>
              </a:defRPr>
            </a:lvl4pPr>
            <a:lvl5pPr lvl="4" rtl="0">
              <a:buNone/>
              <a:defRPr sz="800">
                <a:solidFill>
                  <a:schemeClr val="lt1"/>
                </a:solidFill>
                <a:latin typeface="Roboto"/>
                <a:ea typeface="Roboto"/>
                <a:cs typeface="Roboto"/>
                <a:sym typeface="Roboto"/>
              </a:defRPr>
            </a:lvl5pPr>
            <a:lvl6pPr lvl="5" rtl="0">
              <a:buNone/>
              <a:defRPr sz="800">
                <a:solidFill>
                  <a:schemeClr val="lt1"/>
                </a:solidFill>
                <a:latin typeface="Roboto"/>
                <a:ea typeface="Roboto"/>
                <a:cs typeface="Roboto"/>
                <a:sym typeface="Roboto"/>
              </a:defRPr>
            </a:lvl6pPr>
            <a:lvl7pPr lvl="6" rtl="0">
              <a:buNone/>
              <a:defRPr sz="800">
                <a:solidFill>
                  <a:schemeClr val="lt1"/>
                </a:solidFill>
                <a:latin typeface="Roboto"/>
                <a:ea typeface="Roboto"/>
                <a:cs typeface="Roboto"/>
                <a:sym typeface="Roboto"/>
              </a:defRPr>
            </a:lvl7pPr>
            <a:lvl8pPr lvl="7" rtl="0">
              <a:buNone/>
              <a:defRPr sz="800">
                <a:solidFill>
                  <a:schemeClr val="lt1"/>
                </a:solidFill>
                <a:latin typeface="Roboto"/>
                <a:ea typeface="Roboto"/>
                <a:cs typeface="Roboto"/>
                <a:sym typeface="Roboto"/>
              </a:defRPr>
            </a:lvl8pPr>
            <a:lvl9pPr lvl="8" rtl="0">
              <a:buNone/>
              <a:defRPr sz="8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pic>
        <p:nvPicPr>
          <p:cNvPr id="42" name="Google Shape;42;p6"/>
          <p:cNvPicPr preferRelativeResize="0"/>
          <p:nvPr/>
        </p:nvPicPr>
        <p:blipFill>
          <a:blip r:embed="rId2">
            <a:alphaModFix/>
          </a:blip>
          <a:stretch>
            <a:fillRect/>
          </a:stretch>
        </p:blipFill>
        <p:spPr>
          <a:xfrm>
            <a:off x="1031726" y="797277"/>
            <a:ext cx="1619690"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dor">
  <p:cSld name="CUSTOM_5">
    <p:spTree>
      <p:nvGrpSpPr>
        <p:cNvPr id="43" name="Shape 43"/>
        <p:cNvGrpSpPr/>
        <p:nvPr/>
      </p:nvGrpSpPr>
      <p:grpSpPr>
        <a:xfrm>
          <a:off x="0" y="0"/>
          <a:ext cx="0" cy="0"/>
          <a:chOff x="0" y="0"/>
          <a:chExt cx="0" cy="0"/>
        </a:xfrm>
      </p:grpSpPr>
      <p:sp>
        <p:nvSpPr>
          <p:cNvPr id="44" name="Google Shape;44;p7"/>
          <p:cNvSpPr/>
          <p:nvPr/>
        </p:nvSpPr>
        <p:spPr>
          <a:xfrm>
            <a:off x="-189825" y="-203400"/>
            <a:ext cx="9458700" cy="5531400"/>
          </a:xfrm>
          <a:prstGeom prst="rect">
            <a:avLst/>
          </a:prstGeom>
          <a:solidFill>
            <a:srgbClr val="1E3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type="ctrTitle"/>
          </p:nvPr>
        </p:nvSpPr>
        <p:spPr>
          <a:xfrm>
            <a:off x="509900" y="1713300"/>
            <a:ext cx="3454500" cy="2346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3400"/>
              <a:buFont typeface="Montserrat"/>
              <a:buNone/>
              <a:defRPr b="1" sz="3400">
                <a:solidFill>
                  <a:schemeClr val="lt1"/>
                </a:solidFill>
                <a:latin typeface="Montserrat"/>
                <a:ea typeface="Montserrat"/>
                <a:cs typeface="Montserrat"/>
                <a:sym typeface="Montserrat"/>
              </a:defRPr>
            </a:lvl1pPr>
            <a:lvl2pPr lvl="1" rtl="0" algn="r">
              <a:spcBef>
                <a:spcPts val="0"/>
              </a:spcBef>
              <a:spcAft>
                <a:spcPts val="0"/>
              </a:spcAft>
              <a:buClr>
                <a:schemeClr val="lt1"/>
              </a:buClr>
              <a:buSzPts val="3400"/>
              <a:buFont typeface="Roboto"/>
              <a:buNone/>
              <a:defRPr sz="3400">
                <a:solidFill>
                  <a:schemeClr val="lt1"/>
                </a:solidFill>
                <a:latin typeface="Roboto"/>
                <a:ea typeface="Roboto"/>
                <a:cs typeface="Roboto"/>
                <a:sym typeface="Roboto"/>
              </a:defRPr>
            </a:lvl2pPr>
            <a:lvl3pPr lvl="2" rtl="0" algn="r">
              <a:spcBef>
                <a:spcPts val="0"/>
              </a:spcBef>
              <a:spcAft>
                <a:spcPts val="0"/>
              </a:spcAft>
              <a:buClr>
                <a:schemeClr val="lt1"/>
              </a:buClr>
              <a:buSzPts val="3400"/>
              <a:buFont typeface="Roboto"/>
              <a:buNone/>
              <a:defRPr sz="3400">
                <a:solidFill>
                  <a:schemeClr val="lt1"/>
                </a:solidFill>
                <a:latin typeface="Roboto"/>
                <a:ea typeface="Roboto"/>
                <a:cs typeface="Roboto"/>
                <a:sym typeface="Roboto"/>
              </a:defRPr>
            </a:lvl3pPr>
            <a:lvl4pPr lvl="3" rtl="0" algn="r">
              <a:spcBef>
                <a:spcPts val="0"/>
              </a:spcBef>
              <a:spcAft>
                <a:spcPts val="0"/>
              </a:spcAft>
              <a:buClr>
                <a:schemeClr val="lt1"/>
              </a:buClr>
              <a:buSzPts val="3400"/>
              <a:buFont typeface="Roboto"/>
              <a:buNone/>
              <a:defRPr sz="3400">
                <a:solidFill>
                  <a:schemeClr val="lt1"/>
                </a:solidFill>
                <a:latin typeface="Roboto"/>
                <a:ea typeface="Roboto"/>
                <a:cs typeface="Roboto"/>
                <a:sym typeface="Roboto"/>
              </a:defRPr>
            </a:lvl4pPr>
            <a:lvl5pPr lvl="4" rtl="0" algn="r">
              <a:spcBef>
                <a:spcPts val="0"/>
              </a:spcBef>
              <a:spcAft>
                <a:spcPts val="0"/>
              </a:spcAft>
              <a:buClr>
                <a:schemeClr val="lt1"/>
              </a:buClr>
              <a:buSzPts val="3400"/>
              <a:buFont typeface="Roboto"/>
              <a:buNone/>
              <a:defRPr sz="3400">
                <a:solidFill>
                  <a:schemeClr val="lt1"/>
                </a:solidFill>
                <a:latin typeface="Roboto"/>
                <a:ea typeface="Roboto"/>
                <a:cs typeface="Roboto"/>
                <a:sym typeface="Roboto"/>
              </a:defRPr>
            </a:lvl5pPr>
            <a:lvl6pPr lvl="5" rtl="0" algn="r">
              <a:spcBef>
                <a:spcPts val="0"/>
              </a:spcBef>
              <a:spcAft>
                <a:spcPts val="0"/>
              </a:spcAft>
              <a:buClr>
                <a:schemeClr val="lt1"/>
              </a:buClr>
              <a:buSzPts val="3400"/>
              <a:buFont typeface="Roboto"/>
              <a:buNone/>
              <a:defRPr sz="3400">
                <a:solidFill>
                  <a:schemeClr val="lt1"/>
                </a:solidFill>
                <a:latin typeface="Roboto"/>
                <a:ea typeface="Roboto"/>
                <a:cs typeface="Roboto"/>
                <a:sym typeface="Roboto"/>
              </a:defRPr>
            </a:lvl6pPr>
            <a:lvl7pPr lvl="6" rtl="0" algn="r">
              <a:spcBef>
                <a:spcPts val="0"/>
              </a:spcBef>
              <a:spcAft>
                <a:spcPts val="0"/>
              </a:spcAft>
              <a:buClr>
                <a:schemeClr val="lt1"/>
              </a:buClr>
              <a:buSzPts val="3400"/>
              <a:buFont typeface="Roboto"/>
              <a:buNone/>
              <a:defRPr sz="3400">
                <a:solidFill>
                  <a:schemeClr val="lt1"/>
                </a:solidFill>
                <a:latin typeface="Roboto"/>
                <a:ea typeface="Roboto"/>
                <a:cs typeface="Roboto"/>
                <a:sym typeface="Roboto"/>
              </a:defRPr>
            </a:lvl7pPr>
            <a:lvl8pPr lvl="7" rtl="0" algn="r">
              <a:spcBef>
                <a:spcPts val="0"/>
              </a:spcBef>
              <a:spcAft>
                <a:spcPts val="0"/>
              </a:spcAft>
              <a:buClr>
                <a:schemeClr val="lt1"/>
              </a:buClr>
              <a:buSzPts val="3400"/>
              <a:buFont typeface="Roboto"/>
              <a:buNone/>
              <a:defRPr sz="3400">
                <a:solidFill>
                  <a:schemeClr val="lt1"/>
                </a:solidFill>
                <a:latin typeface="Roboto"/>
                <a:ea typeface="Roboto"/>
                <a:cs typeface="Roboto"/>
                <a:sym typeface="Roboto"/>
              </a:defRPr>
            </a:lvl8pPr>
            <a:lvl9pPr lvl="8" rtl="0" algn="r">
              <a:spcBef>
                <a:spcPts val="0"/>
              </a:spcBef>
              <a:spcAft>
                <a:spcPts val="0"/>
              </a:spcAft>
              <a:buClr>
                <a:schemeClr val="lt1"/>
              </a:buClr>
              <a:buSzPts val="3400"/>
              <a:buFont typeface="Roboto"/>
              <a:buNone/>
              <a:defRPr sz="3400">
                <a:solidFill>
                  <a:schemeClr val="lt1"/>
                </a:solidFill>
                <a:latin typeface="Roboto"/>
                <a:ea typeface="Roboto"/>
                <a:cs typeface="Roboto"/>
                <a:sym typeface="Roboto"/>
              </a:defRPr>
            </a:lvl9pPr>
          </a:lstStyle>
          <a:p/>
        </p:txBody>
      </p:sp>
      <p:sp>
        <p:nvSpPr>
          <p:cNvPr id="46" name="Google Shape;46;p7"/>
          <p:cNvSpPr txBox="1"/>
          <p:nvPr>
            <p:ph idx="1" type="subTitle"/>
          </p:nvPr>
        </p:nvSpPr>
        <p:spPr>
          <a:xfrm>
            <a:off x="4143100" y="1777532"/>
            <a:ext cx="4053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800"/>
              <a:buNone/>
              <a:defRPr sz="28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Roboto"/>
                <a:ea typeface="Roboto"/>
                <a:cs typeface="Roboto"/>
                <a:sym typeface="Roboto"/>
              </a:defRPr>
            </a:lvl1pPr>
            <a:lvl2pPr lvl="1" rtl="0">
              <a:buNone/>
              <a:defRPr sz="800">
                <a:solidFill>
                  <a:schemeClr val="lt1"/>
                </a:solidFill>
                <a:latin typeface="Roboto"/>
                <a:ea typeface="Roboto"/>
                <a:cs typeface="Roboto"/>
                <a:sym typeface="Roboto"/>
              </a:defRPr>
            </a:lvl2pPr>
            <a:lvl3pPr lvl="2" rtl="0">
              <a:buNone/>
              <a:defRPr sz="800">
                <a:solidFill>
                  <a:schemeClr val="lt1"/>
                </a:solidFill>
                <a:latin typeface="Roboto"/>
                <a:ea typeface="Roboto"/>
                <a:cs typeface="Roboto"/>
                <a:sym typeface="Roboto"/>
              </a:defRPr>
            </a:lvl3pPr>
            <a:lvl4pPr lvl="3" rtl="0">
              <a:buNone/>
              <a:defRPr sz="800">
                <a:solidFill>
                  <a:schemeClr val="lt1"/>
                </a:solidFill>
                <a:latin typeface="Roboto"/>
                <a:ea typeface="Roboto"/>
                <a:cs typeface="Roboto"/>
                <a:sym typeface="Roboto"/>
              </a:defRPr>
            </a:lvl4pPr>
            <a:lvl5pPr lvl="4" rtl="0">
              <a:buNone/>
              <a:defRPr sz="800">
                <a:solidFill>
                  <a:schemeClr val="lt1"/>
                </a:solidFill>
                <a:latin typeface="Roboto"/>
                <a:ea typeface="Roboto"/>
                <a:cs typeface="Roboto"/>
                <a:sym typeface="Roboto"/>
              </a:defRPr>
            </a:lvl5pPr>
            <a:lvl6pPr lvl="5" rtl="0">
              <a:buNone/>
              <a:defRPr sz="800">
                <a:solidFill>
                  <a:schemeClr val="lt1"/>
                </a:solidFill>
                <a:latin typeface="Roboto"/>
                <a:ea typeface="Roboto"/>
                <a:cs typeface="Roboto"/>
                <a:sym typeface="Roboto"/>
              </a:defRPr>
            </a:lvl6pPr>
            <a:lvl7pPr lvl="6" rtl="0">
              <a:buNone/>
              <a:defRPr sz="800">
                <a:solidFill>
                  <a:schemeClr val="lt1"/>
                </a:solidFill>
                <a:latin typeface="Roboto"/>
                <a:ea typeface="Roboto"/>
                <a:cs typeface="Roboto"/>
                <a:sym typeface="Roboto"/>
              </a:defRPr>
            </a:lvl7pPr>
            <a:lvl8pPr lvl="7" rtl="0">
              <a:buNone/>
              <a:defRPr sz="800">
                <a:solidFill>
                  <a:schemeClr val="lt1"/>
                </a:solidFill>
                <a:latin typeface="Roboto"/>
                <a:ea typeface="Roboto"/>
                <a:cs typeface="Roboto"/>
                <a:sym typeface="Roboto"/>
              </a:defRPr>
            </a:lvl8pPr>
            <a:lvl9pPr lvl="8" rtl="0">
              <a:buNone/>
              <a:defRPr sz="8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ções 1 1">
  <p:cSld name="SECTION_HEADER_2_2">
    <p:spTree>
      <p:nvGrpSpPr>
        <p:cNvPr id="48" name="Shape 48"/>
        <p:cNvGrpSpPr/>
        <p:nvPr/>
      </p:nvGrpSpPr>
      <p:grpSpPr>
        <a:xfrm>
          <a:off x="0" y="0"/>
          <a:ext cx="0" cy="0"/>
          <a:chOff x="0" y="0"/>
          <a:chExt cx="0" cy="0"/>
        </a:xfrm>
      </p:grpSpPr>
      <p:sp>
        <p:nvSpPr>
          <p:cNvPr id="49" name="Google Shape;49;p8"/>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E3347"/>
              </a:buClr>
              <a:buSzPts val="3200"/>
              <a:buFont typeface="Montserrat"/>
              <a:buNone/>
              <a:defRPr b="1">
                <a:solidFill>
                  <a:srgbClr val="1E3347"/>
                </a:solidFill>
                <a:latin typeface="Montserrat"/>
                <a:ea typeface="Montserrat"/>
                <a:cs typeface="Montserrat"/>
                <a:sym typeface="Montserrat"/>
              </a:defRPr>
            </a:lvl1pPr>
            <a:lvl2pPr lvl="1" rtl="0">
              <a:spcBef>
                <a:spcPts val="0"/>
              </a:spcBef>
              <a:spcAft>
                <a:spcPts val="0"/>
              </a:spcAft>
              <a:buSzPts val="3600"/>
              <a:buFont typeface="Montserrat"/>
              <a:buNone/>
              <a:defRPr b="1" sz="3600">
                <a:latin typeface="Montserrat"/>
                <a:ea typeface="Montserrat"/>
                <a:cs typeface="Montserrat"/>
                <a:sym typeface="Montserrat"/>
              </a:defRPr>
            </a:lvl2pPr>
            <a:lvl3pPr lvl="2" rtl="0">
              <a:spcBef>
                <a:spcPts val="0"/>
              </a:spcBef>
              <a:spcAft>
                <a:spcPts val="0"/>
              </a:spcAft>
              <a:buSzPts val="3600"/>
              <a:buFont typeface="Montserrat"/>
              <a:buNone/>
              <a:defRPr b="1" sz="3600">
                <a:latin typeface="Montserrat"/>
                <a:ea typeface="Montserrat"/>
                <a:cs typeface="Montserrat"/>
                <a:sym typeface="Montserrat"/>
              </a:defRPr>
            </a:lvl3pPr>
            <a:lvl4pPr lvl="3" rtl="0">
              <a:spcBef>
                <a:spcPts val="0"/>
              </a:spcBef>
              <a:spcAft>
                <a:spcPts val="0"/>
              </a:spcAft>
              <a:buSzPts val="3600"/>
              <a:buFont typeface="Montserrat"/>
              <a:buNone/>
              <a:defRPr b="1" sz="3600">
                <a:latin typeface="Montserrat"/>
                <a:ea typeface="Montserrat"/>
                <a:cs typeface="Montserrat"/>
                <a:sym typeface="Montserrat"/>
              </a:defRPr>
            </a:lvl4pPr>
            <a:lvl5pPr lvl="4" rtl="0">
              <a:spcBef>
                <a:spcPts val="0"/>
              </a:spcBef>
              <a:spcAft>
                <a:spcPts val="0"/>
              </a:spcAft>
              <a:buSzPts val="3600"/>
              <a:buFont typeface="Montserrat"/>
              <a:buNone/>
              <a:defRPr b="1" sz="3600">
                <a:latin typeface="Montserrat"/>
                <a:ea typeface="Montserrat"/>
                <a:cs typeface="Montserrat"/>
                <a:sym typeface="Montserrat"/>
              </a:defRPr>
            </a:lvl5pPr>
            <a:lvl6pPr lvl="5" rtl="0">
              <a:spcBef>
                <a:spcPts val="0"/>
              </a:spcBef>
              <a:spcAft>
                <a:spcPts val="0"/>
              </a:spcAft>
              <a:buSzPts val="3600"/>
              <a:buFont typeface="Montserrat"/>
              <a:buNone/>
              <a:defRPr b="1" sz="3600">
                <a:latin typeface="Montserrat"/>
                <a:ea typeface="Montserrat"/>
                <a:cs typeface="Montserrat"/>
                <a:sym typeface="Montserrat"/>
              </a:defRPr>
            </a:lvl6pPr>
            <a:lvl7pPr lvl="6" rtl="0">
              <a:spcBef>
                <a:spcPts val="0"/>
              </a:spcBef>
              <a:spcAft>
                <a:spcPts val="0"/>
              </a:spcAft>
              <a:buSzPts val="3600"/>
              <a:buFont typeface="Montserrat"/>
              <a:buNone/>
              <a:defRPr b="1" sz="3600">
                <a:latin typeface="Montserrat"/>
                <a:ea typeface="Montserrat"/>
                <a:cs typeface="Montserrat"/>
                <a:sym typeface="Montserrat"/>
              </a:defRPr>
            </a:lvl7pPr>
            <a:lvl8pPr lvl="7" rtl="0">
              <a:spcBef>
                <a:spcPts val="0"/>
              </a:spcBef>
              <a:spcAft>
                <a:spcPts val="0"/>
              </a:spcAft>
              <a:buSzPts val="3600"/>
              <a:buFont typeface="Montserrat"/>
              <a:buNone/>
              <a:defRPr b="1" sz="3600">
                <a:latin typeface="Montserrat"/>
                <a:ea typeface="Montserrat"/>
                <a:cs typeface="Montserrat"/>
                <a:sym typeface="Montserrat"/>
              </a:defRPr>
            </a:lvl8pPr>
            <a:lvl9pPr lvl="8" rtl="0">
              <a:spcBef>
                <a:spcPts val="0"/>
              </a:spcBef>
              <a:spcAft>
                <a:spcPts val="0"/>
              </a:spcAft>
              <a:buSzPts val="3600"/>
              <a:buFont typeface="Montserrat"/>
              <a:buNone/>
              <a:defRPr b="1" sz="3600">
                <a:latin typeface="Montserrat"/>
                <a:ea typeface="Montserrat"/>
                <a:cs typeface="Montserrat"/>
                <a:sym typeface="Montserrat"/>
              </a:defRPr>
            </a:lvl9pPr>
          </a:lstStyle>
          <a:p/>
        </p:txBody>
      </p:sp>
      <p:sp>
        <p:nvSpPr>
          <p:cNvPr id="50" name="Google Shape;50;p8"/>
          <p:cNvSpPr txBox="1"/>
          <p:nvPr>
            <p:ph idx="1" type="body"/>
          </p:nvPr>
        </p:nvSpPr>
        <p:spPr>
          <a:xfrm>
            <a:off x="311700" y="1353325"/>
            <a:ext cx="6501600" cy="357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8F1547"/>
              </a:buClr>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Clr>
                <a:srgbClr val="8F1547"/>
              </a:buClr>
              <a:buSzPts val="1400"/>
              <a:buChar char="⭗"/>
              <a:defRPr/>
            </a:lvl3pPr>
            <a:lvl4pPr indent="-317500" lvl="3" marL="1828800" rtl="0">
              <a:spcBef>
                <a:spcPts val="1600"/>
              </a:spcBef>
              <a:spcAft>
                <a:spcPts val="0"/>
              </a:spcAft>
              <a:buClr>
                <a:srgbClr val="8F1547"/>
              </a:buClr>
              <a:buSzPts val="1400"/>
              <a:buChar char="⬥"/>
              <a:defRPr/>
            </a:lvl4pPr>
            <a:lvl5pPr indent="-317500" lvl="4" marL="2286000" rtl="0">
              <a:spcBef>
                <a:spcPts val="1600"/>
              </a:spcBef>
              <a:spcAft>
                <a:spcPts val="0"/>
              </a:spcAft>
              <a:buClr>
                <a:srgbClr val="8F1547"/>
              </a:buClr>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1" name="Google Shape;51;p8"/>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F1547"/>
              </a:buClr>
              <a:buSzPts val="2000"/>
              <a:buFont typeface="Montserrat"/>
              <a:buNone/>
              <a:defRPr b="1" sz="2000">
                <a:solidFill>
                  <a:srgbClr val="8F1547"/>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9pPr>
          </a:lstStyle>
          <a:p/>
        </p:txBody>
      </p:sp>
      <p:sp>
        <p:nvSpPr>
          <p:cNvPr id="52" name="Google Shape;5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Roboto"/>
                <a:ea typeface="Roboto"/>
                <a:cs typeface="Roboto"/>
                <a:sym typeface="Roboto"/>
              </a:defRPr>
            </a:lvl1pPr>
            <a:lvl2pPr lvl="1" rtl="0">
              <a:buNone/>
              <a:defRPr sz="800">
                <a:solidFill>
                  <a:schemeClr val="lt1"/>
                </a:solidFill>
                <a:latin typeface="Roboto"/>
                <a:ea typeface="Roboto"/>
                <a:cs typeface="Roboto"/>
                <a:sym typeface="Roboto"/>
              </a:defRPr>
            </a:lvl2pPr>
            <a:lvl3pPr lvl="2" rtl="0">
              <a:buNone/>
              <a:defRPr sz="800">
                <a:solidFill>
                  <a:schemeClr val="lt1"/>
                </a:solidFill>
                <a:latin typeface="Roboto"/>
                <a:ea typeface="Roboto"/>
                <a:cs typeface="Roboto"/>
                <a:sym typeface="Roboto"/>
              </a:defRPr>
            </a:lvl3pPr>
            <a:lvl4pPr lvl="3" rtl="0">
              <a:buNone/>
              <a:defRPr sz="800">
                <a:solidFill>
                  <a:schemeClr val="lt1"/>
                </a:solidFill>
                <a:latin typeface="Roboto"/>
                <a:ea typeface="Roboto"/>
                <a:cs typeface="Roboto"/>
                <a:sym typeface="Roboto"/>
              </a:defRPr>
            </a:lvl4pPr>
            <a:lvl5pPr lvl="4" rtl="0">
              <a:buNone/>
              <a:defRPr sz="800">
                <a:solidFill>
                  <a:schemeClr val="lt1"/>
                </a:solidFill>
                <a:latin typeface="Roboto"/>
                <a:ea typeface="Roboto"/>
                <a:cs typeface="Roboto"/>
                <a:sym typeface="Roboto"/>
              </a:defRPr>
            </a:lvl5pPr>
            <a:lvl6pPr lvl="5" rtl="0">
              <a:buNone/>
              <a:defRPr sz="800">
                <a:solidFill>
                  <a:schemeClr val="lt1"/>
                </a:solidFill>
                <a:latin typeface="Roboto"/>
                <a:ea typeface="Roboto"/>
                <a:cs typeface="Roboto"/>
                <a:sym typeface="Roboto"/>
              </a:defRPr>
            </a:lvl6pPr>
            <a:lvl7pPr lvl="6" rtl="0">
              <a:buNone/>
              <a:defRPr sz="800">
                <a:solidFill>
                  <a:schemeClr val="lt1"/>
                </a:solidFill>
                <a:latin typeface="Roboto"/>
                <a:ea typeface="Roboto"/>
                <a:cs typeface="Roboto"/>
                <a:sym typeface="Roboto"/>
              </a:defRPr>
            </a:lvl7pPr>
            <a:lvl8pPr lvl="7" rtl="0">
              <a:buNone/>
              <a:defRPr sz="800">
                <a:solidFill>
                  <a:schemeClr val="lt1"/>
                </a:solidFill>
                <a:latin typeface="Roboto"/>
                <a:ea typeface="Roboto"/>
                <a:cs typeface="Roboto"/>
                <a:sym typeface="Roboto"/>
              </a:defRPr>
            </a:lvl8pPr>
            <a:lvl9pPr lvl="8" rtl="0">
              <a:buNone/>
              <a:defRPr sz="8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pic>
        <p:nvPicPr>
          <p:cNvPr id="53" name="Google Shape;53;p8"/>
          <p:cNvPicPr preferRelativeResize="0"/>
          <p:nvPr/>
        </p:nvPicPr>
        <p:blipFill>
          <a:blip r:embed="rId2">
            <a:alphaModFix/>
          </a:blip>
          <a:stretch>
            <a:fillRect/>
          </a:stretch>
        </p:blipFill>
        <p:spPr>
          <a:xfrm>
            <a:off x="5532000" y="-532404"/>
            <a:ext cx="5802450" cy="262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 2 1">
  <p:cSld name="CUSTOM_6">
    <p:spTree>
      <p:nvGrpSpPr>
        <p:cNvPr id="54" name="Shape 54"/>
        <p:cNvGrpSpPr/>
        <p:nvPr/>
      </p:nvGrpSpPr>
      <p:grpSpPr>
        <a:xfrm>
          <a:off x="0" y="0"/>
          <a:ext cx="0" cy="0"/>
          <a:chOff x="0" y="0"/>
          <a:chExt cx="0" cy="0"/>
        </a:xfrm>
      </p:grpSpPr>
      <p:sp>
        <p:nvSpPr>
          <p:cNvPr id="55" name="Google Shape;55;p9"/>
          <p:cNvSpPr/>
          <p:nvPr/>
        </p:nvSpPr>
        <p:spPr>
          <a:xfrm>
            <a:off x="-189825" y="-203400"/>
            <a:ext cx="6734700" cy="5531400"/>
          </a:xfrm>
          <a:prstGeom prst="rect">
            <a:avLst/>
          </a:prstGeom>
          <a:solidFill>
            <a:srgbClr val="8F15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type="ctrTitle"/>
          </p:nvPr>
        </p:nvSpPr>
        <p:spPr>
          <a:xfrm>
            <a:off x="904726" y="527800"/>
            <a:ext cx="5515200" cy="2346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800"/>
              <a:buFont typeface="Montserrat"/>
              <a:buNone/>
              <a:defRPr b="1" sz="3800">
                <a:solidFill>
                  <a:schemeClr val="lt1"/>
                </a:solidFill>
                <a:latin typeface="Montserrat"/>
                <a:ea typeface="Montserrat"/>
                <a:cs typeface="Montserrat"/>
                <a:sym typeface="Montserrat"/>
              </a:defRPr>
            </a:lvl1pPr>
            <a:lvl2pPr lvl="1"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5200"/>
              <a:buFont typeface="Montserrat"/>
              <a:buNone/>
              <a:defRPr b="1" sz="5200">
                <a:solidFill>
                  <a:schemeClr val="lt1"/>
                </a:solidFill>
                <a:latin typeface="Montserrat"/>
                <a:ea typeface="Montserrat"/>
                <a:cs typeface="Montserrat"/>
                <a:sym typeface="Montserrat"/>
              </a:defRPr>
            </a:lvl9pPr>
          </a:lstStyle>
          <a:p/>
        </p:txBody>
      </p:sp>
      <p:sp>
        <p:nvSpPr>
          <p:cNvPr id="57" name="Google Shape;57;p9"/>
          <p:cNvSpPr txBox="1"/>
          <p:nvPr>
            <p:ph idx="1" type="subTitle"/>
          </p:nvPr>
        </p:nvSpPr>
        <p:spPr>
          <a:xfrm>
            <a:off x="918050" y="2733575"/>
            <a:ext cx="4938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9pPr>
          </a:lstStyle>
          <a:p/>
        </p:txBody>
      </p:sp>
      <p:sp>
        <p:nvSpPr>
          <p:cNvPr id="58" name="Google Shape;5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Roboto"/>
                <a:ea typeface="Roboto"/>
                <a:cs typeface="Roboto"/>
                <a:sym typeface="Roboto"/>
              </a:defRPr>
            </a:lvl1pPr>
            <a:lvl2pPr lvl="1" rtl="0">
              <a:buNone/>
              <a:defRPr sz="800">
                <a:solidFill>
                  <a:schemeClr val="lt1"/>
                </a:solidFill>
                <a:latin typeface="Roboto"/>
                <a:ea typeface="Roboto"/>
                <a:cs typeface="Roboto"/>
                <a:sym typeface="Roboto"/>
              </a:defRPr>
            </a:lvl2pPr>
            <a:lvl3pPr lvl="2" rtl="0">
              <a:buNone/>
              <a:defRPr sz="800">
                <a:solidFill>
                  <a:schemeClr val="lt1"/>
                </a:solidFill>
                <a:latin typeface="Roboto"/>
                <a:ea typeface="Roboto"/>
                <a:cs typeface="Roboto"/>
                <a:sym typeface="Roboto"/>
              </a:defRPr>
            </a:lvl3pPr>
            <a:lvl4pPr lvl="3" rtl="0">
              <a:buNone/>
              <a:defRPr sz="800">
                <a:solidFill>
                  <a:schemeClr val="lt1"/>
                </a:solidFill>
                <a:latin typeface="Roboto"/>
                <a:ea typeface="Roboto"/>
                <a:cs typeface="Roboto"/>
                <a:sym typeface="Roboto"/>
              </a:defRPr>
            </a:lvl4pPr>
            <a:lvl5pPr lvl="4" rtl="0">
              <a:buNone/>
              <a:defRPr sz="800">
                <a:solidFill>
                  <a:schemeClr val="lt1"/>
                </a:solidFill>
                <a:latin typeface="Roboto"/>
                <a:ea typeface="Roboto"/>
                <a:cs typeface="Roboto"/>
                <a:sym typeface="Roboto"/>
              </a:defRPr>
            </a:lvl5pPr>
            <a:lvl6pPr lvl="5" rtl="0">
              <a:buNone/>
              <a:defRPr sz="800">
                <a:solidFill>
                  <a:schemeClr val="lt1"/>
                </a:solidFill>
                <a:latin typeface="Roboto"/>
                <a:ea typeface="Roboto"/>
                <a:cs typeface="Roboto"/>
                <a:sym typeface="Roboto"/>
              </a:defRPr>
            </a:lvl6pPr>
            <a:lvl7pPr lvl="6" rtl="0">
              <a:buNone/>
              <a:defRPr sz="800">
                <a:solidFill>
                  <a:schemeClr val="lt1"/>
                </a:solidFill>
                <a:latin typeface="Roboto"/>
                <a:ea typeface="Roboto"/>
                <a:cs typeface="Roboto"/>
                <a:sym typeface="Roboto"/>
              </a:defRPr>
            </a:lvl7pPr>
            <a:lvl8pPr lvl="7" rtl="0">
              <a:buNone/>
              <a:defRPr sz="800">
                <a:solidFill>
                  <a:schemeClr val="lt1"/>
                </a:solidFill>
                <a:latin typeface="Roboto"/>
                <a:ea typeface="Roboto"/>
                <a:cs typeface="Roboto"/>
                <a:sym typeface="Roboto"/>
              </a:defRPr>
            </a:lvl8pPr>
            <a:lvl9pPr lvl="8" rtl="0">
              <a:buNone/>
              <a:defRPr sz="8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1F3A54"/>
              </a:buClr>
              <a:buSzPts val="3200"/>
              <a:buFont typeface="Roboto Black"/>
              <a:buNone/>
              <a:defRPr sz="3200">
                <a:solidFill>
                  <a:srgbClr val="1F3A54"/>
                </a:solidFill>
                <a:latin typeface="Roboto Black"/>
                <a:ea typeface="Roboto Black"/>
                <a:cs typeface="Roboto Black"/>
                <a:sym typeface="Robo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00A4E0"/>
              </a:buClr>
              <a:buSzPts val="1800"/>
              <a:buFont typeface="Roboto"/>
              <a:buChar char="￭"/>
              <a:defRPr sz="1800">
                <a:solidFill>
                  <a:srgbClr val="1F3A54"/>
                </a:solidFill>
                <a:latin typeface="Roboto"/>
                <a:ea typeface="Roboto"/>
                <a:cs typeface="Roboto"/>
                <a:sym typeface="Roboto"/>
              </a:defRPr>
            </a:lvl1pPr>
            <a:lvl2pPr indent="-317500" lvl="1" marL="914400" rtl="0">
              <a:lnSpc>
                <a:spcPct val="115000"/>
              </a:lnSpc>
              <a:spcBef>
                <a:spcPts val="1600"/>
              </a:spcBef>
              <a:spcAft>
                <a:spcPts val="0"/>
              </a:spcAft>
              <a:buClr>
                <a:srgbClr val="1F3A54"/>
              </a:buClr>
              <a:buSzPts val="1400"/>
              <a:buFont typeface="Roboto"/>
              <a:buChar char="╶"/>
              <a:defRPr>
                <a:solidFill>
                  <a:srgbClr val="1F3A54"/>
                </a:solidFill>
                <a:latin typeface="Roboto"/>
                <a:ea typeface="Roboto"/>
                <a:cs typeface="Roboto"/>
                <a:sym typeface="Roboto"/>
              </a:defRPr>
            </a:lvl2pPr>
            <a:lvl3pPr indent="-317500" lvl="2" marL="1371600" rtl="0">
              <a:lnSpc>
                <a:spcPct val="115000"/>
              </a:lnSpc>
              <a:spcBef>
                <a:spcPts val="1600"/>
              </a:spcBef>
              <a:spcAft>
                <a:spcPts val="0"/>
              </a:spcAft>
              <a:buClr>
                <a:srgbClr val="00A4E0"/>
              </a:buClr>
              <a:buSzPts val="1400"/>
              <a:buFont typeface="Roboto"/>
              <a:buChar char="⭗"/>
              <a:defRPr>
                <a:solidFill>
                  <a:srgbClr val="1F3A54"/>
                </a:solidFill>
                <a:latin typeface="Roboto"/>
                <a:ea typeface="Roboto"/>
                <a:cs typeface="Roboto"/>
                <a:sym typeface="Roboto"/>
              </a:defRPr>
            </a:lvl3pPr>
            <a:lvl4pPr indent="-317500" lvl="3" marL="1828800" rtl="0">
              <a:lnSpc>
                <a:spcPct val="115000"/>
              </a:lnSpc>
              <a:spcBef>
                <a:spcPts val="1600"/>
              </a:spcBef>
              <a:spcAft>
                <a:spcPts val="0"/>
              </a:spcAft>
              <a:buClr>
                <a:srgbClr val="0080B6"/>
              </a:buClr>
              <a:buSzPts val="1400"/>
              <a:buFont typeface="Roboto"/>
              <a:buChar char="⬥"/>
              <a:defRPr>
                <a:solidFill>
                  <a:srgbClr val="1F3A54"/>
                </a:solidFill>
                <a:latin typeface="Roboto"/>
                <a:ea typeface="Roboto"/>
                <a:cs typeface="Roboto"/>
                <a:sym typeface="Roboto"/>
              </a:defRPr>
            </a:lvl4pPr>
            <a:lvl5pPr indent="-317500" lvl="4" marL="2286000" rtl="0">
              <a:lnSpc>
                <a:spcPct val="115000"/>
              </a:lnSpc>
              <a:spcBef>
                <a:spcPts val="1600"/>
              </a:spcBef>
              <a:spcAft>
                <a:spcPts val="0"/>
              </a:spcAft>
              <a:buClr>
                <a:srgbClr val="00A4E0"/>
              </a:buClr>
              <a:buSzPts val="1400"/>
              <a:buFont typeface="Roboto"/>
              <a:buChar char="○"/>
              <a:defRPr>
                <a:solidFill>
                  <a:srgbClr val="1F3A54"/>
                </a:solidFill>
                <a:latin typeface="Roboto"/>
                <a:ea typeface="Roboto"/>
                <a:cs typeface="Roboto"/>
                <a:sym typeface="Roboto"/>
              </a:defRPr>
            </a:lvl5pPr>
            <a:lvl6pPr indent="-317500" lvl="5" marL="2743200" rtl="0">
              <a:lnSpc>
                <a:spcPct val="115000"/>
              </a:lnSpc>
              <a:spcBef>
                <a:spcPts val="1600"/>
              </a:spcBef>
              <a:spcAft>
                <a:spcPts val="0"/>
              </a:spcAft>
              <a:buClr>
                <a:srgbClr val="1F3A54"/>
              </a:buClr>
              <a:buSzPts val="1400"/>
              <a:buFont typeface="Roboto"/>
              <a:buChar char="■"/>
              <a:defRPr>
                <a:solidFill>
                  <a:srgbClr val="1F3A54"/>
                </a:solidFill>
                <a:latin typeface="Roboto"/>
                <a:ea typeface="Roboto"/>
                <a:cs typeface="Roboto"/>
                <a:sym typeface="Roboto"/>
              </a:defRPr>
            </a:lvl6pPr>
            <a:lvl7pPr indent="-317500" lvl="6" marL="3200400" rtl="0">
              <a:lnSpc>
                <a:spcPct val="115000"/>
              </a:lnSpc>
              <a:spcBef>
                <a:spcPts val="1600"/>
              </a:spcBef>
              <a:spcAft>
                <a:spcPts val="0"/>
              </a:spcAft>
              <a:buClr>
                <a:srgbClr val="1F3A54"/>
              </a:buClr>
              <a:buSzPts val="1400"/>
              <a:buFont typeface="Roboto"/>
              <a:buChar char="●"/>
              <a:defRPr>
                <a:solidFill>
                  <a:srgbClr val="1F3A54"/>
                </a:solidFill>
                <a:latin typeface="Roboto"/>
                <a:ea typeface="Roboto"/>
                <a:cs typeface="Roboto"/>
                <a:sym typeface="Roboto"/>
              </a:defRPr>
            </a:lvl7pPr>
            <a:lvl8pPr indent="-317500" lvl="7" marL="3657600" rtl="0">
              <a:lnSpc>
                <a:spcPct val="115000"/>
              </a:lnSpc>
              <a:spcBef>
                <a:spcPts val="1600"/>
              </a:spcBef>
              <a:spcAft>
                <a:spcPts val="0"/>
              </a:spcAft>
              <a:buClr>
                <a:srgbClr val="1F3A54"/>
              </a:buClr>
              <a:buSzPts val="1400"/>
              <a:buFont typeface="Roboto"/>
              <a:buChar char="○"/>
              <a:defRPr>
                <a:solidFill>
                  <a:srgbClr val="1F3A54"/>
                </a:solidFill>
                <a:latin typeface="Roboto"/>
                <a:ea typeface="Roboto"/>
                <a:cs typeface="Roboto"/>
                <a:sym typeface="Roboto"/>
              </a:defRPr>
            </a:lvl8pPr>
            <a:lvl9pPr indent="-317500" lvl="8" marL="4114800" rtl="0">
              <a:lnSpc>
                <a:spcPct val="115000"/>
              </a:lnSpc>
              <a:spcBef>
                <a:spcPts val="1600"/>
              </a:spcBef>
              <a:spcAft>
                <a:spcPts val="1600"/>
              </a:spcAft>
              <a:buClr>
                <a:srgbClr val="1F3A54"/>
              </a:buClr>
              <a:buSzPts val="1400"/>
              <a:buFont typeface="Roboto"/>
              <a:buChar char="■"/>
              <a:defRPr>
                <a:solidFill>
                  <a:srgbClr val="1F3A54"/>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ph type="ctrTitle"/>
          </p:nvPr>
        </p:nvSpPr>
        <p:spPr>
          <a:xfrm>
            <a:off x="568725" y="1215575"/>
            <a:ext cx="4663200" cy="234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X-Devops</a:t>
            </a:r>
            <a:endParaRPr/>
          </a:p>
        </p:txBody>
      </p:sp>
      <p:sp>
        <p:nvSpPr>
          <p:cNvPr id="64" name="Google Shape;64;p10"/>
          <p:cNvSpPr txBox="1"/>
          <p:nvPr>
            <p:ph idx="1" type="subTitle"/>
          </p:nvPr>
        </p:nvSpPr>
        <p:spPr>
          <a:xfrm>
            <a:off x="582050" y="3561575"/>
            <a:ext cx="40539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Apache AirFlow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Apache AirFlow</a:t>
            </a:r>
            <a:endParaRPr/>
          </a:p>
        </p:txBody>
      </p:sp>
      <p:sp>
        <p:nvSpPr>
          <p:cNvPr id="127" name="Google Shape;127;p19"/>
          <p:cNvSpPr txBox="1"/>
          <p:nvPr>
            <p:ph idx="1" type="body"/>
          </p:nvPr>
        </p:nvSpPr>
        <p:spPr>
          <a:xfrm>
            <a:off x="311700" y="1353325"/>
            <a:ext cx="6501600" cy="357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Open-Source</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Integrável com as maiores Clouds</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Interface de u</a:t>
            </a:r>
            <a:r>
              <a:rPr b="1" lang="pt-BR" sz="2000">
                <a:solidFill>
                  <a:srgbClr val="1768B5"/>
                </a:solidFill>
                <a:latin typeface="Montserrat"/>
                <a:ea typeface="Montserrat"/>
                <a:cs typeface="Montserrat"/>
                <a:sym typeface="Montserrat"/>
              </a:rPr>
              <a:t>suário</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Pragmático</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Retries</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Alertas</a:t>
            </a:r>
            <a:endParaRPr b="1" sz="2000">
              <a:solidFill>
                <a:srgbClr val="1768B5"/>
              </a:solidFill>
              <a:latin typeface="Montserrat"/>
              <a:ea typeface="Montserrat"/>
              <a:cs typeface="Montserrat"/>
              <a:sym typeface="Montserrat"/>
            </a:endParaRPr>
          </a:p>
        </p:txBody>
      </p:sp>
      <p:sp>
        <p:nvSpPr>
          <p:cNvPr id="128" name="Google Shape;128;p19"/>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Benefícios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Apache AirFlow</a:t>
            </a:r>
            <a:endParaRPr/>
          </a:p>
        </p:txBody>
      </p:sp>
      <p:sp>
        <p:nvSpPr>
          <p:cNvPr id="134" name="Google Shape;134;p20"/>
          <p:cNvSpPr txBox="1"/>
          <p:nvPr>
            <p:ph idx="1" type="body"/>
          </p:nvPr>
        </p:nvSpPr>
        <p:spPr>
          <a:xfrm>
            <a:off x="311700" y="1353325"/>
            <a:ext cx="6501600" cy="357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80B6"/>
              </a:buClr>
              <a:buSzPts val="2000"/>
              <a:buChar char="-"/>
            </a:pPr>
            <a:r>
              <a:rPr b="1" lang="pt-BR" sz="2000">
                <a:solidFill>
                  <a:srgbClr val="1768B5"/>
                </a:solidFill>
                <a:latin typeface="Montserrat"/>
                <a:ea typeface="Montserrat"/>
                <a:cs typeface="Montserrat"/>
                <a:sym typeface="Montserrat"/>
              </a:rPr>
              <a:t>Facilidade de Configuração</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Comunidade</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Complexidade de código</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UI/UX</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Ambiente de Dados</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Nuvens </a:t>
            </a:r>
            <a:r>
              <a:rPr b="1" lang="pt-BR" sz="2000">
                <a:solidFill>
                  <a:srgbClr val="1768B5"/>
                </a:solidFill>
                <a:latin typeface="Montserrat"/>
                <a:ea typeface="Montserrat"/>
                <a:cs typeface="Montserrat"/>
                <a:sym typeface="Montserrat"/>
              </a:rPr>
              <a:t>Públicas</a:t>
            </a:r>
            <a:endParaRPr b="1" sz="2000">
              <a:solidFill>
                <a:srgbClr val="1768B5"/>
              </a:solidFill>
              <a:latin typeface="Montserrat"/>
              <a:ea typeface="Montserrat"/>
              <a:cs typeface="Montserrat"/>
              <a:sym typeface="Montserrat"/>
            </a:endParaRPr>
          </a:p>
        </p:txBody>
      </p:sp>
      <p:sp>
        <p:nvSpPr>
          <p:cNvPr id="135" name="Google Shape;135;p20"/>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Airflow x Prefect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1"/>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Apache AirFlow</a:t>
            </a:r>
            <a:endParaRPr/>
          </a:p>
        </p:txBody>
      </p:sp>
      <p:sp>
        <p:nvSpPr>
          <p:cNvPr id="70" name="Google Shape;70;p11"/>
          <p:cNvSpPr txBox="1"/>
          <p:nvPr>
            <p:ph idx="1" type="body"/>
          </p:nvPr>
        </p:nvSpPr>
        <p:spPr>
          <a:xfrm>
            <a:off x="317750" y="1339025"/>
            <a:ext cx="6501600" cy="357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1600"/>
              <a:t>É um orquestrador open source de workflows, </a:t>
            </a:r>
            <a:r>
              <a:rPr lang="pt-BR" sz="1600"/>
              <a:t>escrito</a:t>
            </a:r>
            <a:r>
              <a:rPr lang="pt-BR" sz="1600"/>
              <a:t> em python e </a:t>
            </a:r>
            <a:r>
              <a:rPr lang="pt-BR" sz="1600"/>
              <a:t>desenvolvido</a:t>
            </a:r>
            <a:r>
              <a:rPr lang="pt-BR" sz="1600"/>
              <a:t> pela Apache Foundation. Serve para orquestrar pipelines de tarefas agendadas por meio de arquivos python com instruções de sequenciamento, chamados DAGs (Directed Acyclic Graph). Por que orquestrador? Porque consegue “comandar” diferentes tarefas, de diversos tempos, igualmente.</a:t>
            </a:r>
            <a:endParaRPr sz="1600"/>
          </a:p>
        </p:txBody>
      </p:sp>
      <p:sp>
        <p:nvSpPr>
          <p:cNvPr id="71" name="Google Shape;71;p11"/>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Introdução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2"/>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Apache AirFlow</a:t>
            </a:r>
            <a:endParaRPr/>
          </a:p>
        </p:txBody>
      </p:sp>
      <p:sp>
        <p:nvSpPr>
          <p:cNvPr id="77" name="Google Shape;77;p12"/>
          <p:cNvSpPr txBox="1"/>
          <p:nvPr>
            <p:ph idx="1" type="body"/>
          </p:nvPr>
        </p:nvSpPr>
        <p:spPr>
          <a:xfrm>
            <a:off x="311700" y="1353325"/>
            <a:ext cx="6501600" cy="357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8" name="Google Shape;78;p12"/>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Arquitetura</a:t>
            </a:r>
            <a:endParaRPr/>
          </a:p>
        </p:txBody>
      </p:sp>
      <p:pic>
        <p:nvPicPr>
          <p:cNvPr id="79" name="Google Shape;79;p12"/>
          <p:cNvPicPr preferRelativeResize="0"/>
          <p:nvPr/>
        </p:nvPicPr>
        <p:blipFill>
          <a:blip r:embed="rId3">
            <a:alphaModFix/>
          </a:blip>
          <a:stretch>
            <a:fillRect/>
          </a:stretch>
        </p:blipFill>
        <p:spPr>
          <a:xfrm>
            <a:off x="536550" y="1595250"/>
            <a:ext cx="6143898" cy="300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Apache AirFlow</a:t>
            </a:r>
            <a:endParaRPr/>
          </a:p>
        </p:txBody>
      </p:sp>
      <p:sp>
        <p:nvSpPr>
          <p:cNvPr id="85" name="Google Shape;85;p13"/>
          <p:cNvSpPr txBox="1"/>
          <p:nvPr>
            <p:ph idx="1" type="body"/>
          </p:nvPr>
        </p:nvSpPr>
        <p:spPr>
          <a:xfrm>
            <a:off x="311700" y="1353325"/>
            <a:ext cx="6501600" cy="3579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pt-BR" sz="2000">
                <a:solidFill>
                  <a:srgbClr val="1768B5"/>
                </a:solidFill>
                <a:latin typeface="Montserrat"/>
                <a:ea typeface="Montserrat"/>
                <a:cs typeface="Montserrat"/>
                <a:sym typeface="Montserrat"/>
              </a:rPr>
              <a:t>Airflow.cfg</a:t>
            </a:r>
            <a:endParaRPr b="1" sz="2000">
              <a:solidFill>
                <a:srgbClr val="1768B5"/>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2000">
              <a:solidFill>
                <a:srgbClr val="1768B5"/>
              </a:solidFill>
              <a:latin typeface="Montserrat"/>
              <a:ea typeface="Montserrat"/>
              <a:cs typeface="Montserrat"/>
              <a:sym typeface="Montserrat"/>
            </a:endParaRPr>
          </a:p>
          <a:p>
            <a:pPr indent="0" lvl="0" marL="0" rtl="0" algn="l">
              <a:spcBef>
                <a:spcPts val="0"/>
              </a:spcBef>
              <a:spcAft>
                <a:spcPts val="1600"/>
              </a:spcAft>
              <a:buNone/>
            </a:pPr>
            <a:r>
              <a:rPr lang="pt-BR"/>
              <a:t>Arquivo de configurações que descreve, principalmente, as conexões utilizadas para comunicação com o banco de dados de metadados da ferramenta, os intervalos de verificação de novos arquivos DAGs, e a frequência de atualização dos estados correntes de cada tarefa.</a:t>
            </a:r>
            <a:endParaRPr/>
          </a:p>
        </p:txBody>
      </p:sp>
      <p:sp>
        <p:nvSpPr>
          <p:cNvPr id="86" name="Google Shape;86;p13"/>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Arquitetura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Apache AirFlow</a:t>
            </a:r>
            <a:endParaRPr/>
          </a:p>
        </p:txBody>
      </p:sp>
      <p:sp>
        <p:nvSpPr>
          <p:cNvPr id="92" name="Google Shape;92;p14"/>
          <p:cNvSpPr txBox="1"/>
          <p:nvPr>
            <p:ph idx="1" type="body"/>
          </p:nvPr>
        </p:nvSpPr>
        <p:spPr>
          <a:xfrm>
            <a:off x="311700" y="1353325"/>
            <a:ext cx="6501600" cy="357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pt-BR" sz="2000">
                <a:solidFill>
                  <a:srgbClr val="1768B5"/>
                </a:solidFill>
                <a:latin typeface="Montserrat"/>
                <a:ea typeface="Montserrat"/>
                <a:cs typeface="Montserrat"/>
                <a:sym typeface="Montserrat"/>
              </a:rPr>
              <a:t>Webserver</a:t>
            </a:r>
            <a:endParaRPr b="1" sz="2000">
              <a:solidFill>
                <a:srgbClr val="1768B5"/>
              </a:solidFill>
              <a:latin typeface="Montserrat"/>
              <a:ea typeface="Montserrat"/>
              <a:cs typeface="Montserrat"/>
              <a:sym typeface="Montserrat"/>
            </a:endParaRPr>
          </a:p>
          <a:p>
            <a:pPr indent="0" lvl="0" marL="0" rtl="0" algn="l">
              <a:spcBef>
                <a:spcPts val="1600"/>
              </a:spcBef>
              <a:spcAft>
                <a:spcPts val="1600"/>
              </a:spcAft>
              <a:buNone/>
            </a:pPr>
            <a:r>
              <a:rPr lang="pt-BR"/>
              <a:t>Subsistema</a:t>
            </a:r>
            <a:r>
              <a:rPr lang="pt-BR"/>
              <a:t> responsável pela integração e execução de uma interface visual para o usuário. Aqui são apresentados graficamente a maior parte dos elementos que podem ser utilizados pelo usuário, como DAGs, logs, alertas, avisos e todo tipo de monitoramento do sistema.</a:t>
            </a:r>
            <a:endParaRPr/>
          </a:p>
        </p:txBody>
      </p:sp>
      <p:sp>
        <p:nvSpPr>
          <p:cNvPr id="93" name="Google Shape;93;p14"/>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Arquitetura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Apache AirFlow</a:t>
            </a:r>
            <a:endParaRPr/>
          </a:p>
        </p:txBody>
      </p:sp>
      <p:sp>
        <p:nvSpPr>
          <p:cNvPr id="99" name="Google Shape;99;p15"/>
          <p:cNvSpPr txBox="1"/>
          <p:nvPr>
            <p:ph idx="1" type="body"/>
          </p:nvPr>
        </p:nvSpPr>
        <p:spPr>
          <a:xfrm>
            <a:off x="311700" y="1353325"/>
            <a:ext cx="6501600" cy="357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pt-BR" sz="2000">
                <a:solidFill>
                  <a:srgbClr val="1768B5"/>
                </a:solidFill>
                <a:latin typeface="Montserrat"/>
                <a:ea typeface="Montserrat"/>
                <a:cs typeface="Montserrat"/>
                <a:sym typeface="Montserrat"/>
              </a:rPr>
              <a:t>Scheduler</a:t>
            </a:r>
            <a:endParaRPr b="1" sz="2000">
              <a:solidFill>
                <a:srgbClr val="1768B5"/>
              </a:solidFill>
              <a:latin typeface="Montserrat"/>
              <a:ea typeface="Montserrat"/>
              <a:cs typeface="Montserrat"/>
              <a:sym typeface="Montserrat"/>
            </a:endParaRPr>
          </a:p>
          <a:p>
            <a:pPr indent="0" lvl="0" marL="0" rtl="0" algn="l">
              <a:spcBef>
                <a:spcPts val="1600"/>
              </a:spcBef>
              <a:spcAft>
                <a:spcPts val="1600"/>
              </a:spcAft>
              <a:buNone/>
            </a:pPr>
            <a:r>
              <a:rPr lang="pt-BR"/>
              <a:t>Este componente pode ser entendido como o “coração” do Airflow, é responsável pela temporização do sistema, resultando na execução programada de DAGs, no agendamento de execução de tarefas individuais das DAGs e também da distribuição destas para diferentes Executors. Resumidamente, garantir o bom funcionamento deste componente faz parte de um grande diferencial para garantir o bom funcionamento do Airflow como ferramenta, já que faz a integração de quase todos os outros componentes/sub-sistemas.</a:t>
            </a:r>
            <a:endParaRPr/>
          </a:p>
        </p:txBody>
      </p:sp>
      <p:sp>
        <p:nvSpPr>
          <p:cNvPr id="100" name="Google Shape;100;p15"/>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Arquitetura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Apache AirFlow</a:t>
            </a:r>
            <a:endParaRPr/>
          </a:p>
        </p:txBody>
      </p:sp>
      <p:sp>
        <p:nvSpPr>
          <p:cNvPr id="106" name="Google Shape;106;p16"/>
          <p:cNvSpPr txBox="1"/>
          <p:nvPr>
            <p:ph idx="1" type="body"/>
          </p:nvPr>
        </p:nvSpPr>
        <p:spPr>
          <a:xfrm>
            <a:off x="311700" y="1353325"/>
            <a:ext cx="6501600" cy="357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pt-BR" sz="2000">
                <a:solidFill>
                  <a:srgbClr val="1768B5"/>
                </a:solidFill>
                <a:latin typeface="Montserrat"/>
                <a:ea typeface="Montserrat"/>
                <a:cs typeface="Montserrat"/>
                <a:sym typeface="Montserrat"/>
              </a:rPr>
              <a:t>Metadata</a:t>
            </a:r>
            <a:endParaRPr b="1" sz="2000">
              <a:solidFill>
                <a:srgbClr val="1768B5"/>
              </a:solidFill>
              <a:latin typeface="Montserrat"/>
              <a:ea typeface="Montserrat"/>
              <a:cs typeface="Montserrat"/>
              <a:sym typeface="Montserrat"/>
            </a:endParaRPr>
          </a:p>
          <a:p>
            <a:pPr indent="0" lvl="0" marL="0" rtl="0" algn="l">
              <a:spcBef>
                <a:spcPts val="1600"/>
              </a:spcBef>
              <a:spcAft>
                <a:spcPts val="1600"/>
              </a:spcAft>
              <a:buNone/>
            </a:pPr>
            <a:r>
              <a:rPr lang="pt-BR"/>
              <a:t>Se o Scheduler pode ser considerado o “coração” do Airflow, então o banco de dados de metadados seria o “cérebro”. É neste elemento que são armazenadas todas as variáveis utilizadas por todos os outros componentes da ferramenta, desde usuários até retornos de tarefas. Faz uso de um banco de dados relacional que permite, inclusive, a troca de informação entre tarefas.</a:t>
            </a:r>
            <a:endParaRPr/>
          </a:p>
        </p:txBody>
      </p:sp>
      <p:sp>
        <p:nvSpPr>
          <p:cNvPr id="107" name="Google Shape;107;p16"/>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Arquitetura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Apache AirFlow</a:t>
            </a:r>
            <a:endParaRPr/>
          </a:p>
        </p:txBody>
      </p:sp>
      <p:sp>
        <p:nvSpPr>
          <p:cNvPr id="113" name="Google Shape;113;p17"/>
          <p:cNvSpPr txBox="1"/>
          <p:nvPr>
            <p:ph idx="1" type="body"/>
          </p:nvPr>
        </p:nvSpPr>
        <p:spPr>
          <a:xfrm>
            <a:off x="311700" y="1353325"/>
            <a:ext cx="6501600" cy="357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pt-BR" sz="2000">
                <a:solidFill>
                  <a:srgbClr val="1768B5"/>
                </a:solidFill>
                <a:latin typeface="Montserrat"/>
                <a:ea typeface="Montserrat"/>
                <a:cs typeface="Montserrat"/>
                <a:sym typeface="Montserrat"/>
              </a:rPr>
              <a:t>Executors</a:t>
            </a:r>
            <a:endParaRPr b="1" sz="2000">
              <a:solidFill>
                <a:srgbClr val="1768B5"/>
              </a:solidFill>
              <a:latin typeface="Montserrat"/>
              <a:ea typeface="Montserrat"/>
              <a:cs typeface="Montserrat"/>
              <a:sym typeface="Montserrat"/>
            </a:endParaRPr>
          </a:p>
          <a:p>
            <a:pPr indent="0" lvl="0" marL="0" rtl="0" algn="l">
              <a:spcBef>
                <a:spcPts val="1600"/>
              </a:spcBef>
              <a:spcAft>
                <a:spcPts val="1600"/>
              </a:spcAft>
              <a:buNone/>
            </a:pPr>
            <a:r>
              <a:rPr lang="pt-BR"/>
              <a:t>Subsistema</a:t>
            </a:r>
            <a:r>
              <a:rPr lang="pt-BR"/>
              <a:t> responsável pela execução das tarefas programadas pelo Scheduler, que estão localizadas na fila (queue) deste </a:t>
            </a:r>
            <a:r>
              <a:rPr lang="pt-BR"/>
              <a:t>subsistema</a:t>
            </a:r>
            <a:r>
              <a:rPr lang="pt-BR"/>
              <a:t> (na atual representação). O Airflow permite a execução de diferentes tipos de tarefas através de operadores de diferentes naturezas, como o PythonOperator, para execução de scripts Python, o DockerOperator, para trabalho com containers do Docker ou até mesmo o BashOperator, para a execução de comandos bash. </a:t>
            </a:r>
            <a:endParaRPr/>
          </a:p>
        </p:txBody>
      </p:sp>
      <p:sp>
        <p:nvSpPr>
          <p:cNvPr id="114" name="Google Shape;114;p17"/>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Arquitetura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7750" y="-203394"/>
            <a:ext cx="6501600" cy="11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Apache AirFlow</a:t>
            </a:r>
            <a:endParaRPr/>
          </a:p>
        </p:txBody>
      </p:sp>
      <p:sp>
        <p:nvSpPr>
          <p:cNvPr id="120" name="Google Shape;120;p18"/>
          <p:cNvSpPr txBox="1"/>
          <p:nvPr>
            <p:ph idx="1" type="body"/>
          </p:nvPr>
        </p:nvSpPr>
        <p:spPr>
          <a:xfrm>
            <a:off x="311700" y="1353325"/>
            <a:ext cx="6501600" cy="357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80B6"/>
              </a:buClr>
              <a:buSzPts val="2000"/>
              <a:buChar char="-"/>
            </a:pPr>
            <a:r>
              <a:rPr b="1" lang="pt-BR" sz="2000">
                <a:solidFill>
                  <a:srgbClr val="1768B5"/>
                </a:solidFill>
                <a:latin typeface="Montserrat"/>
                <a:ea typeface="Montserrat"/>
                <a:cs typeface="Montserrat"/>
                <a:sym typeface="Montserrat"/>
              </a:rPr>
              <a:t>Dinâmico</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Extensível</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Elegante</a:t>
            </a:r>
            <a:endParaRPr b="1" sz="2000">
              <a:solidFill>
                <a:srgbClr val="1768B5"/>
              </a:solidFill>
              <a:latin typeface="Montserrat"/>
              <a:ea typeface="Montserrat"/>
              <a:cs typeface="Montserrat"/>
              <a:sym typeface="Montserrat"/>
            </a:endParaRPr>
          </a:p>
          <a:p>
            <a:pPr indent="-355600" lvl="0" marL="457200" rtl="0" algn="l">
              <a:spcBef>
                <a:spcPts val="0"/>
              </a:spcBef>
              <a:spcAft>
                <a:spcPts val="0"/>
              </a:spcAft>
              <a:buClr>
                <a:srgbClr val="1768B5"/>
              </a:buClr>
              <a:buSzPts val="2000"/>
              <a:buFont typeface="Montserrat"/>
              <a:buChar char="-"/>
            </a:pPr>
            <a:r>
              <a:rPr b="1" lang="pt-BR" sz="2000">
                <a:solidFill>
                  <a:srgbClr val="1768B5"/>
                </a:solidFill>
                <a:latin typeface="Montserrat"/>
                <a:ea typeface="Montserrat"/>
                <a:cs typeface="Montserrat"/>
                <a:sym typeface="Montserrat"/>
              </a:rPr>
              <a:t>Escalável</a:t>
            </a:r>
            <a:endParaRPr/>
          </a:p>
        </p:txBody>
      </p:sp>
      <p:sp>
        <p:nvSpPr>
          <p:cNvPr id="121" name="Google Shape;121;p18"/>
          <p:cNvSpPr txBox="1"/>
          <p:nvPr>
            <p:ph idx="2" type="subTitle"/>
          </p:nvPr>
        </p:nvSpPr>
        <p:spPr>
          <a:xfrm>
            <a:off x="318075" y="688206"/>
            <a:ext cx="650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Princípios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struc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