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2" r:id="rId5"/>
    <p:sldId id="256" r:id="rId6"/>
    <p:sldId id="258" r:id="rId7"/>
    <p:sldId id="260" r:id="rId8"/>
    <p:sldId id="278" r:id="rId9"/>
    <p:sldId id="261" r:id="rId10"/>
    <p:sldId id="263" r:id="rId11"/>
    <p:sldId id="264" r:id="rId12"/>
    <p:sldId id="270" r:id="rId13"/>
    <p:sldId id="271" r:id="rId14"/>
    <p:sldId id="272" r:id="rId15"/>
    <p:sldId id="284"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33340-1D64-4453-8AD9-00A3A4228584}" v="84" dt="2021-08-03T19:07:55.170"/>
    <p1510:client id="{2DB19A90-CC10-48CB-9989-69EC87F69E43}" v="133" dt="2020-05-14T14:57:00.073"/>
    <p1510:client id="{30BF1731-E59F-1674-283B-4130D74B2D0C}" v="207" dt="2021-08-25T18:49:19.589"/>
    <p1510:client id="{3D5D184E-1523-D895-36BC-AB7965E7EAD4}" v="24" dt="2021-08-19T15:41:33.269"/>
    <p1510:client id="{3E514C4D-D21E-F999-BC20-C3FAB8C21E1B}" v="1" dt="2021-08-25T17:56:30.451"/>
    <p1510:client id="{4A961E5A-2438-4FC4-8026-A882C38FB673}" v="4" dt="2020-08-06T20:14:09.014"/>
    <p1510:client id="{6568E52D-6519-C88A-1DF3-2C5EFDFB03EF}" v="15" dt="2021-08-25T19:00:15.490"/>
    <p1510:client id="{91C1B565-2EBE-4FBE-A236-FF6BBF7FBBAB}" v="82" dt="2020-08-05T14:01:20.479"/>
    <p1510:client id="{9889E351-0D36-43C4-B3DE-E6317736BAEF}" v="18" dt="2020-08-05T17:44:52.918"/>
    <p1510:client id="{9D8ADC1E-82BC-4C05-BAE9-ACF1684B0E68}" v="79" dt="2020-07-30T18:40:41.056"/>
    <p1510:client id="{9F0DFF70-CC7B-44FD-997D-F142E57EB919}" v="90" dt="2020-07-30T18:48:33.494"/>
    <p1510:client id="{C398A4C3-B8F0-5F41-F9BD-773CA4B5F56E}" v="17" dt="2021-08-25T17:57:49.845"/>
    <p1510:client id="{CE677945-7146-4119-BC10-BD5DA49B957A}" v="71" dt="2020-08-06T20:09:10.284"/>
    <p1510:client id="{D0EEA173-538A-464A-8E12-6F069A30B51D}" v="13" dt="2020-07-30T18:43:25.032"/>
    <p1510:client id="{D3230B27-AD82-F5EA-7897-D2C1AE83D590}" v="4" dt="2021-08-25T20:05:08.404"/>
    <p1510:client id="{D63CE86E-A390-4651-99F3-BC26E24ECC00}" v="10" dt="2020-08-06T20:12:46.739"/>
    <p1510:client id="{D7193008-0A85-4F6B-AE14-904AAFAB3320}" v="20" dt="2020-05-14T14:24:48.909"/>
    <p1510:client id="{EA61D026-00FF-A1AB-5316-E3C67E9EB75E}" v="145" dt="2021-08-11T16:19:25.897"/>
    <p1510:client id="{EC969F29-83C2-40AF-8E78-B34A80AD6FA5}" v="138" dt="2020-05-13T12:48:29.175"/>
    <p1510:client id="{EF284DDD-9886-193E-42DA-F9585282B7E3}" v="20" dt="2021-08-25T18:00:49.004"/>
    <p1510:client id="{F536D7A7-DBE9-42FF-A94F-2DCD0953EDFF}" v="81" dt="2020-05-14T15:01:09.445"/>
    <p1510:client id="{F9BF2F73-89E2-865D-ADF8-2489A7FA40A5}" v="58" dt="2021-08-25T18:57:59.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man, Patricia" userId="S::edmpat@dunwoody.edu::ce1a77e3-44e5-443e-a352-dd1253b576cf" providerId="AD" clId="Web-{C398A4C3-B8F0-5F41-F9BD-773CA4B5F56E}"/>
    <pc:docChg chg="modSld">
      <pc:chgData name="Edman, Patricia" userId="S::edmpat@dunwoody.edu::ce1a77e3-44e5-443e-a352-dd1253b576cf" providerId="AD" clId="Web-{C398A4C3-B8F0-5F41-F9BD-773CA4B5F56E}" dt="2021-08-25T17:57:45.126" v="6" actId="20577"/>
      <pc:docMkLst>
        <pc:docMk/>
      </pc:docMkLst>
      <pc:sldChg chg="modSp">
        <pc:chgData name="Edman, Patricia" userId="S::edmpat@dunwoody.edu::ce1a77e3-44e5-443e-a352-dd1253b576cf" providerId="AD" clId="Web-{C398A4C3-B8F0-5F41-F9BD-773CA4B5F56E}" dt="2021-08-25T17:57:45.126" v="6" actId="20577"/>
        <pc:sldMkLst>
          <pc:docMk/>
          <pc:sldMk cId="4003282134" sldId="284"/>
        </pc:sldMkLst>
        <pc:spChg chg="mod">
          <ac:chgData name="Edman, Patricia" userId="S::edmpat@dunwoody.edu::ce1a77e3-44e5-443e-a352-dd1253b576cf" providerId="AD" clId="Web-{C398A4C3-B8F0-5F41-F9BD-773CA4B5F56E}" dt="2021-08-25T17:57:45.126" v="6" actId="20577"/>
          <ac:spMkLst>
            <pc:docMk/>
            <pc:sldMk cId="4003282134" sldId="284"/>
            <ac:spMk id="2" creationId="{5A1E2F76-9815-4ABA-86C4-DF9B1FE7C3CF}"/>
          </ac:spMkLst>
        </pc:spChg>
        <pc:spChg chg="mod">
          <ac:chgData name="Edman, Patricia" userId="S::edmpat@dunwoody.edu::ce1a77e3-44e5-443e-a352-dd1253b576cf" providerId="AD" clId="Web-{C398A4C3-B8F0-5F41-F9BD-773CA4B5F56E}" dt="2021-08-25T17:57:41.673" v="1" actId="20577"/>
          <ac:spMkLst>
            <pc:docMk/>
            <pc:sldMk cId="4003282134" sldId="284"/>
            <ac:spMk id="3" creationId="{D3E82CE9-8C02-4D79-BC6D-87AFA13999FE}"/>
          </ac:spMkLst>
        </pc:spChg>
      </pc:sldChg>
    </pc:docChg>
  </pc:docChgLst>
  <pc:docChgLst>
    <pc:chgData name="Edman, Patricia" userId="S::edmpat@dunwoody.edu::ce1a77e3-44e5-443e-a352-dd1253b576cf" providerId="AD" clId="Web-{3D5D184E-1523-D895-36BC-AB7965E7EAD4}"/>
    <pc:docChg chg="modSld">
      <pc:chgData name="Edman, Patricia" userId="S::edmpat@dunwoody.edu::ce1a77e3-44e5-443e-a352-dd1253b576cf" providerId="AD" clId="Web-{3D5D184E-1523-D895-36BC-AB7965E7EAD4}" dt="2021-08-19T15:41:33.269" v="15" actId="20577"/>
      <pc:docMkLst>
        <pc:docMk/>
      </pc:docMkLst>
      <pc:sldChg chg="modSp">
        <pc:chgData name="Edman, Patricia" userId="S::edmpat@dunwoody.edu::ce1a77e3-44e5-443e-a352-dd1253b576cf" providerId="AD" clId="Web-{3D5D184E-1523-D895-36BC-AB7965E7EAD4}" dt="2021-08-19T15:41:33.269" v="15" actId="20577"/>
        <pc:sldMkLst>
          <pc:docMk/>
          <pc:sldMk cId="422933243" sldId="278"/>
        </pc:sldMkLst>
        <pc:spChg chg="mod">
          <ac:chgData name="Edman, Patricia" userId="S::edmpat@dunwoody.edu::ce1a77e3-44e5-443e-a352-dd1253b576cf" providerId="AD" clId="Web-{3D5D184E-1523-D895-36BC-AB7965E7EAD4}" dt="2021-08-19T15:41:33.269" v="15" actId="20577"/>
          <ac:spMkLst>
            <pc:docMk/>
            <pc:sldMk cId="422933243" sldId="278"/>
            <ac:spMk id="3" creationId="{00000000-0000-0000-0000-000000000000}"/>
          </ac:spMkLst>
        </pc:spChg>
      </pc:sldChg>
    </pc:docChg>
  </pc:docChgLst>
  <pc:docChgLst>
    <pc:chgData name="Edman, Patricia" userId="S::edmpat@dunwoody.edu::ce1a77e3-44e5-443e-a352-dd1253b576cf" providerId="AD" clId="Web-{30BF1731-E59F-1674-283B-4130D74B2D0C}"/>
    <pc:docChg chg="modSld">
      <pc:chgData name="Edman, Patricia" userId="S::edmpat@dunwoody.edu::ce1a77e3-44e5-443e-a352-dd1253b576cf" providerId="AD" clId="Web-{30BF1731-E59F-1674-283B-4130D74B2D0C}" dt="2021-08-25T18:49:16.918" v="103" actId="20577"/>
      <pc:docMkLst>
        <pc:docMk/>
      </pc:docMkLst>
      <pc:sldChg chg="modSp">
        <pc:chgData name="Edman, Patricia" userId="S::edmpat@dunwoody.edu::ce1a77e3-44e5-443e-a352-dd1253b576cf" providerId="AD" clId="Web-{30BF1731-E59F-1674-283B-4130D74B2D0C}" dt="2021-08-25T18:43:34.075" v="1" actId="20577"/>
        <pc:sldMkLst>
          <pc:docMk/>
          <pc:sldMk cId="444360440" sldId="260"/>
        </pc:sldMkLst>
        <pc:spChg chg="mod">
          <ac:chgData name="Edman, Patricia" userId="S::edmpat@dunwoody.edu::ce1a77e3-44e5-443e-a352-dd1253b576cf" providerId="AD" clId="Web-{30BF1731-E59F-1674-283B-4130D74B2D0C}" dt="2021-08-25T18:43:34.075" v="1" actId="20577"/>
          <ac:spMkLst>
            <pc:docMk/>
            <pc:sldMk cId="444360440" sldId="260"/>
            <ac:spMk id="3" creationId="{00000000-0000-0000-0000-000000000000}"/>
          </ac:spMkLst>
        </pc:spChg>
      </pc:sldChg>
      <pc:sldChg chg="modSp">
        <pc:chgData name="Edman, Patricia" userId="S::edmpat@dunwoody.edu::ce1a77e3-44e5-443e-a352-dd1253b576cf" providerId="AD" clId="Web-{30BF1731-E59F-1674-283B-4130D74B2D0C}" dt="2021-08-25T18:49:16.918" v="103" actId="20577"/>
        <pc:sldMkLst>
          <pc:docMk/>
          <pc:sldMk cId="2794614637" sldId="261"/>
        </pc:sldMkLst>
        <pc:spChg chg="mod">
          <ac:chgData name="Edman, Patricia" userId="S::edmpat@dunwoody.edu::ce1a77e3-44e5-443e-a352-dd1253b576cf" providerId="AD" clId="Web-{30BF1731-E59F-1674-283B-4130D74B2D0C}" dt="2021-08-25T18:49:16.918" v="103" actId="20577"/>
          <ac:spMkLst>
            <pc:docMk/>
            <pc:sldMk cId="2794614637" sldId="261"/>
            <ac:spMk id="3" creationId="{00000000-0000-0000-0000-000000000000}"/>
          </ac:spMkLst>
        </pc:spChg>
      </pc:sldChg>
      <pc:sldChg chg="delSp modSp">
        <pc:chgData name="Edman, Patricia" userId="S::edmpat@dunwoody.edu::ce1a77e3-44e5-443e-a352-dd1253b576cf" providerId="AD" clId="Web-{30BF1731-E59F-1674-283B-4130D74B2D0C}" dt="2021-08-25T18:47:42.324" v="102" actId="14100"/>
        <pc:sldMkLst>
          <pc:docMk/>
          <pc:sldMk cId="825282651" sldId="271"/>
        </pc:sldMkLst>
        <pc:spChg chg="mod">
          <ac:chgData name="Edman, Patricia" userId="S::edmpat@dunwoody.edu::ce1a77e3-44e5-443e-a352-dd1253b576cf" providerId="AD" clId="Web-{30BF1731-E59F-1674-283B-4130D74B2D0C}" dt="2021-08-25T18:47:42.324" v="102" actId="14100"/>
          <ac:spMkLst>
            <pc:docMk/>
            <pc:sldMk cId="825282651" sldId="271"/>
            <ac:spMk id="3" creationId="{00000000-0000-0000-0000-000000000000}"/>
          </ac:spMkLst>
        </pc:spChg>
        <pc:picChg chg="del">
          <ac:chgData name="Edman, Patricia" userId="S::edmpat@dunwoody.edu::ce1a77e3-44e5-443e-a352-dd1253b576cf" providerId="AD" clId="Web-{30BF1731-E59F-1674-283B-4130D74B2D0C}" dt="2021-08-25T18:45:44.918" v="57"/>
          <ac:picMkLst>
            <pc:docMk/>
            <pc:sldMk cId="825282651" sldId="271"/>
            <ac:picMk id="4" creationId="{00000000-0000-0000-0000-000000000000}"/>
          </ac:picMkLst>
        </pc:picChg>
      </pc:sldChg>
    </pc:docChg>
  </pc:docChgLst>
  <pc:docChgLst>
    <pc:chgData name="Edman, Patricia" userId="S::edmpat@dunwoody.edu::ce1a77e3-44e5-443e-a352-dd1253b576cf" providerId="AD" clId="Web-{28E33340-1D64-4453-8AD9-00A3A4228584}"/>
    <pc:docChg chg="delSld modSld">
      <pc:chgData name="Edman, Patricia" userId="S::edmpat@dunwoody.edu::ce1a77e3-44e5-443e-a352-dd1253b576cf" providerId="AD" clId="Web-{28E33340-1D64-4453-8AD9-00A3A4228584}" dt="2021-08-03T19:07:55.170" v="42" actId="20577"/>
      <pc:docMkLst>
        <pc:docMk/>
      </pc:docMkLst>
      <pc:sldChg chg="modSp">
        <pc:chgData name="Edman, Patricia" userId="S::edmpat@dunwoody.edu::ce1a77e3-44e5-443e-a352-dd1253b576cf" providerId="AD" clId="Web-{28E33340-1D64-4453-8AD9-00A3A4228584}" dt="2021-08-03T19:06:20.591" v="19" actId="20577"/>
        <pc:sldMkLst>
          <pc:docMk/>
          <pc:sldMk cId="1040373490" sldId="256"/>
        </pc:sldMkLst>
        <pc:spChg chg="mod">
          <ac:chgData name="Edman, Patricia" userId="S::edmpat@dunwoody.edu::ce1a77e3-44e5-443e-a352-dd1253b576cf" providerId="AD" clId="Web-{28E33340-1D64-4453-8AD9-00A3A4228584}" dt="2021-08-03T19:05:53.372" v="15" actId="20577"/>
          <ac:spMkLst>
            <pc:docMk/>
            <pc:sldMk cId="1040373490" sldId="256"/>
            <ac:spMk id="8" creationId="{00000000-0000-0000-0000-000000000000}"/>
          </ac:spMkLst>
        </pc:spChg>
        <pc:graphicFrameChg chg="modGraphic">
          <ac:chgData name="Edman, Patricia" userId="S::edmpat@dunwoody.edu::ce1a77e3-44e5-443e-a352-dd1253b576cf" providerId="AD" clId="Web-{28E33340-1D64-4453-8AD9-00A3A4228584}" dt="2021-08-03T19:06:20.591" v="19" actId="20577"/>
          <ac:graphicFrameMkLst>
            <pc:docMk/>
            <pc:sldMk cId="1040373490" sldId="256"/>
            <ac:graphicFrameMk id="3" creationId="{00000000-0000-0000-0000-000000000000}"/>
          </ac:graphicFrameMkLst>
        </pc:graphicFrameChg>
      </pc:sldChg>
      <pc:sldChg chg="del">
        <pc:chgData name="Edman, Patricia" userId="S::edmpat@dunwoody.edu::ce1a77e3-44e5-443e-a352-dd1253b576cf" providerId="AD" clId="Web-{28E33340-1D64-4453-8AD9-00A3A4228584}" dt="2021-08-03T19:06:40.685" v="20"/>
        <pc:sldMkLst>
          <pc:docMk/>
          <pc:sldMk cId="3958355584" sldId="259"/>
        </pc:sldMkLst>
      </pc:sldChg>
      <pc:sldChg chg="modSp">
        <pc:chgData name="Edman, Patricia" userId="S::edmpat@dunwoody.edu::ce1a77e3-44e5-443e-a352-dd1253b576cf" providerId="AD" clId="Web-{28E33340-1D64-4453-8AD9-00A3A4228584}" dt="2021-08-03T19:07:18.139" v="22" actId="20577"/>
        <pc:sldMkLst>
          <pc:docMk/>
          <pc:sldMk cId="2905939845" sldId="264"/>
        </pc:sldMkLst>
        <pc:spChg chg="mod">
          <ac:chgData name="Edman, Patricia" userId="S::edmpat@dunwoody.edu::ce1a77e3-44e5-443e-a352-dd1253b576cf" providerId="AD" clId="Web-{28E33340-1D64-4453-8AD9-00A3A4228584}" dt="2021-08-03T19:07:18.139" v="22" actId="20577"/>
          <ac:spMkLst>
            <pc:docMk/>
            <pc:sldMk cId="2905939845" sldId="264"/>
            <ac:spMk id="3" creationId="{00000000-0000-0000-0000-000000000000}"/>
          </ac:spMkLst>
        </pc:spChg>
      </pc:sldChg>
      <pc:sldChg chg="del">
        <pc:chgData name="Edman, Patricia" userId="S::edmpat@dunwoody.edu::ce1a77e3-44e5-443e-a352-dd1253b576cf" providerId="AD" clId="Web-{28E33340-1D64-4453-8AD9-00A3A4228584}" dt="2021-08-03T19:07:22.873" v="23"/>
        <pc:sldMkLst>
          <pc:docMk/>
          <pc:sldMk cId="1147944224" sldId="265"/>
        </pc:sldMkLst>
      </pc:sldChg>
      <pc:sldChg chg="del">
        <pc:chgData name="Edman, Patricia" userId="S::edmpat@dunwoody.edu::ce1a77e3-44e5-443e-a352-dd1253b576cf" providerId="AD" clId="Web-{28E33340-1D64-4453-8AD9-00A3A4228584}" dt="2021-08-03T19:07:28.405" v="24"/>
        <pc:sldMkLst>
          <pc:docMk/>
          <pc:sldMk cId="327355182" sldId="266"/>
        </pc:sldMkLst>
      </pc:sldChg>
      <pc:sldChg chg="modSp">
        <pc:chgData name="Edman, Patricia" userId="S::edmpat@dunwoody.edu::ce1a77e3-44e5-443e-a352-dd1253b576cf" providerId="AD" clId="Web-{28E33340-1D64-4453-8AD9-00A3A4228584}" dt="2021-08-03T19:07:55.170" v="42" actId="20577"/>
        <pc:sldMkLst>
          <pc:docMk/>
          <pc:sldMk cId="2982840991" sldId="270"/>
        </pc:sldMkLst>
        <pc:spChg chg="mod">
          <ac:chgData name="Edman, Patricia" userId="S::edmpat@dunwoody.edu::ce1a77e3-44e5-443e-a352-dd1253b576cf" providerId="AD" clId="Web-{28E33340-1D64-4453-8AD9-00A3A4228584}" dt="2021-08-03T19:07:55.170" v="42" actId="20577"/>
          <ac:spMkLst>
            <pc:docMk/>
            <pc:sldMk cId="2982840991" sldId="270"/>
            <ac:spMk id="3" creationId="{00000000-0000-0000-0000-000000000000}"/>
          </ac:spMkLst>
        </pc:spChg>
      </pc:sldChg>
      <pc:sldChg chg="modSp">
        <pc:chgData name="Edman, Patricia" userId="S::edmpat@dunwoody.edu::ce1a77e3-44e5-443e-a352-dd1253b576cf" providerId="AD" clId="Web-{28E33340-1D64-4453-8AD9-00A3A4228584}" dt="2021-08-03T19:05:38.357" v="12" actId="20577"/>
        <pc:sldMkLst>
          <pc:docMk/>
          <pc:sldMk cId="366700172" sldId="282"/>
        </pc:sldMkLst>
        <pc:spChg chg="mod">
          <ac:chgData name="Edman, Patricia" userId="S::edmpat@dunwoody.edu::ce1a77e3-44e5-443e-a352-dd1253b576cf" providerId="AD" clId="Web-{28E33340-1D64-4453-8AD9-00A3A4228584}" dt="2021-08-03T19:05:34.044" v="11" actId="20577"/>
          <ac:spMkLst>
            <pc:docMk/>
            <pc:sldMk cId="366700172" sldId="282"/>
            <ac:spMk id="2" creationId="{00000000-0000-0000-0000-000000000000}"/>
          </ac:spMkLst>
        </pc:spChg>
        <pc:spChg chg="mod">
          <ac:chgData name="Edman, Patricia" userId="S::edmpat@dunwoody.edu::ce1a77e3-44e5-443e-a352-dd1253b576cf" providerId="AD" clId="Web-{28E33340-1D64-4453-8AD9-00A3A4228584}" dt="2021-08-03T19:05:38.357" v="12" actId="20577"/>
          <ac:spMkLst>
            <pc:docMk/>
            <pc:sldMk cId="366700172" sldId="282"/>
            <ac:spMk id="3" creationId="{00000000-0000-0000-0000-000000000000}"/>
          </ac:spMkLst>
        </pc:spChg>
      </pc:sldChg>
    </pc:docChg>
  </pc:docChgLst>
  <pc:docChgLst>
    <pc:chgData name="Edman, Patricia" userId="S::edmpat@dunwoody.edu::ce1a77e3-44e5-443e-a352-dd1253b576cf" providerId="AD" clId="Web-{6568E52D-6519-C88A-1DF3-2C5EFDFB03EF}"/>
    <pc:docChg chg="modSld">
      <pc:chgData name="Edman, Patricia" userId="S::edmpat@dunwoody.edu::ce1a77e3-44e5-443e-a352-dd1253b576cf" providerId="AD" clId="Web-{6568E52D-6519-C88A-1DF3-2C5EFDFB03EF}" dt="2021-08-25T19:00:14.631" v="6" actId="20577"/>
      <pc:docMkLst>
        <pc:docMk/>
      </pc:docMkLst>
      <pc:sldChg chg="modSp">
        <pc:chgData name="Edman, Patricia" userId="S::edmpat@dunwoody.edu::ce1a77e3-44e5-443e-a352-dd1253b576cf" providerId="AD" clId="Web-{6568E52D-6519-C88A-1DF3-2C5EFDFB03EF}" dt="2021-08-25T19:00:14.631" v="6" actId="20577"/>
        <pc:sldMkLst>
          <pc:docMk/>
          <pc:sldMk cId="2794614637" sldId="261"/>
        </pc:sldMkLst>
        <pc:spChg chg="mod">
          <ac:chgData name="Edman, Patricia" userId="S::edmpat@dunwoody.edu::ce1a77e3-44e5-443e-a352-dd1253b576cf" providerId="AD" clId="Web-{6568E52D-6519-C88A-1DF3-2C5EFDFB03EF}" dt="2021-08-25T19:00:14.631" v="6" actId="20577"/>
          <ac:spMkLst>
            <pc:docMk/>
            <pc:sldMk cId="2794614637" sldId="261"/>
            <ac:spMk id="3" creationId="{00000000-0000-0000-0000-000000000000}"/>
          </ac:spMkLst>
        </pc:spChg>
      </pc:sldChg>
    </pc:docChg>
  </pc:docChgLst>
  <pc:docChgLst>
    <pc:chgData name="Edman, Patricia" userId="S::edmpat@dunwoody.edu::ce1a77e3-44e5-443e-a352-dd1253b576cf" providerId="AD" clId="Web-{EA61D026-00FF-A1AB-5316-E3C67E9EB75E}"/>
    <pc:docChg chg="modSld">
      <pc:chgData name="Edman, Patricia" userId="S::edmpat@dunwoody.edu::ce1a77e3-44e5-443e-a352-dd1253b576cf" providerId="AD" clId="Web-{EA61D026-00FF-A1AB-5316-E3C67E9EB75E}" dt="2021-08-11T16:19:25.897" v="75" actId="20577"/>
      <pc:docMkLst>
        <pc:docMk/>
      </pc:docMkLst>
      <pc:sldChg chg="modSp">
        <pc:chgData name="Edman, Patricia" userId="S::edmpat@dunwoody.edu::ce1a77e3-44e5-443e-a352-dd1253b576cf" providerId="AD" clId="Web-{EA61D026-00FF-A1AB-5316-E3C67E9EB75E}" dt="2021-08-11T16:17:44.367" v="43" actId="20577"/>
        <pc:sldMkLst>
          <pc:docMk/>
          <pc:sldMk cId="2794614637" sldId="261"/>
        </pc:sldMkLst>
        <pc:spChg chg="mod">
          <ac:chgData name="Edman, Patricia" userId="S::edmpat@dunwoody.edu::ce1a77e3-44e5-443e-a352-dd1253b576cf" providerId="AD" clId="Web-{EA61D026-00FF-A1AB-5316-E3C67E9EB75E}" dt="2021-08-11T16:17:44.367" v="43" actId="20577"/>
          <ac:spMkLst>
            <pc:docMk/>
            <pc:sldMk cId="2794614637" sldId="261"/>
            <ac:spMk id="3" creationId="{00000000-0000-0000-0000-000000000000}"/>
          </ac:spMkLst>
        </pc:spChg>
      </pc:sldChg>
      <pc:sldChg chg="modSp">
        <pc:chgData name="Edman, Patricia" userId="S::edmpat@dunwoody.edu::ce1a77e3-44e5-443e-a352-dd1253b576cf" providerId="AD" clId="Web-{EA61D026-00FF-A1AB-5316-E3C67E9EB75E}" dt="2021-08-11T16:18:13.335" v="44" actId="20577"/>
        <pc:sldMkLst>
          <pc:docMk/>
          <pc:sldMk cId="3379638033" sldId="272"/>
        </pc:sldMkLst>
        <pc:spChg chg="mod">
          <ac:chgData name="Edman, Patricia" userId="S::edmpat@dunwoody.edu::ce1a77e3-44e5-443e-a352-dd1253b576cf" providerId="AD" clId="Web-{EA61D026-00FF-A1AB-5316-E3C67E9EB75E}" dt="2021-08-11T16:18:13.335" v="44" actId="20577"/>
          <ac:spMkLst>
            <pc:docMk/>
            <pc:sldMk cId="3379638033" sldId="272"/>
            <ac:spMk id="3" creationId="{00000000-0000-0000-0000-000000000000}"/>
          </ac:spMkLst>
        </pc:spChg>
      </pc:sldChg>
      <pc:sldChg chg="modSp">
        <pc:chgData name="Edman, Patricia" userId="S::edmpat@dunwoody.edu::ce1a77e3-44e5-443e-a352-dd1253b576cf" providerId="AD" clId="Web-{EA61D026-00FF-A1AB-5316-E3C67E9EB75E}" dt="2021-08-11T16:19:25.897" v="75" actId="20577"/>
        <pc:sldMkLst>
          <pc:docMk/>
          <pc:sldMk cId="422933243" sldId="278"/>
        </pc:sldMkLst>
        <pc:spChg chg="mod">
          <ac:chgData name="Edman, Patricia" userId="S::edmpat@dunwoody.edu::ce1a77e3-44e5-443e-a352-dd1253b576cf" providerId="AD" clId="Web-{EA61D026-00FF-A1AB-5316-E3C67E9EB75E}" dt="2021-08-11T16:19:25.897" v="75" actId="20577"/>
          <ac:spMkLst>
            <pc:docMk/>
            <pc:sldMk cId="422933243" sldId="278"/>
            <ac:spMk id="3" creationId="{00000000-0000-0000-0000-000000000000}"/>
          </ac:spMkLst>
        </pc:spChg>
      </pc:sldChg>
    </pc:docChg>
  </pc:docChgLst>
  <pc:docChgLst>
    <pc:chgData name="Edman, Patricia" userId="S::edmpat@dunwoody.edu::ce1a77e3-44e5-443e-a352-dd1253b576cf" providerId="AD" clId="Web-{EF284DDD-9886-193E-42DA-F9585282B7E3}"/>
    <pc:docChg chg="modSld">
      <pc:chgData name="Edman, Patricia" userId="S::edmpat@dunwoody.edu::ce1a77e3-44e5-443e-a352-dd1253b576cf" providerId="AD" clId="Web-{EF284DDD-9886-193E-42DA-F9585282B7E3}" dt="2021-08-25T18:00:46.583" v="10" actId="20577"/>
      <pc:docMkLst>
        <pc:docMk/>
      </pc:docMkLst>
      <pc:sldChg chg="modSp">
        <pc:chgData name="Edman, Patricia" userId="S::edmpat@dunwoody.edu::ce1a77e3-44e5-443e-a352-dd1253b576cf" providerId="AD" clId="Web-{EF284DDD-9886-193E-42DA-F9585282B7E3}" dt="2021-08-25T18:00:46.583" v="10" actId="20577"/>
        <pc:sldMkLst>
          <pc:docMk/>
          <pc:sldMk cId="4003282134" sldId="284"/>
        </pc:sldMkLst>
        <pc:spChg chg="mod">
          <ac:chgData name="Edman, Patricia" userId="S::edmpat@dunwoody.edu::ce1a77e3-44e5-443e-a352-dd1253b576cf" providerId="AD" clId="Web-{EF284DDD-9886-193E-42DA-F9585282B7E3}" dt="2021-08-25T18:00:46.583" v="10" actId="20577"/>
          <ac:spMkLst>
            <pc:docMk/>
            <pc:sldMk cId="4003282134" sldId="284"/>
            <ac:spMk id="3" creationId="{D3E82CE9-8C02-4D79-BC6D-87AFA13999FE}"/>
          </ac:spMkLst>
        </pc:spChg>
      </pc:sldChg>
    </pc:docChg>
  </pc:docChgLst>
  <pc:docChgLst>
    <pc:chgData name="Edman, Patricia" userId="S::edmpat@dunwoody.edu::ce1a77e3-44e5-443e-a352-dd1253b576cf" providerId="AD" clId="Web-{3E514C4D-D21E-F999-BC20-C3FAB8C21E1B}"/>
    <pc:docChg chg="addSld">
      <pc:chgData name="Edman, Patricia" userId="S::edmpat@dunwoody.edu::ce1a77e3-44e5-443e-a352-dd1253b576cf" providerId="AD" clId="Web-{3E514C4D-D21E-F999-BC20-C3FAB8C21E1B}" dt="2021-08-25T17:56:30.451" v="0"/>
      <pc:docMkLst>
        <pc:docMk/>
      </pc:docMkLst>
      <pc:sldChg chg="new">
        <pc:chgData name="Edman, Patricia" userId="S::edmpat@dunwoody.edu::ce1a77e3-44e5-443e-a352-dd1253b576cf" providerId="AD" clId="Web-{3E514C4D-D21E-F999-BC20-C3FAB8C21E1B}" dt="2021-08-25T17:56:30.451" v="0"/>
        <pc:sldMkLst>
          <pc:docMk/>
          <pc:sldMk cId="4003282134" sldId="284"/>
        </pc:sldMkLst>
      </pc:sldChg>
    </pc:docChg>
  </pc:docChgLst>
  <pc:docChgLst>
    <pc:chgData name="Edman, Patricia" userId="S::edmpat@dunwoody.edu::ce1a77e3-44e5-443e-a352-dd1253b576cf" providerId="AD" clId="Web-{D3230B27-AD82-F5EA-7897-D2C1AE83D590}"/>
    <pc:docChg chg="modSld">
      <pc:chgData name="Edman, Patricia" userId="S::edmpat@dunwoody.edu::ce1a77e3-44e5-443e-a352-dd1253b576cf" providerId="AD" clId="Web-{D3230B27-AD82-F5EA-7897-D2C1AE83D590}" dt="2021-08-25T20:05:08.404" v="1" actId="20577"/>
      <pc:docMkLst>
        <pc:docMk/>
      </pc:docMkLst>
      <pc:sldChg chg="modSp">
        <pc:chgData name="Edman, Patricia" userId="S::edmpat@dunwoody.edu::ce1a77e3-44e5-443e-a352-dd1253b576cf" providerId="AD" clId="Web-{D3230B27-AD82-F5EA-7897-D2C1AE83D590}" dt="2021-08-25T20:05:08.404" v="1" actId="20577"/>
        <pc:sldMkLst>
          <pc:docMk/>
          <pc:sldMk cId="3379638033" sldId="272"/>
        </pc:sldMkLst>
        <pc:spChg chg="mod">
          <ac:chgData name="Edman, Patricia" userId="S::edmpat@dunwoody.edu::ce1a77e3-44e5-443e-a352-dd1253b576cf" providerId="AD" clId="Web-{D3230B27-AD82-F5EA-7897-D2C1AE83D590}" dt="2021-08-25T20:05:08.404" v="1" actId="20577"/>
          <ac:spMkLst>
            <pc:docMk/>
            <pc:sldMk cId="3379638033" sldId="272"/>
            <ac:spMk id="3" creationId="{00000000-0000-0000-0000-000000000000}"/>
          </ac:spMkLst>
        </pc:spChg>
      </pc:sldChg>
    </pc:docChg>
  </pc:docChgLst>
  <pc:docChgLst>
    <pc:chgData name="Malone, Katie" userId="S::malcat@dunwoody.edu::d714cae0-08cc-48fd-b6a5-2f95222eb0f2" providerId="AD" clId="Web-{F9BF2F73-89E2-865D-ADF8-2489A7FA40A5}"/>
    <pc:docChg chg="modSld">
      <pc:chgData name="Malone, Katie" userId="S::malcat@dunwoody.edu::d714cae0-08cc-48fd-b6a5-2f95222eb0f2" providerId="AD" clId="Web-{F9BF2F73-89E2-865D-ADF8-2489A7FA40A5}" dt="2021-08-25T18:57:59.599" v="29" actId="20577"/>
      <pc:docMkLst>
        <pc:docMk/>
      </pc:docMkLst>
      <pc:sldChg chg="modSp">
        <pc:chgData name="Malone, Katie" userId="S::malcat@dunwoody.edu::d714cae0-08cc-48fd-b6a5-2f95222eb0f2" providerId="AD" clId="Web-{F9BF2F73-89E2-865D-ADF8-2489A7FA40A5}" dt="2021-08-25T18:55:22.860" v="12" actId="20577"/>
        <pc:sldMkLst>
          <pc:docMk/>
          <pc:sldMk cId="2794614637" sldId="261"/>
        </pc:sldMkLst>
        <pc:spChg chg="mod">
          <ac:chgData name="Malone, Katie" userId="S::malcat@dunwoody.edu::d714cae0-08cc-48fd-b6a5-2f95222eb0f2" providerId="AD" clId="Web-{F9BF2F73-89E2-865D-ADF8-2489A7FA40A5}" dt="2021-08-25T18:55:22.860" v="12" actId="20577"/>
          <ac:spMkLst>
            <pc:docMk/>
            <pc:sldMk cId="2794614637" sldId="261"/>
            <ac:spMk id="3" creationId="{00000000-0000-0000-0000-000000000000}"/>
          </ac:spMkLst>
        </pc:spChg>
      </pc:sldChg>
      <pc:sldChg chg="modSp">
        <pc:chgData name="Malone, Katie" userId="S::malcat@dunwoody.edu::d714cae0-08cc-48fd-b6a5-2f95222eb0f2" providerId="AD" clId="Web-{F9BF2F73-89E2-865D-ADF8-2489A7FA40A5}" dt="2021-08-25T18:56:07.892" v="16" actId="20577"/>
        <pc:sldMkLst>
          <pc:docMk/>
          <pc:sldMk cId="4239512750" sldId="263"/>
        </pc:sldMkLst>
        <pc:spChg chg="mod">
          <ac:chgData name="Malone, Katie" userId="S::malcat@dunwoody.edu::d714cae0-08cc-48fd-b6a5-2f95222eb0f2" providerId="AD" clId="Web-{F9BF2F73-89E2-865D-ADF8-2489A7FA40A5}" dt="2021-08-25T18:56:07.892" v="16" actId="20577"/>
          <ac:spMkLst>
            <pc:docMk/>
            <pc:sldMk cId="4239512750" sldId="263"/>
            <ac:spMk id="3" creationId="{00000000-0000-0000-0000-000000000000}"/>
          </ac:spMkLst>
        </pc:spChg>
      </pc:sldChg>
      <pc:sldChg chg="modSp">
        <pc:chgData name="Malone, Katie" userId="S::malcat@dunwoody.edu::d714cae0-08cc-48fd-b6a5-2f95222eb0f2" providerId="AD" clId="Web-{F9BF2F73-89E2-865D-ADF8-2489A7FA40A5}" dt="2021-08-25T18:57:59.599" v="29" actId="20577"/>
        <pc:sldMkLst>
          <pc:docMk/>
          <pc:sldMk cId="2905939845" sldId="264"/>
        </pc:sldMkLst>
        <pc:spChg chg="mod">
          <ac:chgData name="Malone, Katie" userId="S::malcat@dunwoody.edu::d714cae0-08cc-48fd-b6a5-2f95222eb0f2" providerId="AD" clId="Web-{F9BF2F73-89E2-865D-ADF8-2489A7FA40A5}" dt="2021-08-25T18:57:59.599" v="29" actId="20577"/>
          <ac:spMkLst>
            <pc:docMk/>
            <pc:sldMk cId="2905939845" sldId="264"/>
            <ac:spMk id="3" creationId="{00000000-0000-0000-0000-000000000000}"/>
          </ac:spMkLst>
        </pc:spChg>
      </pc:sldChg>
      <pc:sldChg chg="modSp">
        <pc:chgData name="Malone, Katie" userId="S::malcat@dunwoody.edu::d714cae0-08cc-48fd-b6a5-2f95222eb0f2" providerId="AD" clId="Web-{F9BF2F73-89E2-865D-ADF8-2489A7FA40A5}" dt="2021-08-25T18:53:43.607" v="3" actId="20577"/>
        <pc:sldMkLst>
          <pc:docMk/>
          <pc:sldMk cId="422933243" sldId="278"/>
        </pc:sldMkLst>
        <pc:spChg chg="mod">
          <ac:chgData name="Malone, Katie" userId="S::malcat@dunwoody.edu::d714cae0-08cc-48fd-b6a5-2f95222eb0f2" providerId="AD" clId="Web-{F9BF2F73-89E2-865D-ADF8-2489A7FA40A5}" dt="2021-08-25T18:53:43.607" v="3" actId="20577"/>
          <ac:spMkLst>
            <pc:docMk/>
            <pc:sldMk cId="422933243" sldId="27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6A3AA-10B9-4A1A-BFD3-842ED72F0561}"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DCA1471-6325-4411-BBD0-99218C1CA8BC}">
      <dgm:prSet phldrT="[Text]"/>
      <dgm:spPr/>
      <dgm:t>
        <a:bodyPr/>
        <a:lstStyle/>
        <a:p>
          <a:pPr rtl="0"/>
          <a:r>
            <a:rPr lang="en-US"/>
            <a:t>Faculty and staff are responsible for implementing and complying with all aspects of this</a:t>
          </a:r>
          <a:r>
            <a:rPr lang="en-US">
              <a:latin typeface="Tw Cen MT Condensed Extra Bold"/>
            </a:rPr>
            <a:t> </a:t>
          </a:r>
          <a:r>
            <a:rPr lang="en-US"/>
            <a:t>Plan.</a:t>
          </a:r>
          <a:r>
            <a:rPr lang="en-US">
              <a:latin typeface="Tw Cen MT Condensed Extra Bold"/>
            </a:rPr>
            <a:t> </a:t>
          </a:r>
          <a:endParaRPr lang="en-US"/>
        </a:p>
      </dgm:t>
    </dgm:pt>
    <dgm:pt modelId="{43E1A518-280B-4890-8AAF-B4DD2FFDFCB9}" type="parTrans" cxnId="{B2F93158-5044-444B-A980-03ED435C01DE}">
      <dgm:prSet/>
      <dgm:spPr/>
      <dgm:t>
        <a:bodyPr/>
        <a:lstStyle/>
        <a:p>
          <a:endParaRPr lang="en-US"/>
        </a:p>
      </dgm:t>
    </dgm:pt>
    <dgm:pt modelId="{5148B930-279F-4F1B-B3CF-2D2F41816F47}" type="sibTrans" cxnId="{B2F93158-5044-444B-A980-03ED435C01DE}">
      <dgm:prSet/>
      <dgm:spPr/>
      <dgm:t>
        <a:bodyPr/>
        <a:lstStyle/>
        <a:p>
          <a:endParaRPr lang="en-US"/>
        </a:p>
      </dgm:t>
    </dgm:pt>
    <dgm:pt modelId="{57B14D2D-C2C6-44AB-8EED-D9F56BFEA91F}">
      <dgm:prSet/>
      <dgm:spPr/>
      <dgm:t>
        <a:bodyPr/>
        <a:lstStyle/>
        <a:p>
          <a:r>
            <a:rPr lang="en-US"/>
            <a:t>Dunwoody College managers and supervisors will enforce the provisions of this policy. </a:t>
          </a:r>
        </a:p>
      </dgm:t>
    </dgm:pt>
    <dgm:pt modelId="{FA4B2666-764F-4E4A-9F85-151B4FEA53E7}" type="parTrans" cxnId="{C14E2881-0AEE-4E21-8E54-E72039D7E444}">
      <dgm:prSet/>
      <dgm:spPr/>
      <dgm:t>
        <a:bodyPr/>
        <a:lstStyle/>
        <a:p>
          <a:endParaRPr lang="en-US"/>
        </a:p>
      </dgm:t>
    </dgm:pt>
    <dgm:pt modelId="{0D0FBDC3-C137-44F4-A3F7-A5D77A7D49E9}" type="sibTrans" cxnId="{C14E2881-0AEE-4E21-8E54-E72039D7E444}">
      <dgm:prSet/>
      <dgm:spPr/>
      <dgm:t>
        <a:bodyPr/>
        <a:lstStyle/>
        <a:p>
          <a:endParaRPr lang="en-US"/>
        </a:p>
      </dgm:t>
    </dgm:pt>
    <dgm:pt modelId="{82BA7608-7B07-4E54-BB36-4AEBADAC5E5B}" type="pres">
      <dgm:prSet presAssocID="{F946A3AA-10B9-4A1A-BFD3-842ED72F0561}" presName="diagram" presStyleCnt="0">
        <dgm:presLayoutVars>
          <dgm:dir/>
          <dgm:resizeHandles val="exact"/>
        </dgm:presLayoutVars>
      </dgm:prSet>
      <dgm:spPr/>
    </dgm:pt>
    <dgm:pt modelId="{745DE8E8-7F75-4428-838F-3378ACF6B4C7}" type="pres">
      <dgm:prSet presAssocID="{1DCA1471-6325-4411-BBD0-99218C1CA8BC}" presName="node" presStyleLbl="node1" presStyleIdx="0" presStyleCnt="2">
        <dgm:presLayoutVars>
          <dgm:bulletEnabled val="1"/>
        </dgm:presLayoutVars>
      </dgm:prSet>
      <dgm:spPr/>
    </dgm:pt>
    <dgm:pt modelId="{622D51A0-DA6A-4660-95FD-7B54E3809F69}" type="pres">
      <dgm:prSet presAssocID="{5148B930-279F-4F1B-B3CF-2D2F41816F47}" presName="sibTrans" presStyleCnt="0"/>
      <dgm:spPr/>
    </dgm:pt>
    <dgm:pt modelId="{D192D836-12E2-41D0-B57E-257216B14532}" type="pres">
      <dgm:prSet presAssocID="{57B14D2D-C2C6-44AB-8EED-D9F56BFEA91F}" presName="node" presStyleLbl="node1" presStyleIdx="1" presStyleCnt="2">
        <dgm:presLayoutVars>
          <dgm:bulletEnabled val="1"/>
        </dgm:presLayoutVars>
      </dgm:prSet>
      <dgm:spPr/>
    </dgm:pt>
  </dgm:ptLst>
  <dgm:cxnLst>
    <dgm:cxn modelId="{7391C704-5FC9-440D-A931-9559CB7972BE}" type="presOf" srcId="{F946A3AA-10B9-4A1A-BFD3-842ED72F0561}" destId="{82BA7608-7B07-4E54-BB36-4AEBADAC5E5B}" srcOrd="0" destOrd="0" presId="urn:microsoft.com/office/officeart/2005/8/layout/default"/>
    <dgm:cxn modelId="{A5932537-B321-4CF5-BD53-63D39133FD73}" type="presOf" srcId="{1DCA1471-6325-4411-BBD0-99218C1CA8BC}" destId="{745DE8E8-7F75-4428-838F-3378ACF6B4C7}" srcOrd="0" destOrd="0" presId="urn:microsoft.com/office/officeart/2005/8/layout/default"/>
    <dgm:cxn modelId="{B2F93158-5044-444B-A980-03ED435C01DE}" srcId="{F946A3AA-10B9-4A1A-BFD3-842ED72F0561}" destId="{1DCA1471-6325-4411-BBD0-99218C1CA8BC}" srcOrd="0" destOrd="0" parTransId="{43E1A518-280B-4890-8AAF-B4DD2FFDFCB9}" sibTransId="{5148B930-279F-4F1B-B3CF-2D2F41816F47}"/>
    <dgm:cxn modelId="{C14E2881-0AEE-4E21-8E54-E72039D7E444}" srcId="{F946A3AA-10B9-4A1A-BFD3-842ED72F0561}" destId="{57B14D2D-C2C6-44AB-8EED-D9F56BFEA91F}" srcOrd="1" destOrd="0" parTransId="{FA4B2666-764F-4E4A-9F85-151B4FEA53E7}" sibTransId="{0D0FBDC3-C137-44F4-A3F7-A5D77A7D49E9}"/>
    <dgm:cxn modelId="{CD87DEC3-8CFF-46A6-82C3-25DC9B8D281A}" type="presOf" srcId="{57B14D2D-C2C6-44AB-8EED-D9F56BFEA91F}" destId="{D192D836-12E2-41D0-B57E-257216B14532}" srcOrd="0" destOrd="0" presId="urn:microsoft.com/office/officeart/2005/8/layout/default"/>
    <dgm:cxn modelId="{13233F4E-5301-4227-875B-9DB6EE495C08}" type="presParOf" srcId="{82BA7608-7B07-4E54-BB36-4AEBADAC5E5B}" destId="{745DE8E8-7F75-4428-838F-3378ACF6B4C7}" srcOrd="0" destOrd="0" presId="urn:microsoft.com/office/officeart/2005/8/layout/default"/>
    <dgm:cxn modelId="{D0DC7B0E-4422-4016-BCFF-214EB957DB27}" type="presParOf" srcId="{82BA7608-7B07-4E54-BB36-4AEBADAC5E5B}" destId="{622D51A0-DA6A-4660-95FD-7B54E3809F69}" srcOrd="1" destOrd="0" presId="urn:microsoft.com/office/officeart/2005/8/layout/default"/>
    <dgm:cxn modelId="{ED08996F-D0F3-40B4-BE04-F607FB485A97}" type="presParOf" srcId="{82BA7608-7B07-4E54-BB36-4AEBADAC5E5B}" destId="{D192D836-12E2-41D0-B57E-257216B14532}"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DE8E8-7F75-4428-838F-3378ACF6B4C7}">
      <dsp:nvSpPr>
        <dsp:cNvPr id="0" name=""/>
        <dsp:cNvSpPr/>
      </dsp:nvSpPr>
      <dsp:spPr>
        <a:xfrm>
          <a:off x="108220" y="169"/>
          <a:ext cx="4499200" cy="26995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a:t>Faculty and staff are responsible for implementing and complying with all aspects of this</a:t>
          </a:r>
          <a:r>
            <a:rPr lang="en-US" sz="3800" kern="1200">
              <a:latin typeface="Tw Cen MT Condensed Extra Bold"/>
            </a:rPr>
            <a:t> </a:t>
          </a:r>
          <a:r>
            <a:rPr lang="en-US" sz="3800" kern="1200"/>
            <a:t>Plan.</a:t>
          </a:r>
          <a:r>
            <a:rPr lang="en-US" sz="3800" kern="1200">
              <a:latin typeface="Tw Cen MT Condensed Extra Bold"/>
            </a:rPr>
            <a:t> </a:t>
          </a:r>
          <a:endParaRPr lang="en-US" sz="3800" kern="1200"/>
        </a:p>
      </dsp:txBody>
      <dsp:txXfrm>
        <a:off x="108220" y="169"/>
        <a:ext cx="4499200" cy="2699520"/>
      </dsp:txXfrm>
    </dsp:sp>
    <dsp:sp modelId="{D192D836-12E2-41D0-B57E-257216B14532}">
      <dsp:nvSpPr>
        <dsp:cNvPr id="0" name=""/>
        <dsp:cNvSpPr/>
      </dsp:nvSpPr>
      <dsp:spPr>
        <a:xfrm>
          <a:off x="108220" y="3149610"/>
          <a:ext cx="4499200" cy="26995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Dunwoody College managers and supervisors will enforce the provisions of this policy. </a:t>
          </a:r>
        </a:p>
      </dsp:txBody>
      <dsp:txXfrm>
        <a:off x="108220" y="3149610"/>
        <a:ext cx="4499200" cy="2699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1524000" y="52578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5502274"/>
            <a:ext cx="2743200" cy="609600"/>
          </a:xfrm>
          <a:prstGeom prst="rect">
            <a:avLst/>
          </a:prstGeom>
        </p:spPr>
      </p:pic>
    </p:spTree>
    <p:extLst>
      <p:ext uri="{BB962C8B-B14F-4D97-AF65-F5344CB8AC3E}">
        <p14:creationId xmlns:p14="http://schemas.microsoft.com/office/powerpoint/2010/main" val="4231345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3464" y="0"/>
            <a:ext cx="838200" cy="6858000"/>
            <a:chOff x="0" y="0"/>
            <a:chExt cx="838200" cy="6858000"/>
          </a:xfrm>
        </p:grpSpPr>
        <p:sp>
          <p:nvSpPr>
            <p:cNvPr id="8" name="Rectangle 7"/>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26121" y="365125"/>
            <a:ext cx="10515600" cy="1325563"/>
          </a:xfrm>
        </p:spPr>
        <p:txBody>
          <a:bodyPr/>
          <a:lstStyle/>
          <a:p>
            <a:r>
              <a:rPr lang="en-US"/>
              <a:t>Click to edit Master title style</a:t>
            </a:r>
          </a:p>
        </p:txBody>
      </p:sp>
      <p:sp>
        <p:nvSpPr>
          <p:cNvPr id="3" name="Vertical Text Placeholder 2"/>
          <p:cNvSpPr>
            <a:spLocks noGrp="1"/>
          </p:cNvSpPr>
          <p:nvPr>
            <p:ph type="body" orient="vert" idx="1"/>
          </p:nvPr>
        </p:nvSpPr>
        <p:spPr>
          <a:xfrm>
            <a:off x="1226121" y="1825625"/>
            <a:ext cx="105156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998521" y="6356350"/>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18756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B55F4-C015-4BBB-A29F-F38CF621638E}"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402302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3464" y="0"/>
            <a:ext cx="838200" cy="6858000"/>
            <a:chOff x="0" y="0"/>
            <a:chExt cx="838200" cy="6858000"/>
          </a:xfrm>
        </p:grpSpPr>
        <p:sp>
          <p:nvSpPr>
            <p:cNvPr id="8" name="Rectangle 7"/>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63074" y="365125"/>
            <a:ext cx="10515600" cy="1325563"/>
          </a:xfrm>
        </p:spPr>
        <p:txBody>
          <a:bodyPr/>
          <a:lstStyle/>
          <a:p>
            <a:r>
              <a:rPr lang="en-US"/>
              <a:t>Click to edit Master title style</a:t>
            </a:r>
          </a:p>
        </p:txBody>
      </p:sp>
      <p:sp>
        <p:nvSpPr>
          <p:cNvPr id="3" name="Content Placeholder 2"/>
          <p:cNvSpPr>
            <a:spLocks noGrp="1"/>
          </p:cNvSpPr>
          <p:nvPr>
            <p:ph idx="1"/>
          </p:nvPr>
        </p:nvSpPr>
        <p:spPr>
          <a:xfrm>
            <a:off x="1263077" y="1825625"/>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35474" y="6298545"/>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421117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7" name="Straight Connector 6"/>
          <p:cNvCxnSpPr/>
          <p:nvPr/>
        </p:nvCxnSpPr>
        <p:spPr>
          <a:xfrm>
            <a:off x="831850" y="608965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850" y="6223000"/>
            <a:ext cx="2057400" cy="457200"/>
          </a:xfrm>
          <a:prstGeom prst="rect">
            <a:avLst/>
          </a:prstGeom>
        </p:spPr>
      </p:pic>
    </p:spTree>
    <p:extLst>
      <p:ext uri="{BB962C8B-B14F-4D97-AF65-F5344CB8AC3E}">
        <p14:creationId xmlns:p14="http://schemas.microsoft.com/office/powerpoint/2010/main" val="17177774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3464" y="0"/>
            <a:ext cx="838200" cy="6858000"/>
            <a:chOff x="0" y="0"/>
            <a:chExt cx="838200" cy="6858000"/>
          </a:xfrm>
        </p:grpSpPr>
        <p:sp>
          <p:nvSpPr>
            <p:cNvPr id="9" name="Rectangle 8"/>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44594" y="365125"/>
            <a:ext cx="10515600" cy="1325563"/>
          </a:xfrm>
        </p:spPr>
        <p:txBody>
          <a:bodyPr/>
          <a:lstStyle/>
          <a:p>
            <a:r>
              <a:rPr lang="en-US"/>
              <a:t>Click to edit Master title style</a:t>
            </a:r>
          </a:p>
        </p:txBody>
      </p:sp>
      <p:sp>
        <p:nvSpPr>
          <p:cNvPr id="3" name="Content Placeholder 2"/>
          <p:cNvSpPr>
            <a:spLocks noGrp="1"/>
          </p:cNvSpPr>
          <p:nvPr>
            <p:ph sz="half" idx="1"/>
          </p:nvPr>
        </p:nvSpPr>
        <p:spPr>
          <a:xfrm>
            <a:off x="1244594"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594"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016994" y="6328720"/>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99664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3464" y="0"/>
            <a:ext cx="838200" cy="6858000"/>
            <a:chOff x="0" y="0"/>
            <a:chExt cx="838200" cy="6858000"/>
          </a:xfrm>
        </p:grpSpPr>
        <p:sp>
          <p:nvSpPr>
            <p:cNvPr id="11" name="Rectangle 10"/>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36944"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236944"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36944"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9356"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69356"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009344" y="6356349"/>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224164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3464" y="0"/>
            <a:ext cx="838200" cy="6858000"/>
            <a:chOff x="0" y="0"/>
            <a:chExt cx="838200" cy="6858000"/>
          </a:xfrm>
        </p:grpSpPr>
        <p:sp>
          <p:nvSpPr>
            <p:cNvPr id="7" name="Rectangle 6"/>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35365" y="365125"/>
            <a:ext cx="10515600" cy="1325563"/>
          </a:xfrm>
        </p:spPr>
        <p:txBody>
          <a:bodyPr/>
          <a:lstStyle/>
          <a:p>
            <a:r>
              <a:rPr lang="en-US"/>
              <a:t>Click to edit Master title style</a:t>
            </a:r>
          </a:p>
        </p:txBody>
      </p:sp>
      <p:sp>
        <p:nvSpPr>
          <p:cNvPr id="5" name="Slide Number Placeholder 4"/>
          <p:cNvSpPr>
            <a:spLocks noGrp="1"/>
          </p:cNvSpPr>
          <p:nvPr>
            <p:ph type="sldNum" sz="quarter" idx="12"/>
          </p:nvPr>
        </p:nvSpPr>
        <p:spPr>
          <a:xfrm>
            <a:off x="9007765" y="6356350"/>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180311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67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3464" y="0"/>
            <a:ext cx="838200" cy="6858000"/>
            <a:chOff x="0" y="0"/>
            <a:chExt cx="838200" cy="6858000"/>
          </a:xfrm>
        </p:grpSpPr>
        <p:sp>
          <p:nvSpPr>
            <p:cNvPr id="9" name="Rectangle 8"/>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46185"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8958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4618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018585" y="6362543"/>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176569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3464" y="0"/>
            <a:ext cx="838200" cy="6858000"/>
            <a:chOff x="0" y="0"/>
            <a:chExt cx="838200" cy="6858000"/>
          </a:xfrm>
        </p:grpSpPr>
        <p:sp>
          <p:nvSpPr>
            <p:cNvPr id="9" name="Rectangle 8"/>
            <p:cNvSpPr/>
            <p:nvPr/>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6134625"/>
              <a:ext cx="548640" cy="529045"/>
            </a:xfrm>
            <a:prstGeom prst="rect">
              <a:avLst/>
            </a:prstGeom>
          </p:spPr>
        </p:pic>
      </p:grpSp>
      <p:sp>
        <p:nvSpPr>
          <p:cNvPr id="2" name="Title 1"/>
          <p:cNvSpPr>
            <a:spLocks noGrp="1"/>
          </p:cNvSpPr>
          <p:nvPr>
            <p:ph type="title"/>
          </p:nvPr>
        </p:nvSpPr>
        <p:spPr>
          <a:xfrm>
            <a:off x="1264662"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608062"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26466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037062" y="6356349"/>
            <a:ext cx="2743200" cy="365125"/>
          </a:xfrm>
        </p:spPr>
        <p:txBody>
          <a:bodyPr/>
          <a:lstStyle/>
          <a:p>
            <a:fld id="{4EC53C5B-FA9D-4342-9D64-E2894CCF5FFC}" type="slidenum">
              <a:rPr lang="en-US" smtClean="0"/>
              <a:t>‹#›</a:t>
            </a:fld>
            <a:endParaRPr lang="en-US"/>
          </a:p>
        </p:txBody>
      </p:sp>
    </p:spTree>
    <p:extLst>
      <p:ext uri="{BB962C8B-B14F-4D97-AF65-F5344CB8AC3E}">
        <p14:creationId xmlns:p14="http://schemas.microsoft.com/office/powerpoint/2010/main" val="244388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B55F4-C015-4BBB-A29F-F38CF621638E}"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3C5B-FA9D-4342-9D64-E2894CCF5FFC}" type="slidenum">
              <a:rPr lang="en-US" smtClean="0"/>
              <a:t>‹#›</a:t>
            </a:fld>
            <a:endParaRPr lang="en-US"/>
          </a:p>
        </p:txBody>
      </p:sp>
    </p:spTree>
    <p:extLst>
      <p:ext uri="{BB962C8B-B14F-4D97-AF65-F5344CB8AC3E}">
        <p14:creationId xmlns:p14="http://schemas.microsoft.com/office/powerpoint/2010/main" val="3362118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gnupgenius.com/go/10C0C44ACAD23A0F9C52-covid1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ksattler@dunwoody.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studentaffairs@dunwoody.ed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Dunwoody Safe</a:t>
            </a:r>
          </a:p>
        </p:txBody>
      </p:sp>
      <p:sp>
        <p:nvSpPr>
          <p:cNvPr id="3" name="Text Placeholder 2"/>
          <p:cNvSpPr>
            <a:spLocks noGrp="1"/>
          </p:cNvSpPr>
          <p:nvPr>
            <p:ph type="body" idx="1"/>
          </p:nvPr>
        </p:nvSpPr>
        <p:spPr/>
        <p:txBody>
          <a:bodyPr vert="horz" lIns="91440" tIns="45720" rIns="91440" bIns="45720" rtlCol="0" anchor="t">
            <a:normAutofit/>
          </a:bodyPr>
          <a:lstStyle/>
          <a:p>
            <a:r>
              <a:rPr lang="en-US"/>
              <a:t>August 2021</a:t>
            </a:r>
          </a:p>
        </p:txBody>
      </p:sp>
    </p:spTree>
    <p:extLst>
      <p:ext uri="{BB962C8B-B14F-4D97-AF65-F5344CB8AC3E}">
        <p14:creationId xmlns:p14="http://schemas.microsoft.com/office/powerpoint/2010/main" val="36670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Expectations for Students  </a:t>
            </a:r>
          </a:p>
        </p:txBody>
      </p:sp>
      <p:sp>
        <p:nvSpPr>
          <p:cNvPr id="3" name="Content Placeholder 2"/>
          <p:cNvSpPr>
            <a:spLocks noGrp="1"/>
          </p:cNvSpPr>
          <p:nvPr>
            <p:ph idx="1"/>
          </p:nvPr>
        </p:nvSpPr>
        <p:spPr>
          <a:xfrm>
            <a:off x="1420732" y="1878177"/>
            <a:ext cx="8988889" cy="4351338"/>
          </a:xfrm>
        </p:spPr>
        <p:txBody>
          <a:bodyPr>
            <a:normAutofit lnSpcReduction="10000"/>
          </a:bodyPr>
          <a:lstStyle/>
          <a:p>
            <a:pPr fontAlgn="base"/>
            <a:r>
              <a:rPr lang="en-US"/>
              <a:t>Practice frequent handwashing using soap and water for at least 20 seconds.  </a:t>
            </a:r>
          </a:p>
          <a:p>
            <a:pPr fontAlgn="base"/>
            <a:r>
              <a:rPr lang="en-US"/>
              <a:t>Cover your cough or sneezes. </a:t>
            </a:r>
          </a:p>
          <a:p>
            <a:pPr fontAlgn="base"/>
            <a:r>
              <a:rPr lang="en-US"/>
              <a:t>If soap and water are not available, use a hand sanitizer that contains at least 60% alcohol.  </a:t>
            </a:r>
          </a:p>
          <a:p>
            <a:pPr fontAlgn="base"/>
            <a:r>
              <a:rPr lang="en-US"/>
              <a:t>Individuals should wipe down equipment and frequently-touched surfaces after using them in labs, shops, and classrooms.  </a:t>
            </a:r>
          </a:p>
          <a:p>
            <a:pPr fontAlgn="base"/>
            <a:r>
              <a:rPr lang="en-US"/>
              <a:t>Individuals who are feeling unwell should notify their faculty member. </a:t>
            </a:r>
          </a:p>
          <a:p>
            <a:endParaRPr lang="en-US"/>
          </a:p>
        </p:txBody>
      </p:sp>
    </p:spTree>
    <p:extLst>
      <p:ext uri="{BB962C8B-B14F-4D97-AF65-F5344CB8AC3E}">
        <p14:creationId xmlns:p14="http://schemas.microsoft.com/office/powerpoint/2010/main" val="82528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Expectations for Students</a:t>
            </a:r>
          </a:p>
        </p:txBody>
      </p:sp>
      <p:sp>
        <p:nvSpPr>
          <p:cNvPr id="3" name="Content Placeholder 2"/>
          <p:cNvSpPr>
            <a:spLocks noGrp="1"/>
          </p:cNvSpPr>
          <p:nvPr>
            <p:ph idx="1"/>
          </p:nvPr>
        </p:nvSpPr>
        <p:spPr/>
        <p:txBody>
          <a:bodyPr vert="horz" lIns="91440" tIns="45720" rIns="91440" bIns="45720" rtlCol="0" anchor="t">
            <a:normAutofit/>
          </a:bodyPr>
          <a:lstStyle/>
          <a:p>
            <a:pPr fontAlgn="base"/>
            <a:r>
              <a:rPr lang="en-US" dirty="0"/>
              <a:t>Individuals should act ethically and responsibly when it comes to their health and the health of friends, family, and our communities, including following travel guidelines in accordance with the CDC. </a:t>
            </a:r>
          </a:p>
          <a:p>
            <a:pPr fontAlgn="base"/>
            <a:r>
              <a:rPr lang="en-US" dirty="0"/>
              <a:t>When not on campus, individuals should adhere to directives from the Minnesota Department of Health.  </a:t>
            </a:r>
          </a:p>
          <a:p>
            <a:pPr marL="0" indent="0">
              <a:buNone/>
            </a:pPr>
            <a:endParaRPr lang="en-US"/>
          </a:p>
        </p:txBody>
      </p:sp>
    </p:spTree>
    <p:extLst>
      <p:ext uri="{BB962C8B-B14F-4D97-AF65-F5344CB8AC3E}">
        <p14:creationId xmlns:p14="http://schemas.microsoft.com/office/powerpoint/2010/main" val="337963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2F76-9815-4ABA-86C4-DF9B1FE7C3CF}"/>
              </a:ext>
            </a:extLst>
          </p:cNvPr>
          <p:cNvSpPr>
            <a:spLocks noGrp="1"/>
          </p:cNvSpPr>
          <p:nvPr>
            <p:ph type="title"/>
          </p:nvPr>
        </p:nvSpPr>
        <p:spPr/>
        <p:txBody>
          <a:bodyPr/>
          <a:lstStyle/>
          <a:p>
            <a:r>
              <a:rPr lang="en-US"/>
              <a:t>Vaccine</a:t>
            </a:r>
          </a:p>
        </p:txBody>
      </p:sp>
      <p:sp>
        <p:nvSpPr>
          <p:cNvPr id="3" name="Content Placeholder 2">
            <a:extLst>
              <a:ext uri="{FF2B5EF4-FFF2-40B4-BE49-F238E27FC236}">
                <a16:creationId xmlns:a16="http://schemas.microsoft.com/office/drawing/2014/main" id="{D3E82CE9-8C02-4D79-BC6D-87AFA13999FE}"/>
              </a:ext>
            </a:extLst>
          </p:cNvPr>
          <p:cNvSpPr>
            <a:spLocks noGrp="1"/>
          </p:cNvSpPr>
          <p:nvPr>
            <p:ph idx="1"/>
          </p:nvPr>
        </p:nvSpPr>
        <p:spPr/>
        <p:txBody>
          <a:bodyPr vert="horz" lIns="91440" tIns="45720" rIns="91440" bIns="45720" rtlCol="0" anchor="t">
            <a:normAutofit fontScale="92500"/>
          </a:bodyPr>
          <a:lstStyle/>
          <a:p>
            <a:r>
              <a:rPr lang="en-US">
                <a:ea typeface="+mn-lt"/>
                <a:cs typeface="+mn-lt"/>
              </a:rPr>
              <a:t>Dunwoody College highly encourages all students and employees to get vaccinated for COVID-19 and has scheduled a free onsite vaccination clinic for members of our community. The College has implemented a mask mandate on campus until at least an 80 percent vaccination rate is reached. </a:t>
            </a:r>
          </a:p>
          <a:p>
            <a:r>
              <a:rPr lang="en-US">
                <a:ea typeface="+mn-lt"/>
                <a:cs typeface="+mn-lt"/>
              </a:rPr>
              <a:t>The vaccination clinic will be held from 8 a.m. to 10 a.m. on Wednesday, Sept. 1 in the Holden Center. The Pfizer vaccine will be administered, with a second dose planned for Wednesday, Sept. 22. Pre-registration is encouraged, and anyone planning on attending go here to register: </a:t>
            </a:r>
            <a:r>
              <a:rPr lang="en-US">
                <a:ea typeface="+mn-lt"/>
                <a:cs typeface="+mn-lt"/>
                <a:hlinkClick r:id="rId2"/>
              </a:rPr>
              <a:t>https://www.signupgenius.com/go/10C0C44ACAD23A0F9C52-covid19</a:t>
            </a:r>
            <a:r>
              <a:rPr lang="en-US">
                <a:ea typeface="+mn-lt"/>
                <a:cs typeface="+mn-lt"/>
              </a:rPr>
              <a:t> </a:t>
            </a:r>
          </a:p>
          <a:p>
            <a:r>
              <a:rPr lang="en-US">
                <a:ea typeface="+mn-lt"/>
                <a:cs typeface="+mn-lt"/>
              </a:rPr>
              <a:t>Participants in the onsite vaccination clinic will be entered into a drawing for a free pair of Minnesota State Fair tickets. </a:t>
            </a:r>
          </a:p>
        </p:txBody>
      </p:sp>
    </p:spTree>
    <p:extLst>
      <p:ext uri="{BB962C8B-B14F-4D97-AF65-F5344CB8AC3E}">
        <p14:creationId xmlns:p14="http://schemas.microsoft.com/office/powerpoint/2010/main" val="400328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457903"/>
            <a:ext cx="12192000" cy="2719060"/>
          </a:xfrm>
        </p:spPr>
        <p:txBody>
          <a:bodyPr vert="horz" lIns="91440" tIns="45720" rIns="91440" bIns="45720" rtlCol="0" anchor="t">
            <a:noAutofit/>
          </a:bodyPr>
          <a:lstStyle/>
          <a:p>
            <a:pPr marL="0" indent="0" algn="ctr">
              <a:buNone/>
            </a:pPr>
            <a:r>
              <a:rPr lang="en-US" sz="4000" b="1"/>
              <a:t>Let’s create a culture keeping </a:t>
            </a:r>
            <a:br>
              <a:rPr lang="en-US" sz="4000" b="1"/>
            </a:br>
            <a:r>
              <a:rPr lang="en-US" sz="4000" b="1"/>
              <a:t>each other and our community safe!</a:t>
            </a:r>
          </a:p>
          <a:p>
            <a:pPr marL="0" indent="0" algn="ctr">
              <a:buNone/>
            </a:pPr>
            <a:endParaRPr lang="en-US" sz="4000" b="1"/>
          </a:p>
          <a:p>
            <a:pPr marL="0" indent="0" algn="ctr">
              <a:buNone/>
            </a:pPr>
            <a:r>
              <a:rPr lang="en-US" sz="4500" i="1"/>
              <a:t>Every interaction should be a low risk interaction.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1112" b="16795"/>
          <a:stretch/>
        </p:blipFill>
        <p:spPr>
          <a:xfrm>
            <a:off x="0" y="0"/>
            <a:ext cx="12202509" cy="2932387"/>
          </a:xfrm>
          <a:prstGeom prst="rect">
            <a:avLst/>
          </a:prstGeom>
        </p:spPr>
      </p:pic>
    </p:spTree>
    <p:extLst>
      <p:ext uri="{BB962C8B-B14F-4D97-AF65-F5344CB8AC3E}">
        <p14:creationId xmlns:p14="http://schemas.microsoft.com/office/powerpoint/2010/main" val="221123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189506" y="546540"/>
            <a:ext cx="5663240" cy="3962400"/>
          </a:xfrm>
        </p:spPr>
        <p:txBody>
          <a:bodyPr vert="horz" lIns="91440" tIns="45720" rIns="91440" bIns="45720" rtlCol="0" anchor="t">
            <a:noAutofit/>
          </a:bodyPr>
          <a:lstStyle/>
          <a:p>
            <a:pPr marL="0" indent="0">
              <a:buNone/>
            </a:pPr>
            <a:r>
              <a:rPr lang="en-US" b="1"/>
              <a:t>Dunwoody College of Technology</a:t>
            </a:r>
            <a:r>
              <a:rPr lang="en-US"/>
              <a:t> is committed to providing a safe and healthy workplace for employees and students and has developed the following response to the COVID-19 pandemic. </a:t>
            </a:r>
          </a:p>
          <a:p>
            <a:pPr marL="0" indent="0">
              <a:buNone/>
            </a:pPr>
            <a:r>
              <a:rPr lang="en-US"/>
              <a:t>Our goal is to mitigate the potential for transmission of COVID-19 at Dunwoody, and that requires full cooperation among faculty, staff, and students. Only through this cooperative effort can we establish and maintain the safety and health of our college community.  </a:t>
            </a:r>
          </a:p>
        </p:txBody>
      </p:sp>
      <p:graphicFrame>
        <p:nvGraphicFramePr>
          <p:cNvPr id="3" name="Diagram 2"/>
          <p:cNvGraphicFramePr/>
          <p:nvPr>
            <p:extLst>
              <p:ext uri="{D42A27DB-BD31-4B8C-83A1-F6EECF244321}">
                <p14:modId xmlns:p14="http://schemas.microsoft.com/office/powerpoint/2010/main" val="4119668412"/>
              </p:ext>
            </p:extLst>
          </p:nvPr>
        </p:nvGraphicFramePr>
        <p:xfrm>
          <a:off x="7203090" y="546540"/>
          <a:ext cx="4715641" cy="584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37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Screening and Policies for Employees and Students Exhibiting Signs and Symptoms of COVID-19 </a:t>
            </a:r>
          </a:p>
        </p:txBody>
      </p:sp>
      <p:sp>
        <p:nvSpPr>
          <p:cNvPr id="3" name="Content Placeholder 2"/>
          <p:cNvSpPr>
            <a:spLocks noGrp="1"/>
          </p:cNvSpPr>
          <p:nvPr>
            <p:ph idx="1"/>
          </p:nvPr>
        </p:nvSpPr>
        <p:spPr>
          <a:xfrm>
            <a:off x="1263074" y="1972712"/>
            <a:ext cx="3117618" cy="2963917"/>
          </a:xfrm>
        </p:spPr>
        <p:txBody>
          <a:bodyPr>
            <a:normAutofit/>
          </a:bodyPr>
          <a:lstStyle/>
          <a:p>
            <a:pPr marL="0" indent="0">
              <a:buNone/>
            </a:pPr>
            <a:r>
              <a:rPr lang="en-US"/>
              <a:t>Employees and students have been informed of and are encouraged to self-monitor for signs and symptoms of COVID-19</a:t>
            </a:r>
          </a:p>
        </p:txBody>
      </p:sp>
      <p:pic>
        <p:nvPicPr>
          <p:cNvPr id="4" name="Picture 3"/>
          <p:cNvPicPr>
            <a:picLocks noChangeAspect="1"/>
          </p:cNvPicPr>
          <p:nvPr/>
        </p:nvPicPr>
        <p:blipFill>
          <a:blip r:embed="rId2"/>
          <a:stretch>
            <a:fillRect/>
          </a:stretch>
        </p:blipFill>
        <p:spPr>
          <a:xfrm>
            <a:off x="4351281" y="1797269"/>
            <a:ext cx="7137981" cy="4913587"/>
          </a:xfrm>
          <a:prstGeom prst="rect">
            <a:avLst/>
          </a:prstGeom>
        </p:spPr>
      </p:pic>
      <p:sp>
        <p:nvSpPr>
          <p:cNvPr id="5" name="TextBox 4"/>
          <p:cNvSpPr txBox="1"/>
          <p:nvPr/>
        </p:nvSpPr>
        <p:spPr>
          <a:xfrm>
            <a:off x="1263074" y="6159062"/>
            <a:ext cx="3634747" cy="369332"/>
          </a:xfrm>
          <a:prstGeom prst="rect">
            <a:avLst/>
          </a:prstGeom>
          <a:noFill/>
        </p:spPr>
        <p:txBody>
          <a:bodyPr wrap="square" rtlCol="0">
            <a:spAutoFit/>
          </a:bodyPr>
          <a:lstStyle/>
          <a:p>
            <a:r>
              <a:rPr lang="en-US"/>
              <a:t>Source: cdc.gov/coronavirus</a:t>
            </a:r>
          </a:p>
        </p:txBody>
      </p:sp>
    </p:spTree>
    <p:extLst>
      <p:ext uri="{BB962C8B-B14F-4D97-AF65-F5344CB8AC3E}">
        <p14:creationId xmlns:p14="http://schemas.microsoft.com/office/powerpoint/2010/main" val="24823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Communication If Sick/Experiencing Symptoms </a:t>
            </a:r>
          </a:p>
        </p:txBody>
      </p:sp>
      <p:sp>
        <p:nvSpPr>
          <p:cNvPr id="3" name="Content Placeholder 2"/>
          <p:cNvSpPr>
            <a:spLocks noGrp="1"/>
          </p:cNvSpPr>
          <p:nvPr>
            <p:ph idx="1"/>
          </p:nvPr>
        </p:nvSpPr>
        <p:spPr/>
        <p:txBody>
          <a:bodyPr vert="horz" lIns="91440" tIns="45720" rIns="91440" bIns="45720" rtlCol="0" anchor="t">
            <a:normAutofit/>
          </a:bodyPr>
          <a:lstStyle/>
          <a:p>
            <a:r>
              <a:rPr lang="en-US"/>
              <a:t>Students should contact their faculty advisor if they are sick or experiencing symptoms of COVID-19. The faculty advisor will then contact the Dean of Students, Kelli Sattler, at </a:t>
            </a:r>
            <a:r>
              <a:rPr lang="en-US">
                <a:hlinkClick r:id="rId2"/>
              </a:rPr>
              <a:t>ksattler@dunwoody.edu</a:t>
            </a:r>
            <a:r>
              <a:rPr lang="en-US"/>
              <a:t>  </a:t>
            </a:r>
          </a:p>
          <a:p>
            <a:r>
              <a:rPr lang="en-US"/>
              <a:t>Dunwoody will contact local health officials to coordinate a response if needed. </a:t>
            </a:r>
          </a:p>
          <a:p>
            <a:r>
              <a:rPr lang="en-US"/>
              <a:t>Student health information is private and should not be shared with others.</a:t>
            </a:r>
          </a:p>
          <a:p>
            <a:pPr marL="0" indent="0">
              <a:buNone/>
            </a:pPr>
            <a:endParaRPr lang="en-US"/>
          </a:p>
        </p:txBody>
      </p:sp>
    </p:spTree>
    <p:extLst>
      <p:ext uri="{BB962C8B-B14F-4D97-AF65-F5344CB8AC3E}">
        <p14:creationId xmlns:p14="http://schemas.microsoft.com/office/powerpoint/2010/main" val="44436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1" y="1569326"/>
            <a:ext cx="5349764" cy="5015404"/>
          </a:xfrm>
          <a:prstGeom prst="rect">
            <a:avLst/>
          </a:prstGeom>
        </p:spPr>
      </p:pic>
      <p:sp>
        <p:nvSpPr>
          <p:cNvPr id="2" name="Title 1"/>
          <p:cNvSpPr>
            <a:spLocks noGrp="1"/>
          </p:cNvSpPr>
          <p:nvPr>
            <p:ph type="title"/>
          </p:nvPr>
        </p:nvSpPr>
        <p:spPr/>
        <p:txBody>
          <a:bodyPr/>
          <a:lstStyle/>
          <a:p>
            <a:r>
              <a:rPr lang="en-US"/>
              <a:t>Communication If sick/experiencing symptoms</a:t>
            </a:r>
          </a:p>
        </p:txBody>
      </p:sp>
      <p:sp>
        <p:nvSpPr>
          <p:cNvPr id="3" name="Content Placeholder 2"/>
          <p:cNvSpPr>
            <a:spLocks noGrp="1"/>
          </p:cNvSpPr>
          <p:nvPr>
            <p:ph idx="1"/>
          </p:nvPr>
        </p:nvSpPr>
        <p:spPr>
          <a:xfrm>
            <a:off x="1263077" y="1825625"/>
            <a:ext cx="5442523" cy="4351338"/>
          </a:xfrm>
        </p:spPr>
        <p:txBody>
          <a:bodyPr vert="horz" lIns="91440" tIns="45720" rIns="91440" bIns="45720" rtlCol="0" anchor="t">
            <a:normAutofit lnSpcReduction="10000"/>
          </a:bodyPr>
          <a:lstStyle/>
          <a:p>
            <a:pPr marL="0" indent="0">
              <a:buNone/>
            </a:pPr>
            <a:r>
              <a:rPr lang="en-US" sz="3200"/>
              <a:t>Dunwoody will inform employees and/or students if they have been exposed to a person with COVID-19 on campus and require them to quarantine for the appropriate amount of time. Vaccinated students may not need to quarantine but should monitor for symptoms.  </a:t>
            </a:r>
          </a:p>
        </p:txBody>
      </p:sp>
    </p:spTree>
    <p:extLst>
      <p:ext uri="{BB962C8B-B14F-4D97-AF65-F5344CB8AC3E}">
        <p14:creationId xmlns:p14="http://schemas.microsoft.com/office/powerpoint/2010/main" val="42293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Communication If Sick/Experiencing Symptoms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a:t>Students who have exhibited symptoms will be required to remain at home until at least ten (10) days have passed since the onset of symptoms, at least 24 hours have passed with no fever and without the use of fever reducing medications, and they have experienced improvement in respiratory and other symptoms. </a:t>
            </a:r>
          </a:p>
          <a:p>
            <a:r>
              <a:rPr lang="en-US"/>
              <a:t>If a student has tested positive for COVID-19, but has had no symptoms, self-isolation is required for 10 days after the date the test was given. </a:t>
            </a:r>
          </a:p>
          <a:p>
            <a:r>
              <a:rPr lang="en-US"/>
              <a:t>Dunwoody also requires that students who have come in close contact with someone who has a confirmed case of COVID-19 self-isolate for 14 days.</a:t>
            </a:r>
          </a:p>
          <a:p>
            <a:pPr lvl="1"/>
            <a:r>
              <a:rPr lang="en-US"/>
              <a:t>If a student is fully vaccinated, they will not be required to quarantine, but should monitor for symptoms and get tested 3-5 days following exposure. Dunwoody should still be informed in this circumstance.</a:t>
            </a:r>
          </a:p>
        </p:txBody>
      </p:sp>
    </p:spTree>
    <p:extLst>
      <p:ext uri="{BB962C8B-B14F-4D97-AF65-F5344CB8AC3E}">
        <p14:creationId xmlns:p14="http://schemas.microsoft.com/office/powerpoint/2010/main" val="279461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Prevention &amp; Handwashing </a:t>
            </a:r>
          </a:p>
        </p:txBody>
      </p:sp>
      <p:sp>
        <p:nvSpPr>
          <p:cNvPr id="3" name="Content Placeholder 2"/>
          <p:cNvSpPr>
            <a:spLocks noGrp="1"/>
          </p:cNvSpPr>
          <p:nvPr>
            <p:ph idx="1"/>
          </p:nvPr>
        </p:nvSpPr>
        <p:spPr>
          <a:xfrm>
            <a:off x="1263077" y="1397876"/>
            <a:ext cx="10515597" cy="3058510"/>
          </a:xfrm>
        </p:spPr>
        <p:txBody>
          <a:bodyPr vert="horz" lIns="91440" tIns="45720" rIns="91440" bIns="45720" rtlCol="0" anchor="t">
            <a:noAutofit/>
          </a:bodyPr>
          <a:lstStyle/>
          <a:p>
            <a:r>
              <a:rPr lang="en-US" sz="2600"/>
              <a:t>Basic infection prevention measures are being implemented on campus. </a:t>
            </a:r>
          </a:p>
          <a:p>
            <a:r>
              <a:rPr lang="en-US" sz="2600"/>
              <a:t>Students should wash their hands for at least 20 seconds with soap and water frequently throughout the day, but especially at the beginning and end of their workday, prior to any mealtimes and after using the toilet.</a:t>
            </a:r>
          </a:p>
          <a:p>
            <a:r>
              <a:rPr lang="en-US" sz="2600"/>
              <a:t>All visitors to campus are required to use hand sanitizer when entering the facility. </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11"/>
          <a:stretch/>
        </p:blipFill>
        <p:spPr>
          <a:xfrm>
            <a:off x="1347156" y="4456386"/>
            <a:ext cx="9131657" cy="2192959"/>
          </a:xfrm>
          <a:prstGeom prst="rect">
            <a:avLst/>
          </a:prstGeom>
        </p:spPr>
      </p:pic>
    </p:spTree>
    <p:extLst>
      <p:ext uri="{BB962C8B-B14F-4D97-AF65-F5344CB8AC3E}">
        <p14:creationId xmlns:p14="http://schemas.microsoft.com/office/powerpoint/2010/main" val="423951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100" y="102375"/>
            <a:ext cx="1595245" cy="1585600"/>
          </a:xfrm>
          <a:prstGeom prst="rect">
            <a:avLst/>
          </a:prstGeom>
        </p:spPr>
      </p:pic>
      <p:sp>
        <p:nvSpPr>
          <p:cNvPr id="2" name="Title 1"/>
          <p:cNvSpPr>
            <a:spLocks noGrp="1"/>
          </p:cNvSpPr>
          <p:nvPr>
            <p:ph type="title"/>
          </p:nvPr>
        </p:nvSpPr>
        <p:spPr/>
        <p:txBody>
          <a:bodyPr/>
          <a:lstStyle/>
          <a:p>
            <a:r>
              <a:rPr lang="en-US"/>
              <a:t>Wearing a Mask Is Required</a:t>
            </a:r>
          </a:p>
        </p:txBody>
      </p:sp>
      <p:sp>
        <p:nvSpPr>
          <p:cNvPr id="3" name="Content Placeholder 2"/>
          <p:cNvSpPr>
            <a:spLocks noGrp="1"/>
          </p:cNvSpPr>
          <p:nvPr>
            <p:ph idx="1"/>
          </p:nvPr>
        </p:nvSpPr>
        <p:spPr>
          <a:xfrm>
            <a:off x="1263074" y="1690688"/>
            <a:ext cx="10515600" cy="4878278"/>
          </a:xfrm>
        </p:spPr>
        <p:txBody>
          <a:bodyPr vert="horz" lIns="91440" tIns="45720" rIns="91440" bIns="45720" rtlCol="0" anchor="t">
            <a:normAutofit/>
          </a:bodyPr>
          <a:lstStyle/>
          <a:p>
            <a:r>
              <a:rPr lang="en-US" sz="3500"/>
              <a:t>A cloth face mask must be worn at all times, with the following exception: </a:t>
            </a:r>
          </a:p>
          <a:p>
            <a:pPr lvl="1"/>
            <a:r>
              <a:rPr lang="en-US" sz="3500"/>
              <a:t>eating or drinking in a stationary in a socially-distanced location </a:t>
            </a:r>
          </a:p>
          <a:p>
            <a:r>
              <a:rPr lang="en-US" sz="3900"/>
              <a:t>Proper mask wearing covers nose and mouth</a:t>
            </a:r>
          </a:p>
          <a:p>
            <a:pPr marL="0" indent="0">
              <a:buNone/>
            </a:pPr>
            <a:r>
              <a:rPr lang="en-US" sz="3500" b="1"/>
              <a:t>For questions:</a:t>
            </a:r>
            <a:endParaRPr lang="en-US" b="1"/>
          </a:p>
          <a:p>
            <a:pPr marL="0" indent="0">
              <a:buNone/>
            </a:pPr>
            <a:r>
              <a:rPr lang="en-US" sz="3500"/>
              <a:t>Students should contact </a:t>
            </a:r>
            <a:r>
              <a:rPr lang="en-US" sz="3500" u="sng">
                <a:hlinkClick r:id="rId3"/>
              </a:rPr>
              <a:t>studentaffairs@dunwoody.edu</a:t>
            </a:r>
            <a:r>
              <a:rPr lang="en-US" sz="3500"/>
              <a:t>. </a:t>
            </a:r>
            <a:endParaRPr lang="en-US"/>
          </a:p>
        </p:txBody>
      </p:sp>
    </p:spTree>
    <p:extLst>
      <p:ext uri="{BB962C8B-B14F-4D97-AF65-F5344CB8AC3E}">
        <p14:creationId xmlns:p14="http://schemas.microsoft.com/office/powerpoint/2010/main" val="290593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Expectations for Students </a:t>
            </a:r>
          </a:p>
        </p:txBody>
      </p:sp>
      <p:sp>
        <p:nvSpPr>
          <p:cNvPr id="3" name="Content Placeholder 2"/>
          <p:cNvSpPr>
            <a:spLocks noGrp="1"/>
          </p:cNvSpPr>
          <p:nvPr>
            <p:ph idx="1"/>
          </p:nvPr>
        </p:nvSpPr>
        <p:spPr/>
        <p:txBody>
          <a:bodyPr vert="horz" lIns="91440" tIns="45720" rIns="91440" bIns="45720" rtlCol="0" anchor="t">
            <a:normAutofit/>
          </a:bodyPr>
          <a:lstStyle/>
          <a:p>
            <a:pPr fontAlgn="base"/>
            <a:r>
              <a:rPr lang="en-US"/>
              <a:t>Stay at home if you are sick, feeling unwell, or experiencing any of the following: a fever, a cough, or shortness of breath.  </a:t>
            </a:r>
          </a:p>
          <a:p>
            <a:r>
              <a:rPr lang="en-US"/>
              <a:t>A cloth face mask must be worn at all times, with the following exception: eating or drinking in a stationary, socially-distanced location</a:t>
            </a:r>
          </a:p>
          <a:p>
            <a:r>
              <a:rPr lang="en-US"/>
              <a:t>Practice social distancing</a:t>
            </a:r>
          </a:p>
          <a:p>
            <a:pPr marL="0" indent="0">
              <a:buNone/>
            </a:pPr>
            <a:endParaRPr lang="en-US"/>
          </a:p>
        </p:txBody>
      </p:sp>
    </p:spTree>
    <p:extLst>
      <p:ext uri="{BB962C8B-B14F-4D97-AF65-F5344CB8AC3E}">
        <p14:creationId xmlns:p14="http://schemas.microsoft.com/office/powerpoint/2010/main" val="2982840991"/>
      </p:ext>
    </p:extLst>
  </p:cSld>
  <p:clrMapOvr>
    <a:masterClrMapping/>
  </p:clrMapOvr>
</p:sld>
</file>

<file path=ppt/theme/theme1.xml><?xml version="1.0" encoding="utf-8"?>
<a:theme xmlns:a="http://schemas.openxmlformats.org/drawingml/2006/main" name="DCTPresentation_Simple">
  <a:themeElements>
    <a:clrScheme name="DunwoodyBrand2018">
      <a:dk1>
        <a:sysClr val="windowText" lastClr="000000"/>
      </a:dk1>
      <a:lt1>
        <a:sysClr val="window" lastClr="FFFFFF"/>
      </a:lt1>
      <a:dk2>
        <a:srgbClr val="AA1D2C"/>
      </a:dk2>
      <a:lt2>
        <a:srgbClr val="B1B3B6"/>
      </a:lt2>
      <a:accent1>
        <a:srgbClr val="162D44"/>
      </a:accent1>
      <a:accent2>
        <a:srgbClr val="ED7D31"/>
      </a:accent2>
      <a:accent3>
        <a:srgbClr val="595959"/>
      </a:accent3>
      <a:accent4>
        <a:srgbClr val="601018"/>
      </a:accent4>
      <a:accent5>
        <a:srgbClr val="44546A"/>
      </a:accent5>
      <a:accent6>
        <a:srgbClr val="FFC000"/>
      </a:accent6>
      <a:hlink>
        <a:srgbClr val="0563C1"/>
      </a:hlink>
      <a:folHlink>
        <a:srgbClr val="954F72"/>
      </a:folHlink>
    </a:clrScheme>
    <a:fontScheme name="DunwoodyBrand2018">
      <a:majorFont>
        <a:latin typeface="Tw Cen MT Condensed Extra Bold"/>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TPresentation_Simple" id="{393408A8-8AB8-430F-BEE4-CE1D0F631B04}" vid="{87C4BEA3-E240-4041-893E-D84E07219C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310b16e-da7b-46c4-aa65-42c2293d1650">
      <UserInfo>
        <DisplayName>Stallman, Scott</DisplayName>
        <AccountId>27</AccountId>
        <AccountType/>
      </UserInfo>
      <UserInfo>
        <DisplayName>Schwinghammer, BreAnne</DisplayName>
        <AccountId>28</AccountId>
        <AccountType/>
      </UserInfo>
      <UserInfo>
        <DisplayName>Malone, Katie</DisplayName>
        <AccountId>15</AccountId>
        <AccountType/>
      </UserInfo>
      <UserInfo>
        <DisplayName>Sattler, Kelli</DisplayName>
        <AccountId>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7228777061F9469098D51E6B57B259" ma:contentTypeVersion="6" ma:contentTypeDescription="Create a new document." ma:contentTypeScope="" ma:versionID="9b533438bc2ef2d685e130291bd5a7c1">
  <xsd:schema xmlns:xsd="http://www.w3.org/2001/XMLSchema" xmlns:xs="http://www.w3.org/2001/XMLSchema" xmlns:p="http://schemas.microsoft.com/office/2006/metadata/properties" xmlns:ns2="4b05a048-28a3-42c0-af2f-dcf9d859320b" xmlns:ns3="d310b16e-da7b-46c4-aa65-42c2293d1650" targetNamespace="http://schemas.microsoft.com/office/2006/metadata/properties" ma:root="true" ma:fieldsID="d00416cc860de679a6f51b903f088d44" ns2:_="" ns3:_="">
    <xsd:import namespace="4b05a048-28a3-42c0-af2f-dcf9d859320b"/>
    <xsd:import namespace="d310b16e-da7b-46c4-aa65-42c2293d165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05a048-28a3-42c0-af2f-dcf9d85932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0b16e-da7b-46c4-aa65-42c2293d16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3DFDC8-055C-4BAE-BD3D-1DC377FA5A25}">
  <ds:schemaRefs>
    <ds:schemaRef ds:uri="http://schemas.microsoft.com/sharepoint/v3/contenttype/forms"/>
  </ds:schemaRefs>
</ds:datastoreItem>
</file>

<file path=customXml/itemProps2.xml><?xml version="1.0" encoding="utf-8"?>
<ds:datastoreItem xmlns:ds="http://schemas.openxmlformats.org/officeDocument/2006/customXml" ds:itemID="{79A2AB24-D537-4ED0-AA0C-5059AC06B576}">
  <ds:schemaRefs>
    <ds:schemaRef ds:uri="4b05a048-28a3-42c0-af2f-dcf9d85932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7B85749-680C-4F2B-A4DC-0F8EFED40C06}"/>
</file>

<file path=docProps/app.xml><?xml version="1.0" encoding="utf-8"?>
<Properties xmlns="http://schemas.openxmlformats.org/officeDocument/2006/extended-properties" xmlns:vt="http://schemas.openxmlformats.org/officeDocument/2006/docPropsVTypes">
  <Template>DCTPresentation_Simple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DCTPresentation_Simple</vt:lpstr>
      <vt:lpstr>Dunwoody Safe</vt:lpstr>
      <vt:lpstr>PowerPoint Presentation</vt:lpstr>
      <vt:lpstr>Screening and Policies for Employees and Students Exhibiting Signs and Symptoms of COVID-19 </vt:lpstr>
      <vt:lpstr>Communication If Sick/Experiencing Symptoms </vt:lpstr>
      <vt:lpstr>Communication If sick/experiencing symptoms</vt:lpstr>
      <vt:lpstr>Communication If Sick/Experiencing Symptoms</vt:lpstr>
      <vt:lpstr>Prevention &amp; Handwashing </vt:lpstr>
      <vt:lpstr>Wearing a Mask Is Required</vt:lpstr>
      <vt:lpstr>Expectations for Students </vt:lpstr>
      <vt:lpstr>Expectations for Students  </vt:lpstr>
      <vt:lpstr>Expectations for Students</vt:lpstr>
      <vt:lpstr>Vaccine</vt:lpstr>
      <vt:lpstr>PowerPoint Presentation</vt:lpstr>
    </vt:vector>
  </TitlesOfParts>
  <Company>Dunwoody College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Preparedness Plan Training</dc:title>
  <dc:creator>Edman, Patricia</dc:creator>
  <cp:revision>3</cp:revision>
  <dcterms:created xsi:type="dcterms:W3CDTF">2020-05-12T18:32:27Z</dcterms:created>
  <dcterms:modified xsi:type="dcterms:W3CDTF">2021-08-25T20:05:13Z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0x010100877228777061F9469098D51E6B57B259</vt:lpwstr>
  </property>
</Properties>
</file>