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8" d="100"/>
          <a:sy n="128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26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775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81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79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705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377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438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912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06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497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34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096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7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796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7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329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E254-EAB5-AD4C-B4AE-EBDE8583F8E5}" type="datetimeFigureOut">
              <a:rPr kumimoji="1" lang="ko-Kore-KR" altLang="en-US" smtClean="0"/>
              <a:t>2022. 9. 2.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84E0FE-8A28-5D43-B5D9-6195F9C683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1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C70440-6325-03DA-BC5B-87871375B157}"/>
              </a:ext>
            </a:extLst>
          </p:cNvPr>
          <p:cNvSpPr txBox="1"/>
          <p:nvPr/>
        </p:nvSpPr>
        <p:spPr>
          <a:xfrm>
            <a:off x="3048000" y="26929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altLang="ko-Kore-KR" sz="5400" b="1" i="0" dirty="0">
                <a:effectLst/>
                <a:latin typeface="Yanone Kaffeesatz"/>
              </a:rPr>
              <a:t>uftrace</a:t>
            </a:r>
          </a:p>
          <a:p>
            <a:pPr algn="ctr"/>
            <a:r>
              <a:rPr lang="es-419" altLang="ko-Kore-KR" b="1" i="0" dirty="0">
                <a:effectLst/>
                <a:latin typeface="Yanone Kaffeesatz"/>
              </a:rPr>
              <a:t>C/C++</a:t>
            </a:r>
            <a:r>
              <a:rPr lang="ko-KR" altLang="en-US" b="1" i="0" dirty="0">
                <a:effectLst/>
                <a:latin typeface="Yanone Kaffeesatz"/>
              </a:rPr>
              <a:t> </a:t>
            </a:r>
            <a:r>
              <a:rPr lang="en-US" altLang="ko-KR" b="1" i="0" dirty="0">
                <a:effectLst/>
                <a:latin typeface="Yanone Kaffeesatz"/>
              </a:rPr>
              <a:t>/</a:t>
            </a:r>
            <a:r>
              <a:rPr lang="ko-KR" altLang="en-US" b="1" i="0" dirty="0">
                <a:effectLst/>
                <a:latin typeface="Yanone Kaffeesatz"/>
              </a:rPr>
              <a:t> </a:t>
            </a:r>
            <a:r>
              <a:rPr lang="en-US" altLang="ko-KR" b="1" i="0" dirty="0">
                <a:effectLst/>
                <a:latin typeface="Yanone Kaffeesatz"/>
              </a:rPr>
              <a:t>Python </a:t>
            </a:r>
            <a:r>
              <a:rPr lang="ko-KR" altLang="en-US" b="1" i="0" dirty="0">
                <a:effectLst/>
                <a:latin typeface="Yanone Kaffeesatz"/>
              </a:rPr>
              <a:t>프로그램의 함수 호출을 추적하는 프로그램</a:t>
            </a:r>
            <a:endParaRPr lang="es-419" altLang="ko-Kore-KR" b="1" i="0" dirty="0">
              <a:effectLst/>
              <a:latin typeface="Yanone Kaffeesatz"/>
            </a:endParaRPr>
          </a:p>
        </p:txBody>
      </p:sp>
    </p:spTree>
    <p:extLst>
      <p:ext uri="{BB962C8B-B14F-4D97-AF65-F5344CB8AC3E}">
        <p14:creationId xmlns:p14="http://schemas.microsoft.com/office/powerpoint/2010/main" val="351192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96FD4-D20C-1FA1-AB46-92D3530015AF}"/>
              </a:ext>
            </a:extLst>
          </p:cNvPr>
          <p:cNvSpPr txBox="1"/>
          <p:nvPr/>
        </p:nvSpPr>
        <p:spPr>
          <a:xfrm>
            <a:off x="1324303" y="1124606"/>
            <a:ext cx="103842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/>
              <a:t>기능</a:t>
            </a:r>
            <a:endParaRPr kumimoji="1" lang="en-US" altLang="ko-KR" sz="3600" b="1" dirty="0"/>
          </a:p>
          <a:p>
            <a:endParaRPr kumimoji="1" lang="en-US" altLang="ko-Kore-KR" sz="3600" b="1" dirty="0"/>
          </a:p>
          <a:p>
            <a:pPr marL="514350" indent="-514350">
              <a:buAutoNum type="arabicPeriod"/>
            </a:pPr>
            <a:r>
              <a:rPr kumimoji="1" lang="ko-KR" altLang="en-US" sz="2400" b="1" dirty="0"/>
              <a:t>함수 호출 추적 가능 </a:t>
            </a:r>
            <a:br>
              <a:rPr kumimoji="1" lang="en-US" altLang="ko-KR" sz="2400" b="1" dirty="0"/>
            </a:br>
            <a:r>
              <a:rPr kumimoji="1" lang="en-US" altLang="ko-KR" sz="2400" b="1" dirty="0"/>
              <a:t>(</a:t>
            </a:r>
            <a:r>
              <a:rPr kumimoji="1" lang="ko-KR" altLang="en-US" sz="2400" b="1" dirty="0"/>
              <a:t>외부 라이브러리 호출도 지원 </a:t>
            </a:r>
            <a:r>
              <a:rPr kumimoji="1" lang="en-US" altLang="ko-KR" sz="2400" b="1" dirty="0"/>
              <a:t>but </a:t>
            </a:r>
            <a:r>
              <a:rPr kumimoji="1" lang="ko-KR" altLang="en-US" sz="2400" b="1" dirty="0"/>
              <a:t>보통 진입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종료만 지원</a:t>
            </a:r>
            <a:r>
              <a:rPr kumimoji="1" lang="en-US" altLang="ko-KR" sz="2400" b="1" dirty="0"/>
              <a:t>)</a:t>
            </a:r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ko-KR" altLang="en-US" sz="2400" b="1" dirty="0"/>
              <a:t>함수 실행 시간 측정 가능</a:t>
            </a:r>
            <a:endParaRPr kumimoji="1" lang="en-US" altLang="ko-KR" sz="2400" b="1" dirty="0"/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ko-KR" altLang="en-US" sz="2400" b="1" dirty="0"/>
              <a:t>함수 인자</a:t>
            </a:r>
            <a:r>
              <a:rPr kumimoji="1" lang="en-US" altLang="ko-KR" sz="2400" b="1" dirty="0"/>
              <a:t>(parameter),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반환값</a:t>
            </a:r>
            <a:r>
              <a:rPr kumimoji="1" lang="en-US" altLang="ko-KR" sz="2400" b="1" dirty="0"/>
              <a:t>(return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value)</a:t>
            </a:r>
            <a:r>
              <a:rPr kumimoji="1" lang="ko-KR" altLang="en-US" sz="2400" b="1" dirty="0"/>
              <a:t> 추적 가능</a:t>
            </a:r>
            <a:endParaRPr kumimoji="1" lang="en-US" altLang="ko-KR" sz="2400" b="1" dirty="0"/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ko-KR" altLang="en-US" sz="2400" b="1" dirty="0"/>
              <a:t>커널 내부 함수 추적 가능</a:t>
            </a:r>
            <a:endParaRPr kumimoji="1" lang="en-US" altLang="ko-KR" sz="2400" b="1" dirty="0"/>
          </a:p>
          <a:p>
            <a:pPr marL="514350" indent="-514350">
              <a:buAutoNum type="arabicPeriod"/>
            </a:pPr>
            <a:endParaRPr kumimoji="1" lang="en-US" altLang="ko-Kore-KR" sz="2800" b="1" dirty="0"/>
          </a:p>
          <a:p>
            <a:pPr marL="514350" indent="-514350">
              <a:buAutoNum type="arabicPeriod"/>
            </a:pP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81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E29F9-D84C-0C40-A69E-8F163A9E56BC}"/>
              </a:ext>
            </a:extLst>
          </p:cNvPr>
          <p:cNvSpPr txBox="1"/>
          <p:nvPr/>
        </p:nvSpPr>
        <p:spPr>
          <a:xfrm>
            <a:off x="1324303" y="1124606"/>
            <a:ext cx="103842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/>
              <a:t>빌드 방법</a:t>
            </a:r>
            <a:endParaRPr kumimoji="1" lang="en-US" altLang="ko-KR" sz="3600" b="1" dirty="0"/>
          </a:p>
          <a:p>
            <a:endParaRPr kumimoji="1" lang="en-US" altLang="ko-Kore-KR" sz="3600" b="1" dirty="0"/>
          </a:p>
          <a:p>
            <a:pPr marL="514350" indent="-514350">
              <a:buAutoNum type="arabicPeriod"/>
            </a:pPr>
            <a:r>
              <a:rPr kumimoji="1" lang="en-US" altLang="ko-KR" sz="2400" b="1" dirty="0"/>
              <a:t>Git clone https://</a:t>
            </a:r>
            <a:r>
              <a:rPr kumimoji="1" lang="en-US" altLang="ko-KR" sz="2400" b="1" dirty="0" err="1"/>
              <a:t>github.com</a:t>
            </a:r>
            <a:r>
              <a:rPr kumimoji="1" lang="en-US" altLang="ko-KR" sz="2400" b="1" dirty="0"/>
              <a:t>/</a:t>
            </a:r>
            <a:r>
              <a:rPr kumimoji="1" lang="en-US" altLang="ko-KR" sz="2400" b="1" dirty="0" err="1"/>
              <a:t>namhyung</a:t>
            </a:r>
            <a:r>
              <a:rPr kumimoji="1" lang="en-US" altLang="ko-KR" sz="2400" b="1" dirty="0"/>
              <a:t>/</a:t>
            </a:r>
            <a:r>
              <a:rPr kumimoji="1" lang="en-US" altLang="ko-KR" sz="2400" b="1" dirty="0" err="1"/>
              <a:t>uftrace.git</a:t>
            </a:r>
            <a:endParaRPr kumimoji="1" lang="en-US" altLang="ko-KR" sz="2400" b="1" dirty="0"/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en-US" altLang="ko-KR" sz="2400" b="1" dirty="0"/>
              <a:t>./</a:t>
            </a:r>
            <a:r>
              <a:rPr kumimoji="1" lang="en-US" altLang="ko-KR" sz="2400" b="1" dirty="0" err="1"/>
              <a:t>uftrace</a:t>
            </a:r>
            <a:r>
              <a:rPr kumimoji="1" lang="en-US" altLang="ko-KR" sz="2400" b="1" dirty="0"/>
              <a:t>/</a:t>
            </a:r>
            <a:r>
              <a:rPr kumimoji="1" lang="en-US" altLang="ko-KR" sz="2400" b="1" dirty="0" err="1"/>
              <a:t>misc</a:t>
            </a:r>
            <a:r>
              <a:rPr kumimoji="1" lang="en-US" altLang="ko-KR" sz="2400" b="1" dirty="0"/>
              <a:t>/install-</a:t>
            </a:r>
            <a:r>
              <a:rPr kumimoji="1" lang="en-US" altLang="ko-KR" sz="2400" b="1" dirty="0" err="1"/>
              <a:t>deps.sh</a:t>
            </a:r>
            <a:endParaRPr kumimoji="1" lang="en-US" altLang="ko-KR" sz="2400" b="1" dirty="0"/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en-US" altLang="ko-KR" sz="2400" b="1" dirty="0"/>
              <a:t>./configure (</a:t>
            </a:r>
            <a:r>
              <a:rPr kumimoji="1" lang="ko-KR" altLang="en-US" sz="2400" b="1" dirty="0"/>
              <a:t>필요한 라이브러리 체크 등 하고 </a:t>
            </a:r>
            <a:r>
              <a:rPr kumimoji="1" lang="en-US" altLang="ko-KR" sz="2400" b="1" dirty="0" err="1"/>
              <a:t>Makefile</a:t>
            </a:r>
            <a:r>
              <a:rPr kumimoji="1" lang="ko-KR" altLang="en-US" sz="2400" b="1" dirty="0"/>
              <a:t> 을 만들어 줌</a:t>
            </a:r>
            <a:r>
              <a:rPr kumimoji="1" lang="en-US" altLang="ko-KR" sz="2400" b="1" dirty="0"/>
              <a:t>)</a:t>
            </a:r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en-US" altLang="ko-KR" sz="2400" b="1" dirty="0"/>
              <a:t>Make	(</a:t>
            </a:r>
            <a:r>
              <a:rPr kumimoji="1" lang="ko-KR" altLang="en-US" sz="2400" b="1" dirty="0"/>
              <a:t>컴파일</a:t>
            </a:r>
            <a:r>
              <a:rPr kumimoji="1" lang="en-US" altLang="ko-KR" sz="2400" b="1" dirty="0"/>
              <a:t>)</a:t>
            </a:r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en-US" altLang="ko-KR" sz="2400" b="1" dirty="0"/>
              <a:t>Make install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(</a:t>
            </a:r>
            <a:r>
              <a:rPr kumimoji="1" lang="ko-KR" altLang="en-US" sz="2400" b="1" dirty="0"/>
              <a:t>컴파일 결과 나온 실행 파일 설치</a:t>
            </a:r>
            <a:r>
              <a:rPr kumimoji="1" lang="en-US" altLang="ko-KR" sz="2400" b="1" dirty="0"/>
              <a:t>)</a:t>
            </a:r>
          </a:p>
          <a:p>
            <a:pPr marL="514350" indent="-514350">
              <a:buAutoNum type="arabicPeriod"/>
            </a:pPr>
            <a:endParaRPr kumimoji="1" lang="en-US" altLang="ko-Kore-KR" sz="2800" b="1" dirty="0"/>
          </a:p>
          <a:p>
            <a:pPr marL="514350" indent="-514350">
              <a:buAutoNum type="arabicPeriod"/>
            </a:pPr>
            <a:endParaRPr kumimoji="1" lang="ko-Kore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7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68F8B0-B8E5-32B6-1AC3-06397D2C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12" y="838199"/>
            <a:ext cx="9260509" cy="56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4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DC78F-8EB6-AE30-6E53-1A0A61E37975}"/>
              </a:ext>
            </a:extLst>
          </p:cNvPr>
          <p:cNvSpPr txBox="1"/>
          <p:nvPr/>
        </p:nvSpPr>
        <p:spPr>
          <a:xfrm>
            <a:off x="1324303" y="1124606"/>
            <a:ext cx="103842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/>
              <a:t>MySQL </a:t>
            </a:r>
            <a:r>
              <a:rPr kumimoji="1" lang="ko-KR" altLang="en-US" sz="3600" b="1" dirty="0"/>
              <a:t>추적해보기</a:t>
            </a:r>
            <a:r>
              <a:rPr kumimoji="1" lang="en-US" altLang="ko-KR" sz="3600" b="1" dirty="0"/>
              <a:t> </a:t>
            </a:r>
          </a:p>
          <a:p>
            <a:endParaRPr kumimoji="1" lang="en-US" altLang="ko-Kore-KR" sz="3600" b="1" dirty="0"/>
          </a:p>
          <a:p>
            <a:pPr marL="514350" indent="-514350">
              <a:buAutoNum type="arabicPeriod"/>
            </a:pPr>
            <a:r>
              <a:rPr kumimoji="1" lang="en-US" altLang="ko-KR" sz="2400" b="1" dirty="0"/>
              <a:t>MySQL </a:t>
            </a:r>
            <a:r>
              <a:rPr kumimoji="1" lang="ko-KR" altLang="en-US" sz="2400" b="1" dirty="0"/>
              <a:t>다운로드</a:t>
            </a:r>
            <a:endParaRPr kumimoji="1" lang="en-US" altLang="ko-KR" sz="2400" b="1" dirty="0"/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ko-KR" altLang="en-US" sz="2400" b="1" dirty="0"/>
              <a:t>컴파일 시 </a:t>
            </a:r>
            <a:r>
              <a:rPr kumimoji="1" lang="en-US" altLang="ko-KR" sz="2400" b="1" dirty="0"/>
              <a:t>CFLAGS=-</a:t>
            </a:r>
            <a:r>
              <a:rPr kumimoji="1" lang="en-US" altLang="ko-KR" sz="2400" b="1" dirty="0" err="1"/>
              <a:t>pg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옵션 필수</a:t>
            </a:r>
            <a:r>
              <a:rPr kumimoji="1" lang="en-US" altLang="ko-KR" sz="2400" b="1" dirty="0"/>
              <a:t>!</a:t>
            </a:r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en-US" altLang="ko-KR" sz="2400" b="1" dirty="0" err="1"/>
              <a:t>Uftrace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record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./</a:t>
            </a:r>
            <a:r>
              <a:rPr kumimoji="1" lang="en-US" altLang="ko-KR" sz="2400" b="1" dirty="0" err="1"/>
              <a:t>mysqld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~~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(</a:t>
            </a:r>
            <a:r>
              <a:rPr kumimoji="1" lang="en-US" altLang="ko-KR" sz="2400" b="1" dirty="0" err="1"/>
              <a:t>uftrace</a:t>
            </a:r>
            <a:r>
              <a:rPr kumimoji="1" lang="ko-KR" altLang="en-US" sz="2400" b="1" dirty="0"/>
              <a:t>로 녹화 </a:t>
            </a:r>
            <a:r>
              <a:rPr kumimoji="1" lang="en-US" altLang="ko-KR" sz="2400" b="1" dirty="0"/>
              <a:t>+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mysql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실행</a:t>
            </a:r>
            <a:r>
              <a:rPr kumimoji="1" lang="en-US" altLang="ko-KR" sz="2400" b="1" dirty="0"/>
              <a:t>)</a:t>
            </a:r>
          </a:p>
          <a:p>
            <a:pPr marL="514350" indent="-514350">
              <a:buAutoNum type="arabicPeriod"/>
            </a:pPr>
            <a:endParaRPr kumimoji="1" lang="en-US" altLang="ko-KR" sz="2400" b="1" dirty="0"/>
          </a:p>
          <a:p>
            <a:pPr marL="514350" indent="-514350">
              <a:buAutoNum type="arabicPeriod"/>
            </a:pPr>
            <a:r>
              <a:rPr kumimoji="1" lang="en-US" altLang="ko-Kore-KR" sz="2400" b="1" dirty="0" err="1"/>
              <a:t>Mysql</a:t>
            </a:r>
            <a:r>
              <a:rPr kumimoji="1" lang="en-US" altLang="ko-Kore-KR" sz="2400" b="1" dirty="0"/>
              <a:t> </a:t>
            </a:r>
            <a:r>
              <a:rPr kumimoji="1" lang="ko-KR" altLang="en-US" sz="2400" b="1" dirty="0"/>
              <a:t>중단</a:t>
            </a:r>
            <a:endParaRPr kumimoji="1" lang="en-US" altLang="ko-Kore-KR" sz="2400" b="1" dirty="0"/>
          </a:p>
          <a:p>
            <a:pPr marL="514350" indent="-514350">
              <a:buAutoNum type="arabicPeriod"/>
            </a:pPr>
            <a:endParaRPr kumimoji="1" lang="en-US" altLang="ko-Kore-KR" sz="2800" b="1" dirty="0"/>
          </a:p>
          <a:p>
            <a:pPr marL="514350" indent="-514350">
              <a:buAutoNum type="arabicPeriod"/>
            </a:pPr>
            <a:r>
              <a:rPr kumimoji="1" lang="en-US" altLang="ko-Kore-KR" sz="2400" b="1" dirty="0" err="1"/>
              <a:t>Uftrace</a:t>
            </a:r>
            <a:r>
              <a:rPr kumimoji="1" lang="en-US" altLang="ko-Kore-KR" sz="2400" b="1" dirty="0"/>
              <a:t> replay </a:t>
            </a:r>
            <a:r>
              <a:rPr kumimoji="1" lang="en-US" altLang="ko-Kore-KR" sz="2400" b="1" dirty="0" err="1"/>
              <a:t>uftrace.data</a:t>
            </a:r>
            <a:r>
              <a:rPr kumimoji="1" lang="en-US" altLang="ko-Kore-KR" sz="2400" b="1" dirty="0"/>
              <a:t> &gt; </a:t>
            </a:r>
            <a:r>
              <a:rPr kumimoji="1" lang="en-US" altLang="ko-Kore-KR" sz="2400" b="1" dirty="0" err="1"/>
              <a:t>record.txt</a:t>
            </a:r>
            <a:r>
              <a:rPr kumimoji="1" lang="en-US" altLang="ko-Kore-KR" sz="2400" b="1" dirty="0"/>
              <a:t> </a:t>
            </a:r>
            <a:r>
              <a:rPr kumimoji="1" lang="en-US" altLang="ko-KR" sz="2400" b="1" dirty="0"/>
              <a:t>(</a:t>
            </a:r>
            <a:r>
              <a:rPr kumimoji="1" lang="ko-KR" altLang="en-US" sz="2400" b="1" dirty="0"/>
              <a:t>기록된 </a:t>
            </a:r>
            <a:r>
              <a:rPr kumimoji="1" lang="en-US" altLang="ko-KR" sz="2400" b="1" dirty="0"/>
              <a:t>data</a:t>
            </a:r>
            <a:r>
              <a:rPr kumimoji="1" lang="ko-KR" altLang="en-US" sz="2400" b="1" dirty="0" err="1"/>
              <a:t>를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txt</a:t>
            </a:r>
            <a:r>
              <a:rPr kumimoji="1" lang="ko-KR" altLang="en-US" sz="2400" b="1" dirty="0"/>
              <a:t>로 변환</a:t>
            </a:r>
            <a:r>
              <a:rPr kumimoji="1" lang="en-US" altLang="ko-KR" sz="2400" b="1" dirty="0"/>
              <a:t>)</a:t>
            </a:r>
          </a:p>
          <a:p>
            <a:pPr marL="514350" indent="-514350">
              <a:buAutoNum type="arabicPeriod"/>
            </a:pPr>
            <a:endParaRPr kumimoji="1" lang="en-US" altLang="ko-Kore-KR" sz="2400" b="1" dirty="0"/>
          </a:p>
          <a:p>
            <a:pPr marL="514350" indent="-514350">
              <a:buAutoNum type="arabicPeriod"/>
            </a:pPr>
            <a:r>
              <a:rPr kumimoji="1" lang="ko-KR" altLang="en-US" sz="2400" b="1" dirty="0"/>
              <a:t>해석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236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2F7DB6-BA67-CA06-07E4-0F7314C8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5" y="1663904"/>
            <a:ext cx="9965635" cy="4860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A50F1-BF2F-E009-9757-BF826E072CCA}"/>
              </a:ext>
            </a:extLst>
          </p:cNvPr>
          <p:cNvSpPr txBox="1"/>
          <p:nvPr/>
        </p:nvSpPr>
        <p:spPr>
          <a:xfrm>
            <a:off x="3038061" y="32476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dirty="0"/>
              <a:t>MySQL </a:t>
            </a:r>
            <a:r>
              <a:rPr kumimoji="1" lang="ko-KR" altLang="en-US" sz="1800" b="1" dirty="0"/>
              <a:t>추적해보기</a:t>
            </a:r>
            <a:r>
              <a:rPr kumimoji="1" lang="en-US" altLang="ko-KR" sz="1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4839-0F42-C07D-2D9E-58583E67E9E4}"/>
              </a:ext>
            </a:extLst>
          </p:cNvPr>
          <p:cNvSpPr txBox="1"/>
          <p:nvPr/>
        </p:nvSpPr>
        <p:spPr>
          <a:xfrm>
            <a:off x="1520687" y="98318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-</a:t>
            </a:r>
            <a:r>
              <a:rPr kumimoji="1" lang="en-US" altLang="ko-KR" b="1" dirty="0" err="1"/>
              <a:t>pg</a:t>
            </a:r>
            <a:r>
              <a:rPr kumimoji="1" lang="ko-KR" altLang="en-US" b="1" dirty="0"/>
              <a:t> 옵션을 주어야 하는 이유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코드에 </a:t>
            </a:r>
            <a:r>
              <a:rPr kumimoji="1" lang="en-US" altLang="ko-KR" b="1" dirty="0" err="1"/>
              <a:t>mcount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삽입</a:t>
            </a:r>
            <a:r>
              <a:rPr kumimoji="1" lang="en-US" altLang="ko-KR" b="1" dirty="0"/>
              <a:t>)</a:t>
            </a:r>
            <a:endParaRPr kumimoji="1"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59377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2B8C71-2ED6-5A3C-4AF7-B71068FA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2" y="2170596"/>
            <a:ext cx="9952382" cy="4222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27C60A-1425-068B-3C18-1B39AC54604D}"/>
              </a:ext>
            </a:extLst>
          </p:cNvPr>
          <p:cNvSpPr txBox="1"/>
          <p:nvPr/>
        </p:nvSpPr>
        <p:spPr>
          <a:xfrm>
            <a:off x="1454426" y="128798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 err="1"/>
              <a:t>Uftrace</a:t>
            </a:r>
            <a:r>
              <a:rPr kumimoji="1" lang="en-US" altLang="ko-KR" b="1" dirty="0"/>
              <a:t> record,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replay </a:t>
            </a:r>
            <a:r>
              <a:rPr kumimoji="1" lang="ko-KR" altLang="en-US" b="1" dirty="0"/>
              <a:t>로 함수 추적하기</a:t>
            </a:r>
            <a:endParaRPr kumimoji="1"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09796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D3ECAD-9AD0-BD24-21E2-3F608E64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59" y="1548849"/>
            <a:ext cx="10666757" cy="499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EC204F-2FE1-C2DE-2589-BD1E818832F9}"/>
              </a:ext>
            </a:extLst>
          </p:cNvPr>
          <p:cNvSpPr txBox="1"/>
          <p:nvPr/>
        </p:nvSpPr>
        <p:spPr>
          <a:xfrm>
            <a:off x="1520687" y="98318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-R / -A </a:t>
            </a:r>
            <a:r>
              <a:rPr kumimoji="1" lang="ko-KR" altLang="en-US" b="1" dirty="0"/>
              <a:t>옵션을 이용하여 매개변수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리턴값</a:t>
            </a:r>
            <a:r>
              <a:rPr kumimoji="1" lang="ko-KR" altLang="en-US" b="1" dirty="0"/>
              <a:t> 확인하기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5924859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{80859A1E-9344-1341-8EB8-7BE76060CD97}tf10001069</Template>
  <TotalTime>47</TotalTime>
  <Words>179</Words>
  <Application>Microsoft Macintosh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Yanone Kaffeesatz</vt:lpstr>
      <vt:lpstr>Arial</vt:lpstr>
      <vt:lpstr>Century Gothic</vt:lpstr>
      <vt:lpstr>Wingdings 3</vt:lpstr>
      <vt:lpstr>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노우석</dc:creator>
  <cp:lastModifiedBy>노우석</cp:lastModifiedBy>
  <cp:revision>4</cp:revision>
  <dcterms:created xsi:type="dcterms:W3CDTF">2022-09-02T12:15:53Z</dcterms:created>
  <dcterms:modified xsi:type="dcterms:W3CDTF">2022-09-02T13:03:13Z</dcterms:modified>
</cp:coreProperties>
</file>