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64"/>
    <a:srgbClr val="A6A6A6"/>
    <a:srgbClr val="FFFFFF"/>
    <a:srgbClr val="555554"/>
    <a:srgbClr val="E8EFF5"/>
    <a:srgbClr val="9DC3E6"/>
    <a:srgbClr val="E4012D"/>
    <a:srgbClr val="CC0000"/>
    <a:srgbClr val="2E63C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6295-17F0-48DC-B820-9B844BAF724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588E-E967-48C4-BCA7-93F8B98C9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2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31749-8F9F-C3EB-833B-CD63181A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42E8C-D066-89FE-2B98-D745846A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5B137-16A8-5CAC-1AFB-B29C33E1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BA4E-BC80-46AE-8A68-DBA5CE1157EE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2DFFD-30C8-A4EB-3B60-3345A4E2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291E8-D7ED-B0B1-133D-40B76870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5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D1814-2DA0-8CA9-8F92-8E929BF9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7046-40A4-4D08-92FB-3920820096A2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B5D1E-41E1-9AB5-FDF1-97F8D8FD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24859B-26CC-CEE6-6F27-1EAEE048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DC199-48FA-99AE-019F-28B31DFF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C825A-FC35-E254-D8AD-881E6D4F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E3540-44EE-9B33-3640-94A68C14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4A797-52EC-ED68-491E-4051735C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92B-ACAF-4292-9FBD-440CA83CED75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F9D1E-C68F-1DC0-0DD9-AFE3E74A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77DFF-5E68-9483-9EA6-1BE7D472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61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2A16A-CD7A-D2A8-7F0A-776B758E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DB4377-97CF-AF21-CA68-2788F627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A6015-40AC-D305-79A0-55658C568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7FB57-C187-829D-4E3B-7485C27E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031B-C317-4A3F-8D83-8AC864AE2901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381C9-AF2D-3D45-0E21-3D4E018B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C4A4E-DD64-73E1-8FA1-FF6ADACE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6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D621F-20C4-A741-5F9F-88A4DD47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D3D99-23F1-6B59-EC90-70317C07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DF462-38D8-DB10-528C-8C3CAB51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DD4-76E8-46ED-BBCE-F7F3AD1D3781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8A0C0-755E-8D68-225A-25F0805B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7380D-577D-1213-089B-ADF3EBBA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80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9B6847-F4C3-8987-5C13-C179C6C46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B65A0A-F477-7C0E-B091-C92DF7DBA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AB10A-FA72-9137-EB86-F68878CC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B13-2CF2-4816-9799-E01309B9F697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9C6E6-3135-4378-A779-9D20C375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3F0A0-8BDB-5D1C-37F3-61C5073C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1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B45CF-F393-4131-A27A-207CB451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D3B11-7048-EA2C-E422-C93F22BB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20E28-797C-87B4-6EC5-7762489A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F5B-CDDC-4594-AE28-A1E16E0969E5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24003-F430-4669-90F5-0BF5013C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B2191-C282-6982-FA95-5ED97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8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F85532-AB2D-C49A-7744-4A8267237CA8}"/>
              </a:ext>
            </a:extLst>
          </p:cNvPr>
          <p:cNvSpPr/>
          <p:nvPr userDrawn="1"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D25E5-3E84-DCAF-90EC-BA53596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C605-762E-4531-B93C-631B24946375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B94C0-E96E-5EF7-1668-CB30E256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Ministry of Education RENEWAL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6B3DE-B424-D947-B99D-4D0D83FA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5C48A31-5EB9-417D-8173-1B8B998152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20700E-6E7F-FA07-F3BF-CEA7EE2DE7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53440"/>
            <a:ext cx="4200174" cy="4826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8F1308-4476-2957-8104-7276E373846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C55EAF-24F4-31A9-FC2D-AEDA18A8BD69}"/>
              </a:ext>
            </a:extLst>
          </p:cNvPr>
          <p:cNvSpPr/>
          <p:nvPr userDrawn="1"/>
        </p:nvSpPr>
        <p:spPr>
          <a:xfrm>
            <a:off x="0" y="5979478"/>
            <a:ext cx="12192000" cy="365125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11AE9C-6F22-F45F-BDD6-D4740D763DA8}"/>
              </a:ext>
            </a:extLst>
          </p:cNvPr>
          <p:cNvSpPr txBox="1"/>
          <p:nvPr userDrawn="1"/>
        </p:nvSpPr>
        <p:spPr>
          <a:xfrm>
            <a:off x="6400800" y="1319837"/>
            <a:ext cx="420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555554"/>
                </a:solidFill>
              </a:rPr>
              <a:t>INTRODUCE</a:t>
            </a:r>
            <a:endParaRPr lang="ko-KR" altLang="en-US" sz="5400" b="1" dirty="0">
              <a:solidFill>
                <a:srgbClr val="5555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4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F85532-AB2D-C49A-7744-4A8267237CA8}"/>
              </a:ext>
            </a:extLst>
          </p:cNvPr>
          <p:cNvSpPr/>
          <p:nvPr userDrawn="1"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D25E5-3E84-DCAF-90EC-BA53596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C605-762E-4531-B93C-631B24946375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B94C0-E96E-5EF7-1668-CB30E256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Ministry of Education RENEWAL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6B3DE-B424-D947-B99D-4D0D83FA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5C48A31-5EB9-417D-8173-1B8B998152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20700E-6E7F-FA07-F3BF-CEA7EE2DE7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53440"/>
            <a:ext cx="4200174" cy="4826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8F1308-4476-2957-8104-7276E373846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C55EAF-24F4-31A9-FC2D-AEDA18A8BD69}"/>
              </a:ext>
            </a:extLst>
          </p:cNvPr>
          <p:cNvSpPr/>
          <p:nvPr userDrawn="1"/>
        </p:nvSpPr>
        <p:spPr>
          <a:xfrm>
            <a:off x="0" y="5979478"/>
            <a:ext cx="12192000" cy="365125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11AE9C-6F22-F45F-BDD6-D4740D763DA8}"/>
              </a:ext>
            </a:extLst>
          </p:cNvPr>
          <p:cNvSpPr txBox="1"/>
          <p:nvPr userDrawn="1"/>
        </p:nvSpPr>
        <p:spPr>
          <a:xfrm>
            <a:off x="6095999" y="1024274"/>
            <a:ext cx="5560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555554"/>
                </a:solidFill>
              </a:rPr>
              <a:t>TARGET</a:t>
            </a:r>
            <a:r>
              <a:rPr lang="ko-KR" altLang="en-US" sz="5400" b="1" dirty="0">
                <a:solidFill>
                  <a:srgbClr val="555554"/>
                </a:solidFill>
              </a:rPr>
              <a:t> </a:t>
            </a:r>
            <a:r>
              <a:rPr lang="en-US" altLang="ko-KR" sz="5400" b="1" dirty="0">
                <a:solidFill>
                  <a:srgbClr val="555554"/>
                </a:solidFill>
              </a:rPr>
              <a:t>ANALYSIS</a:t>
            </a:r>
            <a:endParaRPr lang="ko-KR" altLang="en-US" sz="5400" b="1" dirty="0">
              <a:solidFill>
                <a:srgbClr val="5555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9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F85532-AB2D-C49A-7744-4A8267237CA8}"/>
              </a:ext>
            </a:extLst>
          </p:cNvPr>
          <p:cNvSpPr/>
          <p:nvPr userDrawn="1"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D25E5-3E84-DCAF-90EC-BA53596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C605-762E-4531-B93C-631B24946375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B94C0-E96E-5EF7-1668-CB30E256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Ministry of Education RENEWAL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6B3DE-B424-D947-B99D-4D0D83FA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5C48A31-5EB9-417D-8173-1B8B998152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20700E-6E7F-FA07-F3BF-CEA7EE2DE7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53440"/>
            <a:ext cx="4200174" cy="4826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8F1308-4476-2957-8104-7276E373846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C55EAF-24F4-31A9-FC2D-AEDA18A8BD69}"/>
              </a:ext>
            </a:extLst>
          </p:cNvPr>
          <p:cNvSpPr/>
          <p:nvPr userDrawn="1"/>
        </p:nvSpPr>
        <p:spPr>
          <a:xfrm>
            <a:off x="0" y="5979478"/>
            <a:ext cx="12192000" cy="365125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11AE9C-6F22-F45F-BDD6-D4740D763DA8}"/>
              </a:ext>
            </a:extLst>
          </p:cNvPr>
          <p:cNvSpPr txBox="1"/>
          <p:nvPr userDrawn="1"/>
        </p:nvSpPr>
        <p:spPr>
          <a:xfrm>
            <a:off x="6815313" y="1042746"/>
            <a:ext cx="4200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555554"/>
                </a:solidFill>
              </a:rPr>
              <a:t>BENCH MARKING</a:t>
            </a:r>
            <a:endParaRPr lang="ko-KR" altLang="en-US" sz="5400" b="1" dirty="0">
              <a:solidFill>
                <a:srgbClr val="5555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5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F85532-AB2D-C49A-7744-4A8267237CA8}"/>
              </a:ext>
            </a:extLst>
          </p:cNvPr>
          <p:cNvSpPr/>
          <p:nvPr userDrawn="1"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D25E5-3E84-DCAF-90EC-BA53596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C605-762E-4531-B93C-631B24946375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B94C0-E96E-5EF7-1668-CB30E256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Ministry of Education RENEWAL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6B3DE-B424-D947-B99D-4D0D83FA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5C48A31-5EB9-417D-8173-1B8B998152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20700E-6E7F-FA07-F3BF-CEA7EE2DE7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53440"/>
            <a:ext cx="4200174" cy="4826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8F1308-4476-2957-8104-7276E373846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C55EAF-24F4-31A9-FC2D-AEDA18A8BD69}"/>
              </a:ext>
            </a:extLst>
          </p:cNvPr>
          <p:cNvSpPr/>
          <p:nvPr userDrawn="1"/>
        </p:nvSpPr>
        <p:spPr>
          <a:xfrm>
            <a:off x="0" y="5979478"/>
            <a:ext cx="12192000" cy="365125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11AE9C-6F22-F45F-BDD6-D4740D763DA8}"/>
              </a:ext>
            </a:extLst>
          </p:cNvPr>
          <p:cNvSpPr txBox="1"/>
          <p:nvPr userDrawn="1"/>
        </p:nvSpPr>
        <p:spPr>
          <a:xfrm>
            <a:off x="6788728" y="1015037"/>
            <a:ext cx="4200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555554"/>
                </a:solidFill>
              </a:rPr>
              <a:t>RENEWAL CONCEPT</a:t>
            </a:r>
            <a:endParaRPr lang="ko-KR" altLang="en-US" sz="5400" b="1" dirty="0">
              <a:solidFill>
                <a:srgbClr val="5555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DD15E0-E6CB-13D5-8120-50AF05F38457}"/>
              </a:ext>
            </a:extLst>
          </p:cNvPr>
          <p:cNvSpPr/>
          <p:nvPr userDrawn="1"/>
        </p:nvSpPr>
        <p:spPr>
          <a:xfrm>
            <a:off x="0" y="0"/>
            <a:ext cx="12192000" cy="216535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053110-1ED5-9CE3-2309-074806DBA21D}"/>
              </a:ext>
            </a:extLst>
          </p:cNvPr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28523-0D61-4181-5497-287318AF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EDBC-AC83-4E87-9FD8-452A545407AC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93379-A7AA-C91E-B0EA-25F8A3AC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Ministry of Education RENEWAL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02781-F7DE-BC39-2B85-424BE50C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555554"/>
                </a:solidFill>
              </a:defRPr>
            </a:lvl1pPr>
          </a:lstStyle>
          <a:p>
            <a:fld id="{45C48A31-5EB9-417D-8173-1B8B998152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B363C-C926-F483-1792-6F2096841D6F}"/>
              </a:ext>
            </a:extLst>
          </p:cNvPr>
          <p:cNvSpPr/>
          <p:nvPr userDrawn="1"/>
        </p:nvSpPr>
        <p:spPr>
          <a:xfrm>
            <a:off x="0" y="873760"/>
            <a:ext cx="212436" cy="5847713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05AB62-5801-48BE-AE13-C1B5B0B5C043}"/>
              </a:ext>
            </a:extLst>
          </p:cNvPr>
          <p:cNvSpPr/>
          <p:nvPr userDrawn="1"/>
        </p:nvSpPr>
        <p:spPr>
          <a:xfrm>
            <a:off x="0" y="0"/>
            <a:ext cx="1670858" cy="873760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884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E8FF3-BE6C-EF41-5297-5AEC3AAB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87C5F-0B48-4B80-5788-E505B3FD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A3AF8F-07BC-B30C-7AE0-B86B37CD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FEA03F-409E-C888-2CB5-BDF107B1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C1C36-8D31-0203-1EDE-15EA1EBC4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FCFD45-C8AA-B5F2-ABB0-DCA4AFD1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CB-D34B-48A2-89A9-5FAA1BC541FA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03F895-6C2A-4A96-E141-F738B9D2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41A992-3164-ECF3-6133-EDB2E89A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0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9125D-8D76-3B26-DCF9-07075006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CA6C47-148A-1342-D07B-02AA991F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F27D-A9A2-4CE2-B742-0F7EC0C6524D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B576C2-BA0F-48F4-8248-38479EF7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738672-1DCA-60D3-586F-3F329709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5F65EA-7D29-FDEC-C110-104FFDDC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8BDEA-66F9-1412-36E0-7EBC047D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95F99-83E9-8EF1-5C29-DA8C33D70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45F6-A646-405B-A8E3-F3EDD2775B45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AA9BD-B4DD-4728-07CF-B8F87D398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Ministry of Education RENEWAL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5CF2-87C5-ECA7-2E76-0FBB7A81D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8A31-5EB9-417D-8173-1B8B9981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63" r:id="rId4"/>
    <p:sldLayoutId id="2147483664" r:id="rId5"/>
    <p:sldLayoutId id="2147483665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C5881E96-4EA7-50D2-6CC5-3F0E0D17C0FD}"/>
              </a:ext>
            </a:extLst>
          </p:cNvPr>
          <p:cNvSpPr/>
          <p:nvPr/>
        </p:nvSpPr>
        <p:spPr>
          <a:xfrm rot="5400000">
            <a:off x="5736633" y="-5765232"/>
            <a:ext cx="718733" cy="12192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3464"/>
          </a:solidFill>
          <a:ln w="762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F48DF6B3-5007-87EE-CFF4-8B234D0ACE22}"/>
              </a:ext>
            </a:extLst>
          </p:cNvPr>
          <p:cNvSpPr/>
          <p:nvPr/>
        </p:nvSpPr>
        <p:spPr>
          <a:xfrm rot="5400000">
            <a:off x="5384800" y="50800"/>
            <a:ext cx="1422400" cy="12192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3464"/>
          </a:solidFill>
          <a:ln w="762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03694E88-6CB1-6CEB-A7D6-6BD5C680DDE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46A6A3D7-69FE-9D71-48EE-59858C1C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555554"/>
                </a:solidFill>
              </a:rPr>
              <a:t>Ministry of Education RENEWAL</a:t>
            </a:r>
            <a:endParaRPr lang="ko-KR" altLang="en-US" b="1" dirty="0">
              <a:solidFill>
                <a:srgbClr val="555554"/>
              </a:solidFill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3D07A602-C298-B189-F559-11F5A774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b="1" smtClean="0">
                <a:solidFill>
                  <a:srgbClr val="555554"/>
                </a:solidFill>
              </a:rPr>
              <a:t>1</a:t>
            </a:fld>
            <a:endParaRPr lang="ko-KR" altLang="en-US" b="1" dirty="0">
              <a:solidFill>
                <a:srgbClr val="555554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13299008-C854-36B2-7845-9BD95BBC6A0A}"/>
              </a:ext>
            </a:extLst>
          </p:cNvPr>
          <p:cNvSpPr/>
          <p:nvPr/>
        </p:nvSpPr>
        <p:spPr>
          <a:xfrm rot="10800000">
            <a:off x="-1" y="-28600"/>
            <a:ext cx="12192000" cy="304802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FE79B8C-A060-9131-89DA-6BF75B2A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39" y="996296"/>
            <a:ext cx="3703320" cy="42551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728513-11BC-E594-FD2A-1B843C2957BF}"/>
              </a:ext>
            </a:extLst>
          </p:cNvPr>
          <p:cNvSpPr txBox="1"/>
          <p:nvPr/>
        </p:nvSpPr>
        <p:spPr>
          <a:xfrm>
            <a:off x="3029583" y="5435599"/>
            <a:ext cx="6132831" cy="508456"/>
          </a:xfrm>
          <a:prstGeom prst="round2DiagRect">
            <a:avLst>
              <a:gd name="adj1" fmla="val 37663"/>
              <a:gd name="adj2" fmla="val 0"/>
            </a:avLst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RENEWAL PROJECT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BF20C-1ACE-20A5-8633-EEB5CBEF264B}"/>
              </a:ext>
            </a:extLst>
          </p:cNvPr>
          <p:cNvSpPr txBox="1"/>
          <p:nvPr/>
        </p:nvSpPr>
        <p:spPr>
          <a:xfrm>
            <a:off x="4963158" y="5912959"/>
            <a:ext cx="226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송대건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6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8DE43C-53F2-8D4E-8D9D-89A132B9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02C694-6310-E6C6-1BE9-D61E073F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9867D-DE88-8804-5A08-46A7ECA12D77}"/>
              </a:ext>
            </a:extLst>
          </p:cNvPr>
          <p:cNvSpPr txBox="1"/>
          <p:nvPr/>
        </p:nvSpPr>
        <p:spPr>
          <a:xfrm>
            <a:off x="3791750" y="914517"/>
            <a:ext cx="4454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3464"/>
                </a:solidFill>
              </a:rPr>
              <a:t>MAIN</a:t>
            </a:r>
            <a:r>
              <a:rPr lang="ko-KR" altLang="en-US" sz="2800" b="1" dirty="0">
                <a:solidFill>
                  <a:srgbClr val="003464"/>
                </a:solidFill>
              </a:rPr>
              <a:t> </a:t>
            </a:r>
            <a:r>
              <a:rPr lang="en-US" altLang="ko-KR" sz="4000" b="1" dirty="0">
                <a:solidFill>
                  <a:srgbClr val="003464"/>
                </a:solidFill>
              </a:rPr>
              <a:t>PERSONA</a:t>
            </a:r>
            <a:endParaRPr lang="ko-KR" altLang="en-US" sz="2800" b="1" dirty="0">
              <a:solidFill>
                <a:srgbClr val="00346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761A6-A43B-CFFA-25B2-F4FF3C4F926D}"/>
              </a:ext>
            </a:extLst>
          </p:cNvPr>
          <p:cNvSpPr txBox="1"/>
          <p:nvPr/>
        </p:nvSpPr>
        <p:spPr>
          <a:xfrm>
            <a:off x="818494" y="5011377"/>
            <a:ext cx="4474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55554"/>
                </a:solidFill>
              </a:rPr>
              <a:t>중등교사 </a:t>
            </a:r>
            <a:r>
              <a:rPr lang="en-US" altLang="ko-KR" sz="2000" b="1" dirty="0">
                <a:solidFill>
                  <a:srgbClr val="555554"/>
                </a:solidFill>
              </a:rPr>
              <a:t>27</a:t>
            </a:r>
            <a:r>
              <a:rPr lang="ko-KR" altLang="en-US" sz="2000" b="1" dirty="0">
                <a:solidFill>
                  <a:srgbClr val="555554"/>
                </a:solidFill>
              </a:rPr>
              <a:t>세 </a:t>
            </a:r>
            <a:r>
              <a:rPr lang="ko-KR" altLang="en-US" sz="2000" b="1" dirty="0" err="1">
                <a:solidFill>
                  <a:srgbClr val="555554"/>
                </a:solidFill>
              </a:rPr>
              <a:t>김유섭</a:t>
            </a:r>
            <a:endParaRPr lang="ko-KR" altLang="en-US" sz="2000" b="1" dirty="0">
              <a:solidFill>
                <a:srgbClr val="55555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146FE-67F4-A140-7E3D-87A4002EFF71}"/>
              </a:ext>
            </a:extLst>
          </p:cNvPr>
          <p:cNvSpPr txBox="1"/>
          <p:nvPr/>
        </p:nvSpPr>
        <p:spPr>
          <a:xfrm>
            <a:off x="4646155" y="2373142"/>
            <a:ext cx="68297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발령을 기다리는 동안 교육청에서 두 달 뒤에 발령될 학교와 날짜를 통지 받았으며 교사로 출근하기 전에 알고 가야할 지침을 통보 받았다</a:t>
            </a:r>
            <a:r>
              <a:rPr lang="en-US" altLang="ko-KR" sz="1600" dirty="0"/>
              <a:t>. </a:t>
            </a:r>
          </a:p>
          <a:p>
            <a:endParaRPr lang="en-US" altLang="ko-KR" sz="1600" dirty="0">
              <a:solidFill>
                <a:srgbClr val="555554"/>
              </a:solidFill>
            </a:endParaRPr>
          </a:p>
          <a:p>
            <a:r>
              <a:rPr lang="ko-KR" altLang="en-US" sz="1600"/>
              <a:t>교육부 홈페이지에 처음 </a:t>
            </a:r>
            <a:r>
              <a:rPr lang="ko-KR" altLang="en-US" sz="1600" dirty="0"/>
              <a:t>들어가보는 입장으로서 메뉴에서 정책 카테고리를 선택해 하위메뉴를 골라 보는데</a:t>
            </a:r>
            <a:r>
              <a:rPr lang="ko-KR" altLang="en-US" sz="1600" dirty="0">
                <a:solidFill>
                  <a:srgbClr val="555554"/>
                </a:solidFill>
              </a:rPr>
              <a:t> </a:t>
            </a:r>
            <a:r>
              <a:rPr lang="ko-KR" altLang="en-US" b="1" dirty="0">
                <a:solidFill>
                  <a:srgbClr val="003464"/>
                </a:solidFill>
              </a:rPr>
              <a:t>중등교사에 해당하는 정보가 초</a:t>
            </a:r>
            <a:r>
              <a:rPr lang="en-US" altLang="ko-KR" b="1" dirty="0">
                <a:solidFill>
                  <a:srgbClr val="003464"/>
                </a:solidFill>
              </a:rPr>
              <a:t>,</a:t>
            </a:r>
            <a:r>
              <a:rPr lang="ko-KR" altLang="en-US" b="1" dirty="0">
                <a:solidFill>
                  <a:srgbClr val="003464"/>
                </a:solidFill>
              </a:rPr>
              <a:t>중</a:t>
            </a:r>
            <a:r>
              <a:rPr lang="en-US" altLang="ko-KR" b="1" dirty="0">
                <a:solidFill>
                  <a:srgbClr val="003464"/>
                </a:solidFill>
              </a:rPr>
              <a:t>,</a:t>
            </a:r>
            <a:r>
              <a:rPr lang="ko-KR" altLang="en-US" b="1" dirty="0">
                <a:solidFill>
                  <a:srgbClr val="003464"/>
                </a:solidFill>
              </a:rPr>
              <a:t>고로 묶여 있어 찾아 보기가 어려웠다</a:t>
            </a:r>
            <a:r>
              <a:rPr lang="en-US" altLang="ko-KR" b="1" dirty="0">
                <a:solidFill>
                  <a:srgbClr val="003464"/>
                </a:solidFill>
              </a:rPr>
              <a:t>.</a:t>
            </a:r>
            <a:r>
              <a:rPr lang="en-US" altLang="ko-KR" sz="1600" dirty="0">
                <a:solidFill>
                  <a:srgbClr val="555554"/>
                </a:solidFill>
              </a:rPr>
              <a:t> </a:t>
            </a:r>
          </a:p>
          <a:p>
            <a:endParaRPr lang="en-US" altLang="ko-KR" sz="1600" dirty="0">
              <a:solidFill>
                <a:srgbClr val="555554"/>
              </a:solidFill>
            </a:endParaRPr>
          </a:p>
          <a:p>
            <a:r>
              <a:rPr lang="ko-KR" altLang="en-US" sz="1600" dirty="0"/>
              <a:t>교사의 편의를 고려하여</a:t>
            </a:r>
            <a:r>
              <a:rPr lang="ko-KR" altLang="en-US" sz="1600" dirty="0">
                <a:solidFill>
                  <a:srgbClr val="555554"/>
                </a:solidFill>
              </a:rPr>
              <a:t> </a:t>
            </a:r>
            <a:r>
              <a:rPr lang="ko-KR" altLang="en-US" b="1" dirty="0">
                <a:solidFill>
                  <a:srgbClr val="003464"/>
                </a:solidFill>
              </a:rPr>
              <a:t>초등교사</a:t>
            </a:r>
            <a:r>
              <a:rPr lang="en-US" altLang="ko-KR" b="1" dirty="0">
                <a:solidFill>
                  <a:srgbClr val="003464"/>
                </a:solidFill>
              </a:rPr>
              <a:t>, </a:t>
            </a:r>
            <a:r>
              <a:rPr lang="ko-KR" altLang="en-US" b="1" dirty="0">
                <a:solidFill>
                  <a:srgbClr val="003464"/>
                </a:solidFill>
              </a:rPr>
              <a:t>중등교사</a:t>
            </a:r>
            <a:r>
              <a:rPr lang="en-US" altLang="ko-KR" b="1" dirty="0">
                <a:solidFill>
                  <a:srgbClr val="003464"/>
                </a:solidFill>
              </a:rPr>
              <a:t>, </a:t>
            </a:r>
            <a:r>
              <a:rPr lang="ko-KR" altLang="en-US" b="1" dirty="0">
                <a:solidFill>
                  <a:srgbClr val="003464"/>
                </a:solidFill>
              </a:rPr>
              <a:t>고등교사 하위메뉴를 세분하여 접근이 쉽게 되었으면 좋겠다</a:t>
            </a:r>
            <a:r>
              <a:rPr lang="en-US" altLang="ko-KR" b="1" dirty="0">
                <a:solidFill>
                  <a:srgbClr val="003464"/>
                </a:solidFill>
              </a:rPr>
              <a:t>.</a:t>
            </a:r>
            <a:endParaRPr lang="ko-KR" altLang="en-US" sz="1600" b="1" dirty="0">
              <a:solidFill>
                <a:srgbClr val="003464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87E0A5-D2E3-3C60-30D5-FB49DBB6D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2519956"/>
            <a:ext cx="1965960" cy="2255520"/>
          </a:xfrm>
          <a:prstGeom prst="rect">
            <a:avLst/>
          </a:prstGeom>
          <a:ln w="57150" cap="sq">
            <a:solidFill>
              <a:srgbClr val="003464"/>
            </a:solidFill>
            <a:prstDash val="solid"/>
            <a:miter lim="800000"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24E91C-30CE-57C4-8AC1-1841FE296262}"/>
              </a:ext>
            </a:extLst>
          </p:cNvPr>
          <p:cNvSpPr txBox="1"/>
          <p:nvPr/>
        </p:nvSpPr>
        <p:spPr>
          <a:xfrm>
            <a:off x="0" y="105282"/>
            <a:ext cx="16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MAIN PERSONA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5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8DE43C-53F2-8D4E-8D9D-89A132B9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02C694-6310-E6C6-1BE9-D61E073F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4D9C9-88F3-1F0E-D27A-944093AA5AFD}"/>
              </a:ext>
            </a:extLst>
          </p:cNvPr>
          <p:cNvSpPr txBox="1"/>
          <p:nvPr/>
        </p:nvSpPr>
        <p:spPr>
          <a:xfrm>
            <a:off x="3942859" y="916920"/>
            <a:ext cx="414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03464"/>
                </a:solidFill>
              </a:rPr>
              <a:t>SUB</a:t>
            </a:r>
            <a:r>
              <a:rPr lang="ko-KR" altLang="en-US" sz="4400" b="1" dirty="0">
                <a:solidFill>
                  <a:srgbClr val="003464"/>
                </a:solidFill>
              </a:rPr>
              <a:t> </a:t>
            </a:r>
            <a:r>
              <a:rPr lang="en-US" altLang="ko-KR" sz="4400" b="1" dirty="0">
                <a:solidFill>
                  <a:srgbClr val="003464"/>
                </a:solidFill>
              </a:rPr>
              <a:t>PERSONA</a:t>
            </a:r>
            <a:endParaRPr lang="ko-KR" altLang="en-US" sz="4400" b="1" dirty="0">
              <a:solidFill>
                <a:srgbClr val="00346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8392C-ABA1-B4BA-E6C5-2A6610FA99DD}"/>
              </a:ext>
            </a:extLst>
          </p:cNvPr>
          <p:cNvSpPr txBox="1"/>
          <p:nvPr/>
        </p:nvSpPr>
        <p:spPr>
          <a:xfrm>
            <a:off x="525169" y="4942632"/>
            <a:ext cx="4474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55554"/>
                </a:solidFill>
              </a:rPr>
              <a:t>고등학생 </a:t>
            </a:r>
            <a:r>
              <a:rPr lang="en-US" altLang="ko-KR" sz="2000" b="1" dirty="0">
                <a:solidFill>
                  <a:srgbClr val="555554"/>
                </a:solidFill>
              </a:rPr>
              <a:t>17</a:t>
            </a:r>
            <a:r>
              <a:rPr lang="ko-KR" altLang="en-US" sz="2000" b="1" dirty="0">
                <a:solidFill>
                  <a:srgbClr val="555554"/>
                </a:solidFill>
              </a:rPr>
              <a:t>세 박지혜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FCC8C-C60A-6B87-E8DA-277BBD89FFE7}"/>
              </a:ext>
            </a:extLst>
          </p:cNvPr>
          <p:cNvSpPr txBox="1"/>
          <p:nvPr/>
        </p:nvSpPr>
        <p:spPr>
          <a:xfrm>
            <a:off x="4220744" y="2427641"/>
            <a:ext cx="71330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최근에 들은 이야기로는 </a:t>
            </a:r>
            <a:r>
              <a:rPr lang="en-US" altLang="ko-KR" sz="1600" dirty="0"/>
              <a:t>2</a:t>
            </a:r>
            <a:r>
              <a:rPr lang="ko-KR" altLang="en-US" sz="1600" dirty="0"/>
              <a:t>학년 선배들 이후 우리 </a:t>
            </a:r>
            <a:r>
              <a:rPr lang="en-US" altLang="ko-KR" sz="1600" dirty="0"/>
              <a:t>1</a:t>
            </a:r>
            <a:r>
              <a:rPr lang="ko-KR" altLang="en-US" sz="1600" dirty="0"/>
              <a:t>학년들 부터는 </a:t>
            </a:r>
            <a:r>
              <a:rPr lang="ko-KR" altLang="en-US" b="1" dirty="0">
                <a:solidFill>
                  <a:srgbClr val="003464"/>
                </a:solidFill>
              </a:rPr>
              <a:t>학제개편</a:t>
            </a:r>
            <a:r>
              <a:rPr lang="ko-KR" altLang="en-US" sz="1600" dirty="0"/>
              <a:t>이 되어 </a:t>
            </a:r>
            <a:r>
              <a:rPr lang="ko-KR" altLang="en-US" b="1" dirty="0">
                <a:solidFill>
                  <a:srgbClr val="003464"/>
                </a:solidFill>
              </a:rPr>
              <a:t>문과 이과가 통합되어 수업</a:t>
            </a:r>
            <a:r>
              <a:rPr lang="ko-KR" altLang="en-US" sz="1600" dirty="0"/>
              <a:t>을 진행한다는 소식을 들었다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 자세한 사항을 알아보기 위하여 학제개편에 관한 메뉴를 찾아보았는데  몇 </a:t>
            </a:r>
            <a:r>
              <a:rPr lang="en-US" altLang="ko-KR" sz="1600" dirty="0"/>
              <a:t>10</a:t>
            </a:r>
            <a:r>
              <a:rPr lang="ko-KR" altLang="en-US" sz="1600" dirty="0"/>
              <a:t>분 동안 찾아 헤매느라 고생하였다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결국 검색 란에 정보를 검색하여 찾게 되었다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b="1" dirty="0">
                <a:solidFill>
                  <a:srgbClr val="003464"/>
                </a:solidFill>
              </a:rPr>
              <a:t>검색이외에도 학제개편에 대한 내용을 알아볼 수 있게끔 메뉴에 해당내용이 추가 되었으면 좋겠다</a:t>
            </a:r>
            <a:r>
              <a:rPr lang="en-US" altLang="ko-KR" b="1" dirty="0">
                <a:solidFill>
                  <a:srgbClr val="003464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8E2560-455E-B877-A59C-FFB3D6128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32" y="2518197"/>
            <a:ext cx="1838325" cy="2171700"/>
          </a:xfrm>
          <a:prstGeom prst="rect">
            <a:avLst/>
          </a:prstGeom>
          <a:ln w="38100" cap="sq">
            <a:solidFill>
              <a:srgbClr val="00346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E8FC07-1997-4194-C8A8-95DB749338D5}"/>
              </a:ext>
            </a:extLst>
          </p:cNvPr>
          <p:cNvSpPr txBox="1"/>
          <p:nvPr/>
        </p:nvSpPr>
        <p:spPr>
          <a:xfrm>
            <a:off x="0" y="105282"/>
            <a:ext cx="16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SUB PERSONA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1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7ECD91D-F859-B90E-5F1E-716F7F40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B5251D-56EA-DC7D-B98B-4773BBCC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F1221-6380-CCE3-2AE6-ABBFD88953A4}"/>
              </a:ext>
            </a:extLst>
          </p:cNvPr>
          <p:cNvSpPr txBox="1"/>
          <p:nvPr/>
        </p:nvSpPr>
        <p:spPr>
          <a:xfrm>
            <a:off x="7673789" y="3067760"/>
            <a:ext cx="256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55554"/>
                </a:solidFill>
              </a:rPr>
              <a:t>홈페이지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EC4B2-11DC-AECB-3D4A-F3C8BAE94983}"/>
              </a:ext>
            </a:extLst>
          </p:cNvPr>
          <p:cNvSpPr txBox="1"/>
          <p:nvPr/>
        </p:nvSpPr>
        <p:spPr>
          <a:xfrm>
            <a:off x="7457622" y="3808894"/>
            <a:ext cx="2994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55554"/>
                </a:solidFill>
              </a:rPr>
              <a:t>홈페이지 장</a:t>
            </a:r>
            <a:r>
              <a:rPr lang="en-US" altLang="ko-KR" sz="2800" b="1" dirty="0">
                <a:solidFill>
                  <a:srgbClr val="555554"/>
                </a:solidFill>
              </a:rPr>
              <a:t>/</a:t>
            </a:r>
            <a:r>
              <a:rPr lang="ko-KR" altLang="en-US" sz="2800" b="1" dirty="0">
                <a:solidFill>
                  <a:srgbClr val="555554"/>
                </a:solidFill>
              </a:rPr>
              <a:t>단점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89CEC-6BE5-A040-D72A-0076322B4F57}"/>
              </a:ext>
            </a:extLst>
          </p:cNvPr>
          <p:cNvSpPr txBox="1"/>
          <p:nvPr/>
        </p:nvSpPr>
        <p:spPr>
          <a:xfrm>
            <a:off x="7565705" y="4550028"/>
            <a:ext cx="277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555554"/>
                </a:solidFill>
              </a:rPr>
              <a:t>SWOT </a:t>
            </a:r>
            <a:r>
              <a:rPr lang="ko-KR" altLang="en-US" sz="2800" b="1" dirty="0">
                <a:solidFill>
                  <a:srgbClr val="555554"/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16016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A5709-2BD3-4B10-FA7D-C58A65BC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E7C247-8C08-5DEC-053D-377422EC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165C29-24A3-E09E-306F-30BE6F29F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5" y="1130964"/>
            <a:ext cx="3986514" cy="5057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3464"/>
            </a:solidFill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4948C6-81D7-9C90-77D6-D8DB126F38A0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홈페이지 분석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52DF6B-EF0D-9671-1C22-2B8D7DEA278F}"/>
              </a:ext>
            </a:extLst>
          </p:cNvPr>
          <p:cNvSpPr/>
          <p:nvPr/>
        </p:nvSpPr>
        <p:spPr>
          <a:xfrm>
            <a:off x="5698836" y="1130962"/>
            <a:ext cx="2911764" cy="50578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B949D9D-A1A4-3299-651E-691634F4E010}"/>
              </a:ext>
            </a:extLst>
          </p:cNvPr>
          <p:cNvSpPr/>
          <p:nvPr/>
        </p:nvSpPr>
        <p:spPr>
          <a:xfrm>
            <a:off x="8917709" y="1130961"/>
            <a:ext cx="2911764" cy="50578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EF703-6739-252E-0744-8F1CA608E874}"/>
              </a:ext>
            </a:extLst>
          </p:cNvPr>
          <p:cNvSpPr txBox="1"/>
          <p:nvPr/>
        </p:nvSpPr>
        <p:spPr>
          <a:xfrm>
            <a:off x="5659498" y="523993"/>
            <a:ext cx="299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3464"/>
                </a:solidFill>
              </a:rPr>
              <a:t>COLOR PARLLET</a:t>
            </a:r>
            <a:endParaRPr lang="ko-KR" altLang="en-US" sz="2800" b="1" dirty="0">
              <a:solidFill>
                <a:srgbClr val="00346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DDE91-6A1D-E226-6BAA-A8B3497F3E83}"/>
              </a:ext>
            </a:extLst>
          </p:cNvPr>
          <p:cNvSpPr txBox="1"/>
          <p:nvPr/>
        </p:nvSpPr>
        <p:spPr>
          <a:xfrm>
            <a:off x="8839033" y="524362"/>
            <a:ext cx="299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3464"/>
                </a:solidFill>
              </a:rPr>
              <a:t>TYPOGRAPHY</a:t>
            </a:r>
            <a:endParaRPr lang="ko-KR" altLang="en-US" sz="2800" b="1" dirty="0">
              <a:solidFill>
                <a:srgbClr val="00346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46FB1-474B-091A-93F5-B366623BFA85}"/>
              </a:ext>
            </a:extLst>
          </p:cNvPr>
          <p:cNvSpPr txBox="1"/>
          <p:nvPr/>
        </p:nvSpPr>
        <p:spPr>
          <a:xfrm>
            <a:off x="6282697" y="1268545"/>
            <a:ext cx="174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rgbClr val="003464"/>
                </a:solidFill>
              </a:rPr>
              <a:t>MAIN COLOR</a:t>
            </a:r>
            <a:endParaRPr lang="ko-KR" altLang="en-US" b="1" u="sng" dirty="0">
              <a:solidFill>
                <a:srgbClr val="00346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6E1FC5-6714-E216-41EE-E48F12D29523}"/>
              </a:ext>
            </a:extLst>
          </p:cNvPr>
          <p:cNvSpPr txBox="1"/>
          <p:nvPr/>
        </p:nvSpPr>
        <p:spPr>
          <a:xfrm>
            <a:off x="6282457" y="2920037"/>
            <a:ext cx="174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rgbClr val="003464"/>
                </a:solidFill>
              </a:rPr>
              <a:t>SUB COLOR</a:t>
            </a:r>
            <a:endParaRPr lang="ko-KR" altLang="en-US" b="1" u="sng" dirty="0">
              <a:solidFill>
                <a:srgbClr val="00346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35C12E-5FA9-95DA-E38A-77F2A03211F1}"/>
              </a:ext>
            </a:extLst>
          </p:cNvPr>
          <p:cNvSpPr txBox="1"/>
          <p:nvPr/>
        </p:nvSpPr>
        <p:spPr>
          <a:xfrm>
            <a:off x="6353735" y="4568044"/>
            <a:ext cx="174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rgbClr val="003464"/>
                </a:solidFill>
              </a:rPr>
              <a:t>POINT COLOR</a:t>
            </a:r>
            <a:endParaRPr lang="ko-KR" altLang="en-US" b="1" u="sng" dirty="0">
              <a:solidFill>
                <a:srgbClr val="003464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1777C14-F67B-F867-F94A-834C625842D5}"/>
              </a:ext>
            </a:extLst>
          </p:cNvPr>
          <p:cNvGrpSpPr/>
          <p:nvPr/>
        </p:nvGrpSpPr>
        <p:grpSpPr>
          <a:xfrm>
            <a:off x="6096000" y="1747182"/>
            <a:ext cx="877454" cy="1060065"/>
            <a:chOff x="6502400" y="1884217"/>
            <a:chExt cx="877454" cy="1060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D58A49-1DC1-872C-EA71-45D49E997282}"/>
                </a:ext>
              </a:extLst>
            </p:cNvPr>
            <p:cNvSpPr/>
            <p:nvPr/>
          </p:nvSpPr>
          <p:spPr>
            <a:xfrm>
              <a:off x="6502400" y="1884217"/>
              <a:ext cx="877454" cy="10358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2BEECB-D6C5-7738-09D3-24E15A0D703E}"/>
                </a:ext>
              </a:extLst>
            </p:cNvPr>
            <p:cNvSpPr/>
            <p:nvPr/>
          </p:nvSpPr>
          <p:spPr>
            <a:xfrm>
              <a:off x="6558938" y="1944915"/>
              <a:ext cx="760271" cy="5396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BDE6DD-27A6-C45E-CF9E-E2C69FE3D25B}"/>
                </a:ext>
              </a:extLst>
            </p:cNvPr>
            <p:cNvSpPr txBox="1"/>
            <p:nvPr/>
          </p:nvSpPr>
          <p:spPr>
            <a:xfrm>
              <a:off x="6558938" y="2484582"/>
              <a:ext cx="760271" cy="4597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WHITE</a:t>
              </a:r>
            </a:p>
            <a:p>
              <a:pPr algn="ctr"/>
              <a:r>
                <a:rPr lang="en-US" altLang="ko-KR" sz="1050" dirty="0"/>
                <a:t>#ffffff</a:t>
              </a:r>
              <a:endParaRPr lang="ko-KR" altLang="en-US" sz="105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EB8F98-1B61-DB98-424E-C359D55A38C5}"/>
              </a:ext>
            </a:extLst>
          </p:cNvPr>
          <p:cNvGrpSpPr/>
          <p:nvPr/>
        </p:nvGrpSpPr>
        <p:grpSpPr>
          <a:xfrm>
            <a:off x="7225080" y="1745558"/>
            <a:ext cx="1013691" cy="1060065"/>
            <a:chOff x="6422191" y="1884217"/>
            <a:chExt cx="1013691" cy="1060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A9E391-0D21-D08D-B35A-B23703D0839F}"/>
                </a:ext>
              </a:extLst>
            </p:cNvPr>
            <p:cNvSpPr/>
            <p:nvPr/>
          </p:nvSpPr>
          <p:spPr>
            <a:xfrm>
              <a:off x="6502400" y="1884217"/>
              <a:ext cx="877454" cy="10358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8203AD6-3D2E-3411-7E35-3975A9A0F64E}"/>
                </a:ext>
              </a:extLst>
            </p:cNvPr>
            <p:cNvSpPr/>
            <p:nvPr/>
          </p:nvSpPr>
          <p:spPr>
            <a:xfrm>
              <a:off x="6558938" y="1944915"/>
              <a:ext cx="760271" cy="539667"/>
            </a:xfrm>
            <a:prstGeom prst="roundRect">
              <a:avLst/>
            </a:prstGeom>
            <a:solidFill>
              <a:srgbClr val="E8E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499690-0D59-711E-CB7A-F951240EC7AE}"/>
                </a:ext>
              </a:extLst>
            </p:cNvPr>
            <p:cNvSpPr txBox="1"/>
            <p:nvPr/>
          </p:nvSpPr>
          <p:spPr>
            <a:xfrm>
              <a:off x="6422191" y="2484582"/>
              <a:ext cx="1013691" cy="4597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WHITE BLUE</a:t>
              </a:r>
            </a:p>
            <a:p>
              <a:pPr algn="ctr"/>
              <a:r>
                <a:rPr lang="en-US" altLang="ko-KR" sz="1050" dirty="0"/>
                <a:t>#ffffff</a:t>
              </a:r>
              <a:endParaRPr lang="ko-KR" altLang="en-US" sz="105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56DCDC-774D-AD7D-3337-FABA8C9911DE}"/>
              </a:ext>
            </a:extLst>
          </p:cNvPr>
          <p:cNvGrpSpPr/>
          <p:nvPr/>
        </p:nvGrpSpPr>
        <p:grpSpPr>
          <a:xfrm>
            <a:off x="6715989" y="3358706"/>
            <a:ext cx="877454" cy="1060065"/>
            <a:chOff x="6502400" y="1884217"/>
            <a:chExt cx="877454" cy="1060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17">
              <a:extLst>
                <a:ext uri="{FF2B5EF4-FFF2-40B4-BE49-F238E27FC236}">
                  <a16:creationId xmlns:a16="http://schemas.microsoft.com/office/drawing/2014/main" id="{38506F64-1F89-C630-5AB4-E9ED8F6FFEF9}"/>
                </a:ext>
              </a:extLst>
            </p:cNvPr>
            <p:cNvSpPr/>
            <p:nvPr/>
          </p:nvSpPr>
          <p:spPr>
            <a:xfrm>
              <a:off x="6502400" y="1884217"/>
              <a:ext cx="877454" cy="10358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8">
              <a:extLst>
                <a:ext uri="{FF2B5EF4-FFF2-40B4-BE49-F238E27FC236}">
                  <a16:creationId xmlns:a16="http://schemas.microsoft.com/office/drawing/2014/main" id="{C154DDDE-92FA-7F50-D11A-4A2FB2492810}"/>
                </a:ext>
              </a:extLst>
            </p:cNvPr>
            <p:cNvSpPr/>
            <p:nvPr/>
          </p:nvSpPr>
          <p:spPr>
            <a:xfrm>
              <a:off x="6558938" y="1944915"/>
              <a:ext cx="760271" cy="539667"/>
            </a:xfrm>
            <a:prstGeom prst="round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C34592-64DF-53EA-56D9-DCEA720A6B85}"/>
                </a:ext>
              </a:extLst>
            </p:cNvPr>
            <p:cNvSpPr txBox="1"/>
            <p:nvPr/>
          </p:nvSpPr>
          <p:spPr>
            <a:xfrm>
              <a:off x="6558938" y="2484582"/>
              <a:ext cx="760271" cy="4597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BLACK</a:t>
              </a:r>
            </a:p>
            <a:p>
              <a:pPr algn="ctr"/>
              <a:r>
                <a:rPr lang="en-US" altLang="ko-KR" sz="1050" dirty="0"/>
                <a:t>#000000</a:t>
              </a:r>
              <a:endParaRPr lang="ko-KR" altLang="en-US" sz="105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9DDAE8-E59B-EFFF-7ACB-AA38D91C5AE5}"/>
              </a:ext>
            </a:extLst>
          </p:cNvPr>
          <p:cNvGrpSpPr/>
          <p:nvPr/>
        </p:nvGrpSpPr>
        <p:grpSpPr>
          <a:xfrm>
            <a:off x="6715989" y="4960410"/>
            <a:ext cx="877454" cy="1060065"/>
            <a:chOff x="6502400" y="1884217"/>
            <a:chExt cx="877454" cy="1060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0D417EC4-3AAB-DCFF-13EA-16CE7DDEB693}"/>
                </a:ext>
              </a:extLst>
            </p:cNvPr>
            <p:cNvSpPr/>
            <p:nvPr/>
          </p:nvSpPr>
          <p:spPr>
            <a:xfrm>
              <a:off x="6502400" y="1884217"/>
              <a:ext cx="877454" cy="10358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81F67B14-17E9-DFE6-E61D-2AD28A313F41}"/>
                </a:ext>
              </a:extLst>
            </p:cNvPr>
            <p:cNvSpPr/>
            <p:nvPr/>
          </p:nvSpPr>
          <p:spPr>
            <a:xfrm>
              <a:off x="6558938" y="1944915"/>
              <a:ext cx="760271" cy="539667"/>
            </a:xfrm>
            <a:prstGeom prst="roundRect">
              <a:avLst/>
            </a:prstGeom>
            <a:solidFill>
              <a:srgbClr val="2E63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FD2A34-5A72-D1F0-23E2-3104E669935A}"/>
                </a:ext>
              </a:extLst>
            </p:cNvPr>
            <p:cNvSpPr txBox="1"/>
            <p:nvPr/>
          </p:nvSpPr>
          <p:spPr>
            <a:xfrm>
              <a:off x="6558938" y="2484582"/>
              <a:ext cx="760271" cy="4597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BLUE</a:t>
              </a:r>
            </a:p>
            <a:p>
              <a:pPr algn="ctr"/>
              <a:r>
                <a:rPr lang="en-US" altLang="ko-KR" sz="1050" dirty="0"/>
                <a:t>#2e63c5</a:t>
              </a:r>
              <a:endParaRPr lang="ko-KR" altLang="en-US" sz="105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35C30A3-290B-2886-2661-04D7BBA3F81C}"/>
              </a:ext>
            </a:extLst>
          </p:cNvPr>
          <p:cNvSpPr txBox="1"/>
          <p:nvPr/>
        </p:nvSpPr>
        <p:spPr>
          <a:xfrm>
            <a:off x="9501331" y="1268545"/>
            <a:ext cx="174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rgbClr val="003464"/>
                </a:solidFill>
              </a:rPr>
              <a:t>FONT</a:t>
            </a:r>
            <a:endParaRPr lang="ko-KR" altLang="en-US" b="1" u="sng" dirty="0">
              <a:solidFill>
                <a:srgbClr val="00346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3E72F-9455-ECB2-FCBE-B3B77A5C3434}"/>
              </a:ext>
            </a:extLst>
          </p:cNvPr>
          <p:cNvSpPr txBox="1"/>
          <p:nvPr/>
        </p:nvSpPr>
        <p:spPr>
          <a:xfrm>
            <a:off x="9456947" y="1798094"/>
            <a:ext cx="189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NOTO SANS KR</a:t>
            </a:r>
            <a:endParaRPr lang="ko-KR" altLang="en-US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3C9608-CE72-C9B6-F786-957FBA87F517}"/>
              </a:ext>
            </a:extLst>
          </p:cNvPr>
          <p:cNvSpPr txBox="1"/>
          <p:nvPr/>
        </p:nvSpPr>
        <p:spPr>
          <a:xfrm>
            <a:off x="9533113" y="2426940"/>
            <a:ext cx="174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rgbClr val="003464"/>
                </a:solidFill>
              </a:rPr>
              <a:t>SIZE</a:t>
            </a:r>
            <a:endParaRPr lang="ko-KR" altLang="en-US" b="1" u="sng" dirty="0">
              <a:solidFill>
                <a:srgbClr val="00346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5277A6-FBD4-A787-8487-0E907252ED92}"/>
              </a:ext>
            </a:extLst>
          </p:cNvPr>
          <p:cNvSpPr txBox="1"/>
          <p:nvPr/>
        </p:nvSpPr>
        <p:spPr>
          <a:xfrm>
            <a:off x="9348997" y="2909926"/>
            <a:ext cx="81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Noto Sans KR" panose="020B0600000101010101" charset="-127"/>
                <a:ea typeface="Noto Sans KR" panose="020B0600000101010101" charset="-127"/>
              </a:rPr>
              <a:t>GNB</a:t>
            </a:r>
          </a:p>
          <a:p>
            <a:r>
              <a:rPr lang="en-US" altLang="ko-KR" sz="2100" dirty="0">
                <a:latin typeface="Noto Sans KR" panose="020B0600000101010101" charset="-127"/>
                <a:ea typeface="Noto Sans KR" panose="020B0600000101010101" charset="-127"/>
              </a:rPr>
              <a:t>21px</a:t>
            </a:r>
            <a:endParaRPr lang="ko-KR" altLang="en-US" sz="2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F39BAF-4836-F913-BCCF-A167FC9B84DF}"/>
              </a:ext>
            </a:extLst>
          </p:cNvPr>
          <p:cNvSpPr txBox="1"/>
          <p:nvPr/>
        </p:nvSpPr>
        <p:spPr>
          <a:xfrm>
            <a:off x="9348997" y="5267405"/>
            <a:ext cx="174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MAIN TITLE, FNB</a:t>
            </a:r>
          </a:p>
          <a:p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14px</a:t>
            </a:r>
            <a:endParaRPr lang="ko-KR" altLang="en-US" sz="14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22ECC2-9C36-1ECC-D25A-3702CCD0A3C8}"/>
              </a:ext>
            </a:extLst>
          </p:cNvPr>
          <p:cNvSpPr txBox="1"/>
          <p:nvPr/>
        </p:nvSpPr>
        <p:spPr>
          <a:xfrm>
            <a:off x="9348997" y="4686431"/>
            <a:ext cx="2141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Noto Sans KR" panose="020B0600000101010101" charset="-127"/>
                <a:ea typeface="Noto Sans KR" panose="020B0600000101010101" charset="-127"/>
              </a:rPr>
              <a:t>MAIN CONTENTS</a:t>
            </a:r>
          </a:p>
          <a:p>
            <a:r>
              <a:rPr lang="en-US" altLang="ko-KR" sz="1500" dirty="0">
                <a:latin typeface="Noto Sans KR" panose="020B0600000101010101" charset="-127"/>
                <a:ea typeface="Noto Sans KR" panose="020B0600000101010101" charset="-127"/>
              </a:rPr>
              <a:t>15px</a:t>
            </a:r>
            <a:endParaRPr lang="ko-KR" altLang="en-US" sz="15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A2792E-BDC8-3542-073B-917F8265FD22}"/>
              </a:ext>
            </a:extLst>
          </p:cNvPr>
          <p:cNvSpPr txBox="1"/>
          <p:nvPr/>
        </p:nvSpPr>
        <p:spPr>
          <a:xfrm>
            <a:off x="9301207" y="3689237"/>
            <a:ext cx="255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MAIN CONTENTS MENU BAR</a:t>
            </a:r>
          </a:p>
          <a:p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18px</a:t>
            </a:r>
            <a:endParaRPr lang="ko-KR" altLang="en-US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77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9DF3A1E-CDAA-669C-AE20-62C93903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C724A1-C7D1-69D8-5F21-E74D80E0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CA3D5-A0B0-E110-ED06-6D2F9FCAA841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홈페이지 장점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388EBE-2596-6D3F-7F55-110C1ADC4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62" y="1227569"/>
            <a:ext cx="3903388" cy="4952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3464"/>
            </a:solidFill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89E33A-B218-F8C8-79A7-E9F4AA464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85" y="879578"/>
            <a:ext cx="1025020" cy="1359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E4012D"/>
            </a:solidFill>
          </a:ln>
          <a:effectLst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2CED53-FDDA-8760-E1D1-12D0A183FD34}"/>
              </a:ext>
            </a:extLst>
          </p:cNvPr>
          <p:cNvSpPr/>
          <p:nvPr/>
        </p:nvSpPr>
        <p:spPr>
          <a:xfrm>
            <a:off x="3020291" y="1227569"/>
            <a:ext cx="1228436" cy="231776"/>
          </a:xfrm>
          <a:prstGeom prst="roundRect">
            <a:avLst/>
          </a:prstGeom>
          <a:noFill/>
          <a:ln w="38100">
            <a:solidFill>
              <a:srgbClr val="E4012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373FE2-E4EC-A0D1-6CDE-86A21D85C510}"/>
              </a:ext>
            </a:extLst>
          </p:cNvPr>
          <p:cNvCxnSpPr>
            <a:stCxn id="9" idx="3"/>
          </p:cNvCxnSpPr>
          <p:nvPr/>
        </p:nvCxnSpPr>
        <p:spPr>
          <a:xfrm>
            <a:off x="4248727" y="1343457"/>
            <a:ext cx="546858" cy="14288"/>
          </a:xfrm>
          <a:prstGeom prst="line">
            <a:avLst/>
          </a:prstGeom>
          <a:ln w="28575">
            <a:solidFill>
              <a:srgbClr val="E40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795DE8B-F7B7-47BE-DA1A-EE9C05A26C21}"/>
              </a:ext>
            </a:extLst>
          </p:cNvPr>
          <p:cNvCxnSpPr>
            <a:cxnSpLocks/>
          </p:cNvCxnSpPr>
          <p:nvPr/>
        </p:nvCxnSpPr>
        <p:spPr>
          <a:xfrm>
            <a:off x="5831754" y="1329169"/>
            <a:ext cx="679882" cy="21432"/>
          </a:xfrm>
          <a:prstGeom prst="line">
            <a:avLst/>
          </a:prstGeom>
          <a:ln w="28575">
            <a:solidFill>
              <a:srgbClr val="E40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BFBCA1A6-4508-D2EE-5C1B-AF3F061B9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22" y="1185798"/>
            <a:ext cx="4557155" cy="746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E4012D"/>
            </a:solidFill>
          </a:ln>
          <a:effectLst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E0DBB95-1A22-5BAD-A430-1ADE1C01A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6" y="2074260"/>
            <a:ext cx="1548147" cy="1779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E4012D"/>
            </a:solidFill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797B20-9795-100A-C9A7-C61016862B52}"/>
              </a:ext>
            </a:extLst>
          </p:cNvPr>
          <p:cNvSpPr txBox="1"/>
          <p:nvPr/>
        </p:nvSpPr>
        <p:spPr>
          <a:xfrm>
            <a:off x="5831754" y="4119417"/>
            <a:ext cx="609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교육부에서 찾아볼 정보들을 번거롭게 </a:t>
            </a:r>
            <a:r>
              <a:rPr lang="en-US" altLang="ko-KR" dirty="0"/>
              <a:t>GNB</a:t>
            </a:r>
            <a:r>
              <a:rPr lang="ko-KR" altLang="en-US" dirty="0"/>
              <a:t>에서 탐색할 필요가 없으며 원하는 정보를 </a:t>
            </a:r>
            <a:r>
              <a:rPr lang="ko-KR" altLang="en-US" sz="2000" b="1" dirty="0">
                <a:solidFill>
                  <a:srgbClr val="003464"/>
                </a:solidFill>
              </a:rPr>
              <a:t>검색 란에 손쉽게 입력</a:t>
            </a:r>
            <a:r>
              <a:rPr lang="ko-KR" altLang="en-US" dirty="0"/>
              <a:t>을 하여 찾아 볼 수 있어서 좋았습니다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한번 </a:t>
            </a:r>
            <a:r>
              <a:rPr lang="ko-KR" altLang="en-US" sz="2000" b="1" dirty="0">
                <a:solidFill>
                  <a:srgbClr val="003464"/>
                </a:solidFill>
              </a:rPr>
              <a:t>검색했던 키워드는 기록</a:t>
            </a:r>
            <a:r>
              <a:rPr lang="ko-KR" altLang="en-US" dirty="0"/>
              <a:t>에 남아 다음번에 손쉽게 찾아볼 수 있도록 되어 있어서 편리하였습니다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64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2702DCA-5F84-D22D-4F31-21B145AA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056C45-C0EF-EE83-2848-7E81B9FB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9E505-60B0-451D-6480-5FB31FD1C07C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홈페이지 장점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C66A7D-77F8-4852-A498-0605006F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84" y="1006678"/>
            <a:ext cx="2585072" cy="4987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3464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059633-B8A4-46AC-B5F0-E7B8D3CAE11C}"/>
              </a:ext>
            </a:extLst>
          </p:cNvPr>
          <p:cNvSpPr txBox="1"/>
          <p:nvPr/>
        </p:nvSpPr>
        <p:spPr>
          <a:xfrm>
            <a:off x="5101204" y="2938932"/>
            <a:ext cx="66461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사용자들은 컴퓨터를 통한 브라우저 웹으로 홈페이지를 방문하기도 하지만 </a:t>
            </a:r>
            <a:r>
              <a:rPr lang="ko-KR" altLang="en-US" b="1" dirty="0">
                <a:solidFill>
                  <a:srgbClr val="003464"/>
                </a:solidFill>
              </a:rPr>
              <a:t>스마트폰 보급으로 인하여 언제 어디에서나 모바일 웹으로 쉽게 홈페이지를 방문</a:t>
            </a:r>
            <a:r>
              <a:rPr lang="ko-KR" altLang="en-US" sz="1600" dirty="0"/>
              <a:t>하는 경우가 많습니다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요즘 추세에 맞게끔 적응형에서 </a:t>
            </a:r>
            <a:r>
              <a:rPr lang="ko-KR" altLang="en-US" b="1" dirty="0">
                <a:solidFill>
                  <a:srgbClr val="003464"/>
                </a:solidFill>
              </a:rPr>
              <a:t>반응형 웹으로 변화</a:t>
            </a:r>
            <a:r>
              <a:rPr lang="ko-KR" altLang="en-US" sz="1600" dirty="0"/>
              <a:t>를 한 것은 많은 사용자들의 편의를 고려하였다는 점에서 훌륭하다고 생각이 듭니다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또한 홈페이지 방문을 위해 모바일 앱 스토어를 통한 어플 설치를 하지 않아도 되는 점이 훌륭합니다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07D571-02CC-48F3-88B5-0F6CD92C29F3}"/>
              </a:ext>
            </a:extLst>
          </p:cNvPr>
          <p:cNvGrpSpPr/>
          <p:nvPr/>
        </p:nvGrpSpPr>
        <p:grpSpPr>
          <a:xfrm>
            <a:off x="5754300" y="1409324"/>
            <a:ext cx="5222695" cy="919872"/>
            <a:chOff x="5586520" y="836381"/>
            <a:chExt cx="5222695" cy="9198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AB65F8-D04F-4E6C-A578-CCFE4D2E03B8}"/>
                </a:ext>
              </a:extLst>
            </p:cNvPr>
            <p:cNvSpPr txBox="1"/>
            <p:nvPr/>
          </p:nvSpPr>
          <p:spPr>
            <a:xfrm>
              <a:off x="9004884" y="1386921"/>
              <a:ext cx="1308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>
                  <a:solidFill>
                    <a:srgbClr val="0034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360 X 740</a:t>
              </a:r>
              <a:endParaRPr lang="ko-KR" altLang="en-US" b="1" u="sng" dirty="0">
                <a:solidFill>
                  <a:srgbClr val="0034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21423B-98DD-4CA4-BABD-A1EA54628674}"/>
                </a:ext>
              </a:extLst>
            </p:cNvPr>
            <p:cNvSpPr txBox="1"/>
            <p:nvPr/>
          </p:nvSpPr>
          <p:spPr>
            <a:xfrm>
              <a:off x="5870347" y="1386921"/>
              <a:ext cx="1443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>
                  <a:solidFill>
                    <a:srgbClr val="0034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1652 X 880</a:t>
              </a:r>
              <a:endParaRPr lang="ko-KR" altLang="en-US" b="1" u="sng" dirty="0">
                <a:solidFill>
                  <a:srgbClr val="0034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24DED5-6ECF-4189-A052-48E6DF48A1FF}"/>
                </a:ext>
              </a:extLst>
            </p:cNvPr>
            <p:cNvSpPr txBox="1"/>
            <p:nvPr/>
          </p:nvSpPr>
          <p:spPr>
            <a:xfrm>
              <a:off x="5586520" y="836381"/>
              <a:ext cx="219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34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컴퓨터 웹 브라우저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86C7AF-0B0C-4F37-8975-2FF2D24509C7}"/>
                </a:ext>
              </a:extLst>
            </p:cNvPr>
            <p:cNvSpPr txBox="1"/>
            <p:nvPr/>
          </p:nvSpPr>
          <p:spPr>
            <a:xfrm>
              <a:off x="8610600" y="836381"/>
              <a:ext cx="219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34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모바일 웹 브라우저</a:t>
              </a: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DCA6EFD5-F966-4130-900C-F9095D3605D0}"/>
                </a:ext>
              </a:extLst>
            </p:cNvPr>
            <p:cNvSpPr/>
            <p:nvPr/>
          </p:nvSpPr>
          <p:spPr>
            <a:xfrm>
              <a:off x="7902429" y="1291905"/>
              <a:ext cx="708171" cy="276225"/>
            </a:xfrm>
            <a:prstGeom prst="rightArrow">
              <a:avLst/>
            </a:prstGeom>
            <a:solidFill>
              <a:srgbClr val="003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51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8BCAFA5-E36F-BE12-4574-89AA477B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C2CD29-D9F4-A4EE-1D61-7F11582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C608E-5F77-F0F0-FA1A-36ABEFFB7EC7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홈페이지 장점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45F030-DF3F-4635-9A17-9F5E9966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62" y="1734188"/>
            <a:ext cx="6048476" cy="3389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3464"/>
            </a:solidFill>
          </a:ln>
          <a:effectLst/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60A2B0-4D51-4BA9-B9BF-865404F50C79}"/>
              </a:ext>
            </a:extLst>
          </p:cNvPr>
          <p:cNvSpPr/>
          <p:nvPr/>
        </p:nvSpPr>
        <p:spPr>
          <a:xfrm>
            <a:off x="1014362" y="2474752"/>
            <a:ext cx="3024238" cy="1560353"/>
          </a:xfrm>
          <a:prstGeom prst="roundRect">
            <a:avLst/>
          </a:prstGeom>
          <a:noFill/>
          <a:ln w="19050">
            <a:solidFill>
              <a:srgbClr val="E401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FB412E1-D780-4D3A-9F79-900BCB9DAE87}"/>
              </a:ext>
            </a:extLst>
          </p:cNvPr>
          <p:cNvCxnSpPr>
            <a:cxnSpLocks/>
          </p:cNvCxnSpPr>
          <p:nvPr/>
        </p:nvCxnSpPr>
        <p:spPr>
          <a:xfrm>
            <a:off x="3951215" y="2541864"/>
            <a:ext cx="3327040" cy="386063"/>
          </a:xfrm>
          <a:prstGeom prst="line">
            <a:avLst/>
          </a:prstGeom>
          <a:ln w="12700">
            <a:solidFill>
              <a:srgbClr val="E4012D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A9A722-DD63-4E09-8D55-EF5360D9E558}"/>
              </a:ext>
            </a:extLst>
          </p:cNvPr>
          <p:cNvSpPr txBox="1"/>
          <p:nvPr/>
        </p:nvSpPr>
        <p:spPr>
          <a:xfrm>
            <a:off x="7278255" y="2311167"/>
            <a:ext cx="4655126" cy="2928461"/>
          </a:xfrm>
          <a:prstGeom prst="roundRect">
            <a:avLst/>
          </a:prstGeom>
          <a:noFill/>
          <a:ln w="28575">
            <a:solidFill>
              <a:srgbClr val="E4012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팝업존을</a:t>
            </a:r>
            <a:r>
              <a:rPr lang="ko-KR" altLang="en-US" sz="1600" dirty="0"/>
              <a:t> 통해 교육부에서 최근에 가장 추진하고 있는 정책을 쉽게 알아 볼 수 있으며 방문자의 이목을 집중 시킬 수 있습니다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b="1" dirty="0">
                <a:solidFill>
                  <a:srgbClr val="003464"/>
                </a:solidFill>
              </a:rPr>
              <a:t>새로운 정책에 관심있는 사람들이 접근하기 쉬우며 정책에 지원하고 싶은 사람들의 접근을 용이하게 만들었습니다</a:t>
            </a:r>
            <a:r>
              <a:rPr lang="en-US" altLang="ko-KR" b="1" dirty="0">
                <a:solidFill>
                  <a:srgbClr val="003464"/>
                </a:solidFill>
              </a:rPr>
              <a:t>.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또한 슬라이드 버튼을 통하여 교육부에서 추진하는 정책들을 알아볼 수 있었습니다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292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299B99-7EF9-9867-FC65-AF397D62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194FF7-8757-46CD-93D6-D7126ED2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BA26B-96C6-F3D8-5298-4C14C0C20C41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홈페이지 단점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C124F5-D63C-4FB5-9AC5-6522FD2AC8CB}"/>
              </a:ext>
            </a:extLst>
          </p:cNvPr>
          <p:cNvGrpSpPr/>
          <p:nvPr/>
        </p:nvGrpSpPr>
        <p:grpSpPr>
          <a:xfrm>
            <a:off x="920222" y="1043330"/>
            <a:ext cx="5063735" cy="2319753"/>
            <a:chOff x="823526" y="1085190"/>
            <a:chExt cx="5063735" cy="231975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B118BDC-78FB-4247-A76E-7EB66FCE79F3}"/>
                </a:ext>
              </a:extLst>
            </p:cNvPr>
            <p:cNvGrpSpPr/>
            <p:nvPr/>
          </p:nvGrpSpPr>
          <p:grpSpPr>
            <a:xfrm>
              <a:off x="823526" y="1085190"/>
              <a:ext cx="5063735" cy="2104398"/>
              <a:chOff x="745937" y="1308726"/>
              <a:chExt cx="5063735" cy="2104398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076EA526-B4E8-43CD-BA0B-6B9CE13B5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937" y="1308726"/>
                <a:ext cx="5063735" cy="2036810"/>
              </a:xfrm>
              <a:prstGeom prst="rect">
                <a:avLst/>
              </a:prstGeom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2B97F05-F022-46C4-AF06-F6141971A18A}"/>
                  </a:ext>
                </a:extLst>
              </p:cNvPr>
              <p:cNvSpPr/>
              <p:nvPr/>
            </p:nvSpPr>
            <p:spPr>
              <a:xfrm>
                <a:off x="5403273" y="3047999"/>
                <a:ext cx="267854" cy="365125"/>
              </a:xfrm>
              <a:prstGeom prst="roundRect">
                <a:avLst/>
              </a:prstGeom>
              <a:noFill/>
              <a:ln w="28575">
                <a:solidFill>
                  <a:srgbClr val="E4012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F5EF7D-13BF-4D86-AAEE-3D737D440A43}"/>
                </a:ext>
              </a:extLst>
            </p:cNvPr>
            <p:cNvSpPr txBox="1"/>
            <p:nvPr/>
          </p:nvSpPr>
          <p:spPr>
            <a:xfrm>
              <a:off x="2256085" y="3097166"/>
              <a:ext cx="2198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34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컴퓨터 웹 브라우저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A8C938-3410-43EA-A1DD-1544D69B6658}"/>
              </a:ext>
            </a:extLst>
          </p:cNvPr>
          <p:cNvGrpSpPr/>
          <p:nvPr/>
        </p:nvGrpSpPr>
        <p:grpSpPr>
          <a:xfrm>
            <a:off x="2352783" y="3541972"/>
            <a:ext cx="2287569" cy="2677349"/>
            <a:chOff x="2482092" y="3736001"/>
            <a:chExt cx="2287569" cy="26773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C1899D-1AEE-41B9-9C61-C962D3F69BC0}"/>
                </a:ext>
              </a:extLst>
            </p:cNvPr>
            <p:cNvGrpSpPr/>
            <p:nvPr/>
          </p:nvGrpSpPr>
          <p:grpSpPr>
            <a:xfrm>
              <a:off x="2546578" y="3736001"/>
              <a:ext cx="2223083" cy="2350846"/>
              <a:chOff x="2036953" y="3675520"/>
              <a:chExt cx="2223083" cy="235084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BF7C6EB-70A9-4F7E-97F4-0F41E8815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6953" y="3675520"/>
                <a:ext cx="2223083" cy="2350846"/>
              </a:xfrm>
              <a:prstGeom prst="rect">
                <a:avLst/>
              </a:prstGeom>
            </p:spPr>
          </p:pic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6ADF385-ED04-4C7D-BABD-B6894723700B}"/>
                  </a:ext>
                </a:extLst>
              </p:cNvPr>
              <p:cNvSpPr/>
              <p:nvPr/>
            </p:nvSpPr>
            <p:spPr>
              <a:xfrm>
                <a:off x="3860800" y="3949026"/>
                <a:ext cx="311727" cy="1999192"/>
              </a:xfrm>
              <a:prstGeom prst="roundRect">
                <a:avLst/>
              </a:prstGeom>
              <a:noFill/>
              <a:ln w="28575">
                <a:solidFill>
                  <a:srgbClr val="E4012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744413-95D9-4908-B3C4-4BF1010040E6}"/>
                </a:ext>
              </a:extLst>
            </p:cNvPr>
            <p:cNvSpPr txBox="1"/>
            <p:nvPr/>
          </p:nvSpPr>
          <p:spPr>
            <a:xfrm>
              <a:off x="2482092" y="6105573"/>
              <a:ext cx="2198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346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모바일 웹 브라우저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A3E4C3-1482-458E-8A57-CE073BDDB47F}"/>
              </a:ext>
            </a:extLst>
          </p:cNvPr>
          <p:cNvCxnSpPr>
            <a:stCxn id="9" idx="3"/>
          </p:cNvCxnSpPr>
          <p:nvPr/>
        </p:nvCxnSpPr>
        <p:spPr>
          <a:xfrm flipV="1">
            <a:off x="5845412" y="2216727"/>
            <a:ext cx="1128043" cy="748439"/>
          </a:xfrm>
          <a:prstGeom prst="line">
            <a:avLst/>
          </a:prstGeom>
          <a:ln w="28575">
            <a:solidFill>
              <a:srgbClr val="E401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BD8194-9236-41BE-8C8B-7D8B5CED1228}"/>
              </a:ext>
            </a:extLst>
          </p:cNvPr>
          <p:cNvCxnSpPr>
            <a:cxnSpLocks/>
          </p:cNvCxnSpPr>
          <p:nvPr/>
        </p:nvCxnSpPr>
        <p:spPr>
          <a:xfrm flipV="1">
            <a:off x="4551396" y="2216727"/>
            <a:ext cx="2422059" cy="2467724"/>
          </a:xfrm>
          <a:prstGeom prst="line">
            <a:avLst/>
          </a:prstGeom>
          <a:ln w="28575">
            <a:solidFill>
              <a:srgbClr val="E401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1533CA-9BCC-4B01-AA9E-6D1295804C7C}"/>
              </a:ext>
            </a:extLst>
          </p:cNvPr>
          <p:cNvSpPr txBox="1"/>
          <p:nvPr/>
        </p:nvSpPr>
        <p:spPr>
          <a:xfrm>
            <a:off x="6961628" y="2089003"/>
            <a:ext cx="4784436" cy="1464231"/>
          </a:xfrm>
          <a:prstGeom prst="roundRect">
            <a:avLst/>
          </a:prstGeom>
          <a:noFill/>
          <a:ln w="28575">
            <a:solidFill>
              <a:srgbClr val="E4012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메인 페이지 하단 부분에 메인 콘텐츠 메뉴가 미세하게 잘려져 보이는 경우가 발생합니다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시각적으로 협소해 보이며 일부 잘려져서 보이는 메인 콘텐츠는 불편해 보입니다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A1D80-3C45-4EBE-B830-6E30F8B2D624}"/>
              </a:ext>
            </a:extLst>
          </p:cNvPr>
          <p:cNvSpPr txBox="1"/>
          <p:nvPr/>
        </p:nvSpPr>
        <p:spPr>
          <a:xfrm>
            <a:off x="5323750" y="4529482"/>
            <a:ext cx="657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464"/>
                </a:solidFill>
              </a:rPr>
              <a:t>메인 콘텐츠의 폰트는 </a:t>
            </a:r>
            <a:r>
              <a:rPr lang="en-US" altLang="ko-KR" b="1" dirty="0">
                <a:solidFill>
                  <a:srgbClr val="003464"/>
                </a:solidFill>
              </a:rPr>
              <a:t>3px</a:t>
            </a:r>
            <a:r>
              <a:rPr lang="ko-KR" altLang="en-US" b="1" dirty="0">
                <a:solidFill>
                  <a:srgbClr val="003464"/>
                </a:solidFill>
              </a:rPr>
              <a:t> 메인 콘텐츠의 메뉴는 </a:t>
            </a:r>
            <a:r>
              <a:rPr lang="en-US" altLang="ko-KR" b="1" dirty="0">
                <a:solidFill>
                  <a:srgbClr val="003464"/>
                </a:solidFill>
              </a:rPr>
              <a:t>5px</a:t>
            </a:r>
            <a:r>
              <a:rPr lang="ko-KR" altLang="en-US" b="1" dirty="0">
                <a:solidFill>
                  <a:srgbClr val="003464"/>
                </a:solidFill>
              </a:rPr>
              <a:t>을 줄여</a:t>
            </a:r>
            <a:endParaRPr lang="en-US" altLang="ko-KR" b="1" dirty="0">
              <a:solidFill>
                <a:srgbClr val="003464"/>
              </a:solidFill>
            </a:endParaRPr>
          </a:p>
          <a:p>
            <a:endParaRPr lang="en-US" altLang="ko-KR" b="1" dirty="0">
              <a:solidFill>
                <a:srgbClr val="003464"/>
              </a:solidFill>
            </a:endParaRPr>
          </a:p>
          <a:p>
            <a:r>
              <a:rPr lang="ko-KR" altLang="en-US" b="1" dirty="0">
                <a:solidFill>
                  <a:srgbClr val="003464"/>
                </a:solidFill>
              </a:rPr>
              <a:t>시각적으로 한번에 들어 올 수 있게끔 하겠습니다</a:t>
            </a:r>
            <a:r>
              <a:rPr lang="en-US" altLang="ko-KR" b="1" dirty="0">
                <a:solidFill>
                  <a:srgbClr val="003464"/>
                </a:solidFill>
              </a:rPr>
              <a:t>.</a:t>
            </a:r>
            <a:endParaRPr lang="ko-KR" altLang="en-US" b="1" dirty="0">
              <a:solidFill>
                <a:srgbClr val="003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8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4C1A2AF-54D2-7E4E-E40A-FE62915B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96BE91-A889-70F4-C70C-5D1E414F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A40A5-2EF6-1550-17AF-1D702311FB87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홈페이지 단점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799019-88FC-44EC-84A1-3AA613F4D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8" y="1328338"/>
            <a:ext cx="5272474" cy="2954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3464"/>
            </a:solidFill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95A477-E0F5-4A8B-AD36-BD4B3F593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4" y="1328337"/>
            <a:ext cx="5440218" cy="2954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3464"/>
            </a:solidFill>
          </a:ln>
          <a:effectLst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A65576-953D-4600-96EE-4EA6BE88B66A}"/>
              </a:ext>
            </a:extLst>
          </p:cNvPr>
          <p:cNvSpPr/>
          <p:nvPr/>
        </p:nvSpPr>
        <p:spPr>
          <a:xfrm>
            <a:off x="2354067" y="1230894"/>
            <a:ext cx="1684533" cy="365125"/>
          </a:xfrm>
          <a:prstGeom prst="roundRect">
            <a:avLst/>
          </a:prstGeom>
          <a:noFill/>
          <a:ln w="28575">
            <a:solidFill>
              <a:srgbClr val="E401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7560C7-A32E-4971-B0DE-1316F10291BA}"/>
              </a:ext>
            </a:extLst>
          </p:cNvPr>
          <p:cNvSpPr/>
          <p:nvPr/>
        </p:nvSpPr>
        <p:spPr>
          <a:xfrm>
            <a:off x="10634467" y="2200438"/>
            <a:ext cx="920223" cy="1641889"/>
          </a:xfrm>
          <a:prstGeom prst="roundRect">
            <a:avLst/>
          </a:prstGeom>
          <a:noFill/>
          <a:ln w="28575">
            <a:solidFill>
              <a:srgbClr val="E401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E9EB8-D072-4D83-8E5B-D2B3C04F85C2}"/>
              </a:ext>
            </a:extLst>
          </p:cNvPr>
          <p:cNvSpPr txBox="1"/>
          <p:nvPr/>
        </p:nvSpPr>
        <p:spPr>
          <a:xfrm>
            <a:off x="923635" y="4601203"/>
            <a:ext cx="1063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Head </a:t>
            </a:r>
            <a:r>
              <a:rPr lang="ko-KR" altLang="en-US" sz="1400" dirty="0"/>
              <a:t>부분 중앙의 검색창을 통해 방문자들이 원하는 정보를 검색 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저 같은 경우에는 코로나로 인한 학교수업운영이 궁금하여 코로나로 검색을 하였습니다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12174-CC74-4539-9085-6396C56B1E02}"/>
              </a:ext>
            </a:extLst>
          </p:cNvPr>
          <p:cNvSpPr txBox="1"/>
          <p:nvPr/>
        </p:nvSpPr>
        <p:spPr>
          <a:xfrm>
            <a:off x="923632" y="5180933"/>
            <a:ext cx="1063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검색창에 검색을 하고 나면 검색결과 메인 페이지로 이동하면서 오른쪽 </a:t>
            </a:r>
            <a:r>
              <a:rPr lang="en-US" altLang="ko-KR" sz="1400" dirty="0" err="1"/>
              <a:t>aisde</a:t>
            </a:r>
            <a:r>
              <a:rPr lang="ko-KR" altLang="en-US" sz="1400" dirty="0"/>
              <a:t>에 인기 검색어 메뉴가 보입니다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검색을 하기전에 방문자들이 교육부에서 어떤 키워드가 검색되는지 미리 알아 볼 수 있어야 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FDD965-A03D-4AE7-BBAC-E6B9B448D5B9}"/>
              </a:ext>
            </a:extLst>
          </p:cNvPr>
          <p:cNvSpPr txBox="1"/>
          <p:nvPr/>
        </p:nvSpPr>
        <p:spPr>
          <a:xfrm>
            <a:off x="923632" y="5852996"/>
            <a:ext cx="1063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3464"/>
                </a:solidFill>
              </a:rPr>
              <a:t>검색창에 자동완성 검색어 기능을 추가 하겠으며 인기 검색어 메뉴를 검색 창 오른쪽에 보이도록 설치하겠습니다</a:t>
            </a:r>
            <a:r>
              <a:rPr lang="en-US" altLang="ko-KR" sz="1600" b="1" dirty="0">
                <a:solidFill>
                  <a:srgbClr val="003464"/>
                </a:solidFill>
              </a:rPr>
              <a:t>.</a:t>
            </a:r>
            <a:r>
              <a:rPr lang="ko-KR" altLang="en-US" sz="1600" b="1" dirty="0">
                <a:solidFill>
                  <a:srgbClr val="00346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55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8E489D1-A811-083B-55B2-06D599B6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4FDA3A-DB7E-661D-8293-EF93A1F3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3E056-E7B7-2E91-C0ED-36828A0E1206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홈페이지 단점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C1B133-B7AA-4E34-8FCB-605F18F0E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8" y="1671698"/>
            <a:ext cx="6271492" cy="3514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3464"/>
            </a:solidFill>
          </a:ln>
          <a:effectLst/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8F598D-619C-4951-92E7-F28E8EEF1FF5}"/>
              </a:ext>
            </a:extLst>
          </p:cNvPr>
          <p:cNvSpPr/>
          <p:nvPr/>
        </p:nvSpPr>
        <p:spPr>
          <a:xfrm>
            <a:off x="4741666" y="3143765"/>
            <a:ext cx="1021825" cy="384526"/>
          </a:xfrm>
          <a:prstGeom prst="roundRect">
            <a:avLst/>
          </a:prstGeom>
          <a:noFill/>
          <a:ln w="28575">
            <a:solidFill>
              <a:srgbClr val="E401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B545A-7BE0-4C80-A8A7-C9A8D56DF959}"/>
              </a:ext>
            </a:extLst>
          </p:cNvPr>
          <p:cNvSpPr txBox="1"/>
          <p:nvPr/>
        </p:nvSpPr>
        <p:spPr>
          <a:xfrm>
            <a:off x="7294418" y="2143296"/>
            <a:ext cx="4498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초</a:t>
            </a:r>
            <a:r>
              <a:rPr lang="en-US" altLang="ko-KR" sz="1400" dirty="0"/>
              <a:t>, </a:t>
            </a:r>
            <a:r>
              <a:rPr lang="ko-KR" altLang="en-US" sz="1400" dirty="0"/>
              <a:t>중</a:t>
            </a:r>
            <a:r>
              <a:rPr lang="en-US" altLang="ko-KR" sz="1400" dirty="0"/>
              <a:t>, </a:t>
            </a:r>
            <a:r>
              <a:rPr lang="ko-KR" altLang="en-US" sz="1400" dirty="0"/>
              <a:t>고 교육이 혼합이 되어서 교육정보가 섞여 있는 것을 볼 수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이것은 초등교사</a:t>
            </a:r>
            <a:r>
              <a:rPr lang="en-US" altLang="ko-KR" sz="1400" dirty="0"/>
              <a:t>, </a:t>
            </a:r>
            <a:r>
              <a:rPr lang="ko-KR" altLang="en-US" sz="1400" dirty="0"/>
              <a:t>중등교사</a:t>
            </a:r>
            <a:r>
              <a:rPr lang="en-US" altLang="ko-KR" sz="1400" dirty="0"/>
              <a:t>, </a:t>
            </a:r>
            <a:r>
              <a:rPr lang="ko-KR" altLang="en-US" sz="1400" dirty="0"/>
              <a:t>고등교사가 각각 그에 해당하는 내용들을 알아볼 때 어려움이 있을 것이라고 생각이 듭니다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7484-F4E0-4060-AD11-A88A7AD7B12F}"/>
              </a:ext>
            </a:extLst>
          </p:cNvPr>
          <p:cNvSpPr txBox="1"/>
          <p:nvPr/>
        </p:nvSpPr>
        <p:spPr>
          <a:xfrm>
            <a:off x="7296727" y="3893043"/>
            <a:ext cx="4608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464"/>
                </a:solidFill>
              </a:rPr>
              <a:t>초</a:t>
            </a:r>
            <a:r>
              <a:rPr lang="en-US" altLang="ko-KR" b="1" dirty="0">
                <a:solidFill>
                  <a:srgbClr val="003464"/>
                </a:solidFill>
              </a:rPr>
              <a:t>, </a:t>
            </a:r>
            <a:r>
              <a:rPr lang="ko-KR" altLang="en-US" b="1" dirty="0">
                <a:solidFill>
                  <a:srgbClr val="003464"/>
                </a:solidFill>
              </a:rPr>
              <a:t>중</a:t>
            </a:r>
            <a:r>
              <a:rPr lang="en-US" altLang="ko-KR" b="1" dirty="0">
                <a:solidFill>
                  <a:srgbClr val="003464"/>
                </a:solidFill>
              </a:rPr>
              <a:t>, </a:t>
            </a:r>
            <a:r>
              <a:rPr lang="ko-KR" altLang="en-US" b="1" dirty="0">
                <a:solidFill>
                  <a:srgbClr val="003464"/>
                </a:solidFill>
              </a:rPr>
              <a:t>고 교육 메뉴를 각각 세분화를 하여 그에 해당하는 내용들을 확인 할 수 있게끔 하겠습니다</a:t>
            </a:r>
            <a:r>
              <a:rPr lang="en-US" altLang="ko-KR" b="1" dirty="0">
                <a:solidFill>
                  <a:srgbClr val="003464"/>
                </a:solidFill>
              </a:rPr>
              <a:t>.</a:t>
            </a:r>
            <a:endParaRPr lang="ko-KR" altLang="en-US" b="1" dirty="0">
              <a:solidFill>
                <a:srgbClr val="003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8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대각선 방향 모서리 32">
            <a:extLst>
              <a:ext uri="{FF2B5EF4-FFF2-40B4-BE49-F238E27FC236}">
                <a16:creationId xmlns:a16="http://schemas.microsoft.com/office/drawing/2014/main" id="{DFE27158-CA7D-5863-B371-42B5F4ED562A}"/>
              </a:ext>
            </a:extLst>
          </p:cNvPr>
          <p:cNvSpPr/>
          <p:nvPr/>
        </p:nvSpPr>
        <p:spPr>
          <a:xfrm>
            <a:off x="0" y="-20143"/>
            <a:ext cx="12192000" cy="730746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대각선 방향 모서리 31">
            <a:extLst>
              <a:ext uri="{FF2B5EF4-FFF2-40B4-BE49-F238E27FC236}">
                <a16:creationId xmlns:a16="http://schemas.microsoft.com/office/drawing/2014/main" id="{95C871B6-0B12-C57B-629D-3CBCFCC3A3E1}"/>
              </a:ext>
            </a:extLst>
          </p:cNvPr>
          <p:cNvSpPr/>
          <p:nvPr/>
        </p:nvSpPr>
        <p:spPr>
          <a:xfrm>
            <a:off x="0" y="6127254"/>
            <a:ext cx="12192000" cy="730746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6155770-F59D-1A8F-740E-D69345501F40}"/>
              </a:ext>
            </a:extLst>
          </p:cNvPr>
          <p:cNvSpPr/>
          <p:nvPr/>
        </p:nvSpPr>
        <p:spPr>
          <a:xfrm>
            <a:off x="10166985" y="1970475"/>
            <a:ext cx="1560830" cy="30902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B2D264A-CEB1-3C82-B7DA-6EC0CAA7107E}"/>
              </a:ext>
            </a:extLst>
          </p:cNvPr>
          <p:cNvSpPr/>
          <p:nvPr/>
        </p:nvSpPr>
        <p:spPr>
          <a:xfrm>
            <a:off x="8439785" y="1970475"/>
            <a:ext cx="1560830" cy="30902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905F608-77A9-EA58-0D27-ACCBD593A033}"/>
              </a:ext>
            </a:extLst>
          </p:cNvPr>
          <p:cNvSpPr/>
          <p:nvPr/>
        </p:nvSpPr>
        <p:spPr>
          <a:xfrm>
            <a:off x="6724015" y="1970475"/>
            <a:ext cx="1560830" cy="30902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83268-1EC2-AD30-88F7-8988CD26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555554"/>
                </a:solidFill>
              </a:rPr>
              <a:t>Ministry of Education RENEWAL</a:t>
            </a:r>
            <a:endParaRPr lang="ko-KR" altLang="en-US" b="1" dirty="0">
              <a:solidFill>
                <a:srgbClr val="555554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45E72-7B0C-D3A6-5DD5-DB5509DF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b="1" smtClean="0">
                <a:solidFill>
                  <a:srgbClr val="555554"/>
                </a:solidFill>
              </a:rPr>
              <a:t>2</a:t>
            </a:fld>
            <a:endParaRPr lang="ko-KR" altLang="en-US" b="1" dirty="0">
              <a:solidFill>
                <a:srgbClr val="555554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2E92EF-3AD0-E579-40F7-8359F08DB855}"/>
              </a:ext>
            </a:extLst>
          </p:cNvPr>
          <p:cNvSpPr/>
          <p:nvPr/>
        </p:nvSpPr>
        <p:spPr>
          <a:xfrm>
            <a:off x="5008245" y="1984978"/>
            <a:ext cx="1560830" cy="30902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B293D3-DE14-1797-76BD-4D02D523D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585922"/>
            <a:ext cx="3703320" cy="4255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9570E4-5138-68FD-1D4A-0EF8E9012A1C}"/>
              </a:ext>
            </a:extLst>
          </p:cNvPr>
          <p:cNvSpPr txBox="1"/>
          <p:nvPr/>
        </p:nvSpPr>
        <p:spPr>
          <a:xfrm>
            <a:off x="4997450" y="2468550"/>
            <a:ext cx="1582420" cy="408623"/>
          </a:xfrm>
          <a:prstGeom prst="roundRect">
            <a:avLst/>
          </a:prstGeom>
          <a:solidFill>
            <a:srgbClr val="0034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INTRODUCE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86EE6-F43E-94A4-3441-D65901BAD85E}"/>
              </a:ext>
            </a:extLst>
          </p:cNvPr>
          <p:cNvSpPr txBox="1"/>
          <p:nvPr/>
        </p:nvSpPr>
        <p:spPr>
          <a:xfrm>
            <a:off x="6727190" y="2315318"/>
            <a:ext cx="1554480" cy="715089"/>
          </a:xfrm>
          <a:prstGeom prst="roundRect">
            <a:avLst/>
          </a:prstGeom>
          <a:solidFill>
            <a:srgbClr val="0034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TARGET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ANALYSIS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18DAB-46E2-F9FC-45E4-01DAA3980FF3}"/>
              </a:ext>
            </a:extLst>
          </p:cNvPr>
          <p:cNvSpPr txBox="1"/>
          <p:nvPr/>
        </p:nvSpPr>
        <p:spPr>
          <a:xfrm>
            <a:off x="8439785" y="2294603"/>
            <a:ext cx="1560830" cy="715089"/>
          </a:xfrm>
          <a:prstGeom prst="roundRect">
            <a:avLst/>
          </a:prstGeom>
          <a:solidFill>
            <a:srgbClr val="0034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BENCH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MARKING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57629-A0D7-D3C8-22AF-E415DA3FF274}"/>
              </a:ext>
            </a:extLst>
          </p:cNvPr>
          <p:cNvSpPr txBox="1"/>
          <p:nvPr/>
        </p:nvSpPr>
        <p:spPr>
          <a:xfrm>
            <a:off x="10188575" y="2294602"/>
            <a:ext cx="1539240" cy="715089"/>
          </a:xfrm>
          <a:prstGeom prst="roundRect">
            <a:avLst/>
          </a:prstGeom>
          <a:solidFill>
            <a:srgbClr val="0034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RENEWAL CONSEPT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3A39B-50D5-248C-9CBB-9922009FDA36}"/>
              </a:ext>
            </a:extLst>
          </p:cNvPr>
          <p:cNvSpPr txBox="1"/>
          <p:nvPr/>
        </p:nvSpPr>
        <p:spPr>
          <a:xfrm>
            <a:off x="5069205" y="328259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55554"/>
                </a:solidFill>
              </a:rPr>
              <a:t>교육부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B829A-9966-A198-09CA-C7EC20F3BCFD}"/>
              </a:ext>
            </a:extLst>
          </p:cNvPr>
          <p:cNvSpPr txBox="1"/>
          <p:nvPr/>
        </p:nvSpPr>
        <p:spPr>
          <a:xfrm>
            <a:off x="5048885" y="376211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55554"/>
                </a:solidFill>
              </a:rPr>
              <a:t>요구사항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FFFD8-C0FD-1A70-A66C-F832D5ADC40F}"/>
              </a:ext>
            </a:extLst>
          </p:cNvPr>
          <p:cNvSpPr txBox="1"/>
          <p:nvPr/>
        </p:nvSpPr>
        <p:spPr>
          <a:xfrm>
            <a:off x="5048885" y="427309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55554"/>
                </a:solidFill>
              </a:rPr>
              <a:t>사용자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71470F-028E-57EF-8983-A43CFC88555E}"/>
              </a:ext>
            </a:extLst>
          </p:cNvPr>
          <p:cNvSpPr txBox="1"/>
          <p:nvPr/>
        </p:nvSpPr>
        <p:spPr>
          <a:xfrm>
            <a:off x="6758940" y="328321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555554"/>
                </a:solidFill>
              </a:rPr>
              <a:t>타겟설정</a:t>
            </a:r>
            <a:endParaRPr lang="ko-KR" altLang="en-US" sz="1400" b="1" dirty="0">
              <a:solidFill>
                <a:srgbClr val="55555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C98D6-AD60-0F2B-AC63-C2D6A3C911F8}"/>
              </a:ext>
            </a:extLst>
          </p:cNvPr>
          <p:cNvSpPr txBox="1"/>
          <p:nvPr/>
        </p:nvSpPr>
        <p:spPr>
          <a:xfrm>
            <a:off x="6756400" y="3762116"/>
            <a:ext cx="149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555554"/>
                </a:solidFill>
              </a:rPr>
              <a:t>MAIN</a:t>
            </a:r>
            <a:r>
              <a:rPr lang="ko-KR" altLang="en-US" sz="1400" b="1" dirty="0">
                <a:solidFill>
                  <a:srgbClr val="555554"/>
                </a:solidFill>
              </a:rPr>
              <a:t> 페르소나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D006F-D01D-194D-9847-2FB8B440F36C}"/>
              </a:ext>
            </a:extLst>
          </p:cNvPr>
          <p:cNvSpPr txBox="1"/>
          <p:nvPr/>
        </p:nvSpPr>
        <p:spPr>
          <a:xfrm>
            <a:off x="6758940" y="427309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555554"/>
                </a:solidFill>
              </a:rPr>
              <a:t>SUB</a:t>
            </a:r>
            <a:r>
              <a:rPr lang="ko-KR" altLang="en-US" sz="1400" b="1" dirty="0">
                <a:solidFill>
                  <a:srgbClr val="555554"/>
                </a:solidFill>
              </a:rPr>
              <a:t> 페르소나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B3A86A-F7DB-0FBC-C338-1301B6490925}"/>
              </a:ext>
            </a:extLst>
          </p:cNvPr>
          <p:cNvSpPr txBox="1"/>
          <p:nvPr/>
        </p:nvSpPr>
        <p:spPr>
          <a:xfrm>
            <a:off x="8496300" y="328110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55554"/>
                </a:solidFill>
              </a:rPr>
              <a:t>홈페이지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B0A3D-C954-4A7D-BE5B-614B0F3B6AA8}"/>
              </a:ext>
            </a:extLst>
          </p:cNvPr>
          <p:cNvSpPr txBox="1"/>
          <p:nvPr/>
        </p:nvSpPr>
        <p:spPr>
          <a:xfrm>
            <a:off x="8439785" y="3762116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55554"/>
                </a:solidFill>
              </a:rPr>
              <a:t>홈페이지 장</a:t>
            </a:r>
            <a:r>
              <a:rPr lang="en-US" altLang="ko-KR" sz="1400" b="1" dirty="0">
                <a:solidFill>
                  <a:srgbClr val="555554"/>
                </a:solidFill>
              </a:rPr>
              <a:t>/</a:t>
            </a:r>
            <a:r>
              <a:rPr lang="ko-KR" altLang="en-US" sz="1400" b="1" dirty="0">
                <a:solidFill>
                  <a:srgbClr val="555554"/>
                </a:solidFill>
              </a:rPr>
              <a:t>단점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1E98E-B797-4969-37BA-4435CFFA59C2}"/>
              </a:ext>
            </a:extLst>
          </p:cNvPr>
          <p:cNvSpPr txBox="1"/>
          <p:nvPr/>
        </p:nvSpPr>
        <p:spPr>
          <a:xfrm>
            <a:off x="8421370" y="4267838"/>
            <a:ext cx="156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555554"/>
                </a:solidFill>
              </a:rPr>
              <a:t>SWOT</a:t>
            </a:r>
            <a:r>
              <a:rPr lang="ko-KR" altLang="en-US" sz="1400" b="1" dirty="0">
                <a:solidFill>
                  <a:srgbClr val="555554"/>
                </a:solidFill>
              </a:rPr>
              <a:t>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298862-2885-3948-C66D-38124DB9E633}"/>
              </a:ext>
            </a:extLst>
          </p:cNvPr>
          <p:cNvSpPr txBox="1"/>
          <p:nvPr/>
        </p:nvSpPr>
        <p:spPr>
          <a:xfrm>
            <a:off x="10166985" y="3174859"/>
            <a:ext cx="156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55554"/>
                </a:solidFill>
              </a:rPr>
              <a:t>구체적 구현방안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D8811-DC6F-7376-7605-3534588F1545}"/>
              </a:ext>
            </a:extLst>
          </p:cNvPr>
          <p:cNvSpPr txBox="1"/>
          <p:nvPr/>
        </p:nvSpPr>
        <p:spPr>
          <a:xfrm>
            <a:off x="10155555" y="3461076"/>
            <a:ext cx="156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555554"/>
                </a:solidFill>
              </a:rPr>
              <a:t>사이트맵</a:t>
            </a:r>
            <a:endParaRPr lang="ko-KR" altLang="en-US" sz="1400" b="1" dirty="0">
              <a:solidFill>
                <a:srgbClr val="55555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FF4D2-1C2F-83E6-264D-0032143A92C8}"/>
              </a:ext>
            </a:extLst>
          </p:cNvPr>
          <p:cNvSpPr txBox="1"/>
          <p:nvPr/>
        </p:nvSpPr>
        <p:spPr>
          <a:xfrm>
            <a:off x="10137140" y="3831630"/>
            <a:ext cx="156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55554"/>
                </a:solidFill>
              </a:rPr>
              <a:t>아이디어 스케치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547BF7-F57E-1AB9-0BA4-07BE65B1CADA}"/>
              </a:ext>
            </a:extLst>
          </p:cNvPr>
          <p:cNvSpPr txBox="1"/>
          <p:nvPr/>
        </p:nvSpPr>
        <p:spPr>
          <a:xfrm>
            <a:off x="10177780" y="4195762"/>
            <a:ext cx="156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55554"/>
                </a:solidFill>
              </a:rPr>
              <a:t>와이어 프레임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184F5-B551-9AA0-8DD3-4BB7E196F125}"/>
              </a:ext>
            </a:extLst>
          </p:cNvPr>
          <p:cNvSpPr txBox="1"/>
          <p:nvPr/>
        </p:nvSpPr>
        <p:spPr>
          <a:xfrm>
            <a:off x="10155555" y="4503539"/>
            <a:ext cx="156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555554"/>
                </a:solidFill>
              </a:rPr>
              <a:t>스토리보드</a:t>
            </a:r>
          </a:p>
        </p:txBody>
      </p: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id="{5FE40D87-2B54-00E3-3701-5C1C9DBFAE74}"/>
              </a:ext>
            </a:extLst>
          </p:cNvPr>
          <p:cNvSpPr/>
          <p:nvPr/>
        </p:nvSpPr>
        <p:spPr>
          <a:xfrm>
            <a:off x="4305300" y="6012835"/>
            <a:ext cx="7886700" cy="126850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D843D67D-3DC9-3BD1-333C-139C5B37A059}"/>
              </a:ext>
            </a:extLst>
          </p:cNvPr>
          <p:cNvSpPr/>
          <p:nvPr/>
        </p:nvSpPr>
        <p:spPr>
          <a:xfrm>
            <a:off x="2379980" y="690880"/>
            <a:ext cx="9812020" cy="91440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0C49A4-BBD6-5711-1099-BDC211F5C96C}"/>
              </a:ext>
            </a:extLst>
          </p:cNvPr>
          <p:cNvSpPr/>
          <p:nvPr/>
        </p:nvSpPr>
        <p:spPr>
          <a:xfrm>
            <a:off x="0" y="0"/>
            <a:ext cx="2529840" cy="873760"/>
          </a:xfrm>
          <a:prstGeom prst="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CONTENTS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662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D88376C-D716-E9D7-BCDE-BB918B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109149-44A3-20DA-323D-ECD7EB74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28EF8-703F-8F7D-3365-25CC304940E3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SWOT </a:t>
            </a:r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48D03F0-C063-77B9-047B-B7C8A624A2BC}"/>
              </a:ext>
            </a:extLst>
          </p:cNvPr>
          <p:cNvSpPr/>
          <p:nvPr/>
        </p:nvSpPr>
        <p:spPr>
          <a:xfrm>
            <a:off x="1083541" y="1274618"/>
            <a:ext cx="4114799" cy="2154382"/>
          </a:xfrm>
          <a:prstGeom prst="round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sz="1600" dirty="0"/>
              <a:t>반응형 웹으로 제작이 되어 시간과 공간의 제약 없이 누구나 손 쉽게 방문이 가능합니다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D0FF722-8065-2901-BB13-B657303DBC97}"/>
              </a:ext>
            </a:extLst>
          </p:cNvPr>
          <p:cNvSpPr/>
          <p:nvPr/>
        </p:nvSpPr>
        <p:spPr>
          <a:xfrm>
            <a:off x="1083541" y="3614401"/>
            <a:ext cx="4114799" cy="2154382"/>
          </a:xfrm>
          <a:prstGeom prst="roundRect">
            <a:avLst/>
          </a:prstGeom>
          <a:solidFill>
            <a:srgbClr val="0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/>
              <a:t>코로나로 인하여 원격수업 및 학교운영방침의 확인을 위해 홈페이지 방문빈도가 많아졌습니다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6C8270B-8668-66F2-D432-94DD5C314B77}"/>
              </a:ext>
            </a:extLst>
          </p:cNvPr>
          <p:cNvSpPr/>
          <p:nvPr/>
        </p:nvSpPr>
        <p:spPr>
          <a:xfrm>
            <a:off x="6993661" y="3614401"/>
            <a:ext cx="4114799" cy="2154382"/>
          </a:xfrm>
          <a:prstGeom prst="roundRect">
            <a:avLst/>
          </a:prstGeom>
          <a:solidFill>
            <a:srgbClr val="E40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/>
              <a:t>추미애 장관의 초등학교 입학 연령을 낮추자는 정책으로 인하여 국민들의 반감을 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88A14F-5F98-42C5-BF98-58CA7B258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90" y="2439553"/>
            <a:ext cx="2214419" cy="2214419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BD016A5-8F84-2391-238F-45BFA89D8E5B}"/>
              </a:ext>
            </a:extLst>
          </p:cNvPr>
          <p:cNvSpPr/>
          <p:nvPr/>
        </p:nvSpPr>
        <p:spPr>
          <a:xfrm>
            <a:off x="6993661" y="1274618"/>
            <a:ext cx="4114799" cy="2154382"/>
          </a:xfrm>
          <a:prstGeom prst="roundRect">
            <a:avLst/>
          </a:prstGeom>
          <a:solidFill>
            <a:srgbClr val="E40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sz="1600" dirty="0"/>
              <a:t>교육부를 소개하고 나타낼 수 있는</a:t>
            </a:r>
            <a:endParaRPr lang="en-US" altLang="ko-KR" sz="1600" dirty="0"/>
          </a:p>
          <a:p>
            <a:r>
              <a:rPr lang="ko-KR" altLang="en-US" sz="1600" dirty="0"/>
              <a:t>팝업창의 크기가 작았으며 방문자의 시선을 유인하기에는 약했습니다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E71A8C-0F05-225A-F2D3-10A5DBEC192C}"/>
              </a:ext>
            </a:extLst>
          </p:cNvPr>
          <p:cNvSpPr txBox="1"/>
          <p:nvPr/>
        </p:nvSpPr>
        <p:spPr>
          <a:xfrm>
            <a:off x="2033730" y="1116114"/>
            <a:ext cx="221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</a:t>
            </a:r>
            <a:endParaRPr lang="ko-KR" altLang="en-US" sz="8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8109B3-5B18-E95C-38CA-D4F914EB646C}"/>
              </a:ext>
            </a:extLst>
          </p:cNvPr>
          <p:cNvSpPr txBox="1"/>
          <p:nvPr/>
        </p:nvSpPr>
        <p:spPr>
          <a:xfrm>
            <a:off x="7943853" y="1091856"/>
            <a:ext cx="221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</a:t>
            </a:r>
            <a:endParaRPr lang="ko-KR" altLang="en-US" sz="8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1290B-5B66-9975-6537-32720617B58E}"/>
              </a:ext>
            </a:extLst>
          </p:cNvPr>
          <p:cNvSpPr txBox="1"/>
          <p:nvPr/>
        </p:nvSpPr>
        <p:spPr>
          <a:xfrm>
            <a:off x="2033730" y="3480211"/>
            <a:ext cx="221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</a:t>
            </a:r>
            <a:endParaRPr lang="ko-KR" altLang="en-US" sz="8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3D8888-84CF-5DF0-0C33-DC4021AC35D6}"/>
              </a:ext>
            </a:extLst>
          </p:cNvPr>
          <p:cNvSpPr txBox="1"/>
          <p:nvPr/>
        </p:nvSpPr>
        <p:spPr>
          <a:xfrm>
            <a:off x="7996379" y="3520003"/>
            <a:ext cx="221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</a:t>
            </a:r>
            <a:endParaRPr lang="ko-KR" altLang="en-US" sz="80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6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070A088-DE43-87FD-EB02-42FFDF04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C07DC0-AFC6-D65D-8F69-53816A62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4F4CF-F4FB-C193-38FF-27D56D7E8F81}"/>
              </a:ext>
            </a:extLst>
          </p:cNvPr>
          <p:cNvSpPr txBox="1"/>
          <p:nvPr/>
        </p:nvSpPr>
        <p:spPr>
          <a:xfrm>
            <a:off x="7383730" y="3042185"/>
            <a:ext cx="2901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55554"/>
                </a:solidFill>
              </a:rPr>
              <a:t>구체적 구현방안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D59F6-7E9E-1FE2-918F-36CC0AD8CCD9}"/>
              </a:ext>
            </a:extLst>
          </p:cNvPr>
          <p:cNvSpPr txBox="1"/>
          <p:nvPr/>
        </p:nvSpPr>
        <p:spPr>
          <a:xfrm>
            <a:off x="7291366" y="3536761"/>
            <a:ext cx="2994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555554"/>
                </a:solidFill>
              </a:rPr>
              <a:t>사이트맵</a:t>
            </a:r>
            <a:endParaRPr lang="ko-KR" altLang="en-US" sz="2800" b="1" dirty="0">
              <a:solidFill>
                <a:srgbClr val="55555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00AC7-B68E-29FD-918A-3C9BCBC9762A}"/>
              </a:ext>
            </a:extLst>
          </p:cNvPr>
          <p:cNvSpPr txBox="1"/>
          <p:nvPr/>
        </p:nvSpPr>
        <p:spPr>
          <a:xfrm>
            <a:off x="7291366" y="4039301"/>
            <a:ext cx="315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55554"/>
                </a:solidFill>
              </a:rPr>
              <a:t>아이디어 스케치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B3894-CEE8-0A83-5672-2CC2EFF12547}"/>
              </a:ext>
            </a:extLst>
          </p:cNvPr>
          <p:cNvSpPr txBox="1"/>
          <p:nvPr/>
        </p:nvSpPr>
        <p:spPr>
          <a:xfrm>
            <a:off x="7255796" y="4554557"/>
            <a:ext cx="315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55554"/>
                </a:solidFill>
              </a:rPr>
              <a:t>와이어프레임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FD46-6611-387D-3B17-BB03A828A8F6}"/>
              </a:ext>
            </a:extLst>
          </p:cNvPr>
          <p:cNvSpPr txBox="1"/>
          <p:nvPr/>
        </p:nvSpPr>
        <p:spPr>
          <a:xfrm>
            <a:off x="7209614" y="5077777"/>
            <a:ext cx="315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55554"/>
                </a:solidFill>
              </a:rPr>
              <a:t>스토리 보드</a:t>
            </a:r>
          </a:p>
        </p:txBody>
      </p:sp>
    </p:spTree>
    <p:extLst>
      <p:ext uri="{BB962C8B-B14F-4D97-AF65-F5344CB8AC3E}">
        <p14:creationId xmlns:p14="http://schemas.microsoft.com/office/powerpoint/2010/main" val="396440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3C4ED95-40DA-5067-53C3-130A6697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709C64-9382-D16A-C35F-358CE6C7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4D790-C26B-E721-D230-652314694AAD}"/>
              </a:ext>
            </a:extLst>
          </p:cNvPr>
          <p:cNvSpPr txBox="1"/>
          <p:nvPr/>
        </p:nvSpPr>
        <p:spPr>
          <a:xfrm>
            <a:off x="0" y="151464"/>
            <a:ext cx="16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구체적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구현방안</a:t>
            </a:r>
          </a:p>
        </p:txBody>
      </p:sp>
      <p:pic>
        <p:nvPicPr>
          <p:cNvPr id="5" name="Picture 4" descr="관련 이미지">
            <a:extLst>
              <a:ext uri="{FF2B5EF4-FFF2-40B4-BE49-F238E27FC236}">
                <a16:creationId xmlns:a16="http://schemas.microsoft.com/office/drawing/2014/main" id="{014B4BA0-A1EC-383A-25BA-8F32BA16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398" y="1147804"/>
            <a:ext cx="4746537" cy="4354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0D29A3-3D2A-054B-9C15-5B17B9498FAF}"/>
              </a:ext>
            </a:extLst>
          </p:cNvPr>
          <p:cNvSpPr/>
          <p:nvPr/>
        </p:nvSpPr>
        <p:spPr>
          <a:xfrm>
            <a:off x="5698836" y="1130962"/>
            <a:ext cx="2911764" cy="50578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E32C70-548D-1F6B-CB9B-3263608FC992}"/>
              </a:ext>
            </a:extLst>
          </p:cNvPr>
          <p:cNvSpPr/>
          <p:nvPr/>
        </p:nvSpPr>
        <p:spPr>
          <a:xfrm>
            <a:off x="8917709" y="1130961"/>
            <a:ext cx="2911764" cy="50578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1DFD6-C6DB-B4DD-ABE7-E73C21E65C55}"/>
              </a:ext>
            </a:extLst>
          </p:cNvPr>
          <p:cNvSpPr txBox="1"/>
          <p:nvPr/>
        </p:nvSpPr>
        <p:spPr>
          <a:xfrm>
            <a:off x="5659498" y="523993"/>
            <a:ext cx="299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3464"/>
                </a:solidFill>
              </a:rPr>
              <a:t>COLOR PARLLET</a:t>
            </a:r>
            <a:endParaRPr lang="ko-KR" altLang="en-US" sz="2800" b="1" dirty="0">
              <a:solidFill>
                <a:srgbClr val="00346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93992-7856-6079-8D82-58B038F6D2B7}"/>
              </a:ext>
            </a:extLst>
          </p:cNvPr>
          <p:cNvSpPr txBox="1"/>
          <p:nvPr/>
        </p:nvSpPr>
        <p:spPr>
          <a:xfrm>
            <a:off x="8839033" y="524362"/>
            <a:ext cx="299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3464"/>
                </a:solidFill>
              </a:rPr>
              <a:t>TYPOGRAPHY</a:t>
            </a:r>
            <a:endParaRPr lang="ko-KR" altLang="en-US" sz="2800" b="1" dirty="0">
              <a:solidFill>
                <a:srgbClr val="00346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AAB3A-305F-4DCF-2074-8001B388E75F}"/>
              </a:ext>
            </a:extLst>
          </p:cNvPr>
          <p:cNvSpPr txBox="1"/>
          <p:nvPr/>
        </p:nvSpPr>
        <p:spPr>
          <a:xfrm>
            <a:off x="6282697" y="1268545"/>
            <a:ext cx="174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rgbClr val="003464"/>
                </a:solidFill>
              </a:rPr>
              <a:t>MAIN COLOR</a:t>
            </a:r>
            <a:endParaRPr lang="ko-KR" altLang="en-US" b="1" u="sng" dirty="0">
              <a:solidFill>
                <a:srgbClr val="00346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34E8A-94F6-F76D-CCA6-6FF108A83C33}"/>
              </a:ext>
            </a:extLst>
          </p:cNvPr>
          <p:cNvSpPr txBox="1"/>
          <p:nvPr/>
        </p:nvSpPr>
        <p:spPr>
          <a:xfrm>
            <a:off x="6282457" y="2920037"/>
            <a:ext cx="174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rgbClr val="003464"/>
                </a:solidFill>
              </a:rPr>
              <a:t>SUB COLOR</a:t>
            </a:r>
            <a:endParaRPr lang="ko-KR" altLang="en-US" b="1" u="sng" dirty="0">
              <a:solidFill>
                <a:srgbClr val="00346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6A3FE-2AB3-31EE-4662-A60936216975}"/>
              </a:ext>
            </a:extLst>
          </p:cNvPr>
          <p:cNvSpPr txBox="1"/>
          <p:nvPr/>
        </p:nvSpPr>
        <p:spPr>
          <a:xfrm>
            <a:off x="6353735" y="4568044"/>
            <a:ext cx="174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rgbClr val="003464"/>
                </a:solidFill>
              </a:rPr>
              <a:t>POINT COLOR</a:t>
            </a:r>
            <a:endParaRPr lang="ko-KR" altLang="en-US" b="1" u="sng" dirty="0">
              <a:solidFill>
                <a:srgbClr val="003464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6A8A97-753D-1B4E-AF6E-ADDD369C526F}"/>
              </a:ext>
            </a:extLst>
          </p:cNvPr>
          <p:cNvGrpSpPr/>
          <p:nvPr/>
        </p:nvGrpSpPr>
        <p:grpSpPr>
          <a:xfrm>
            <a:off x="6742539" y="1747182"/>
            <a:ext cx="877454" cy="1060065"/>
            <a:chOff x="6502400" y="1884217"/>
            <a:chExt cx="877454" cy="1060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83AD0601-C440-8B8F-F3AB-4581A194F085}"/>
                </a:ext>
              </a:extLst>
            </p:cNvPr>
            <p:cNvSpPr/>
            <p:nvPr/>
          </p:nvSpPr>
          <p:spPr>
            <a:xfrm>
              <a:off x="6502400" y="1884217"/>
              <a:ext cx="877454" cy="10358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8">
              <a:extLst>
                <a:ext uri="{FF2B5EF4-FFF2-40B4-BE49-F238E27FC236}">
                  <a16:creationId xmlns:a16="http://schemas.microsoft.com/office/drawing/2014/main" id="{42F72BB5-808B-49DD-5CEA-5BF31C81AC41}"/>
                </a:ext>
              </a:extLst>
            </p:cNvPr>
            <p:cNvSpPr/>
            <p:nvPr/>
          </p:nvSpPr>
          <p:spPr>
            <a:xfrm>
              <a:off x="6558938" y="1944915"/>
              <a:ext cx="760271" cy="5396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3B9892-DDD4-A72C-B694-22AAA6BC5E82}"/>
                </a:ext>
              </a:extLst>
            </p:cNvPr>
            <p:cNvSpPr txBox="1"/>
            <p:nvPr/>
          </p:nvSpPr>
          <p:spPr>
            <a:xfrm>
              <a:off x="6558938" y="2484582"/>
              <a:ext cx="760271" cy="4597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WHITE</a:t>
              </a:r>
            </a:p>
            <a:p>
              <a:pPr algn="ctr"/>
              <a:r>
                <a:rPr lang="en-US" altLang="ko-KR" sz="1050" dirty="0"/>
                <a:t>#ffffff</a:t>
              </a:r>
              <a:endParaRPr lang="ko-KR" altLang="en-US" sz="105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A1A6113-1CED-C338-2143-CF4FFF950298}"/>
              </a:ext>
            </a:extLst>
          </p:cNvPr>
          <p:cNvGrpSpPr/>
          <p:nvPr/>
        </p:nvGrpSpPr>
        <p:grpSpPr>
          <a:xfrm>
            <a:off x="7271260" y="3380392"/>
            <a:ext cx="1013691" cy="1060065"/>
            <a:chOff x="6422191" y="1884217"/>
            <a:chExt cx="1013691" cy="1060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22">
              <a:extLst>
                <a:ext uri="{FF2B5EF4-FFF2-40B4-BE49-F238E27FC236}">
                  <a16:creationId xmlns:a16="http://schemas.microsoft.com/office/drawing/2014/main" id="{D26E8B13-7B64-B2B5-1431-5AD219A38104}"/>
                </a:ext>
              </a:extLst>
            </p:cNvPr>
            <p:cNvSpPr/>
            <p:nvPr/>
          </p:nvSpPr>
          <p:spPr>
            <a:xfrm>
              <a:off x="6502400" y="1884217"/>
              <a:ext cx="877454" cy="10358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23">
              <a:extLst>
                <a:ext uri="{FF2B5EF4-FFF2-40B4-BE49-F238E27FC236}">
                  <a16:creationId xmlns:a16="http://schemas.microsoft.com/office/drawing/2014/main" id="{6B4FADCC-3077-0041-3301-874A49A56F97}"/>
                </a:ext>
              </a:extLst>
            </p:cNvPr>
            <p:cNvSpPr/>
            <p:nvPr/>
          </p:nvSpPr>
          <p:spPr>
            <a:xfrm>
              <a:off x="6558938" y="1944915"/>
              <a:ext cx="760271" cy="539667"/>
            </a:xfrm>
            <a:prstGeom prst="round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E63420-755F-6C7E-4E92-D777F062A785}"/>
                </a:ext>
              </a:extLst>
            </p:cNvPr>
            <p:cNvSpPr txBox="1"/>
            <p:nvPr/>
          </p:nvSpPr>
          <p:spPr>
            <a:xfrm>
              <a:off x="6422191" y="2484582"/>
              <a:ext cx="1013691" cy="4597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WHITE BLUE</a:t>
              </a:r>
            </a:p>
            <a:p>
              <a:pPr algn="ctr"/>
              <a:r>
                <a:rPr lang="en-US" altLang="ko-KR" sz="1050" dirty="0"/>
                <a:t>#9DC3E6</a:t>
              </a:r>
              <a:endParaRPr lang="ko-KR" altLang="en-US" sz="105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0CF8BE-1DD4-05CD-01B9-435EC22A0152}"/>
              </a:ext>
            </a:extLst>
          </p:cNvPr>
          <p:cNvGrpSpPr/>
          <p:nvPr/>
        </p:nvGrpSpPr>
        <p:grpSpPr>
          <a:xfrm>
            <a:off x="6124864" y="3358706"/>
            <a:ext cx="877454" cy="1060065"/>
            <a:chOff x="6502400" y="1884217"/>
            <a:chExt cx="877454" cy="1060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직사각형 17">
              <a:extLst>
                <a:ext uri="{FF2B5EF4-FFF2-40B4-BE49-F238E27FC236}">
                  <a16:creationId xmlns:a16="http://schemas.microsoft.com/office/drawing/2014/main" id="{2C94BBF9-0A21-FC26-3FD9-C1751F8C1347}"/>
                </a:ext>
              </a:extLst>
            </p:cNvPr>
            <p:cNvSpPr/>
            <p:nvPr/>
          </p:nvSpPr>
          <p:spPr>
            <a:xfrm>
              <a:off x="6502400" y="1884217"/>
              <a:ext cx="877454" cy="10358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18">
              <a:extLst>
                <a:ext uri="{FF2B5EF4-FFF2-40B4-BE49-F238E27FC236}">
                  <a16:creationId xmlns:a16="http://schemas.microsoft.com/office/drawing/2014/main" id="{3EF6F4D7-B58B-FC22-04DD-E67022D0A2E2}"/>
                </a:ext>
              </a:extLst>
            </p:cNvPr>
            <p:cNvSpPr/>
            <p:nvPr/>
          </p:nvSpPr>
          <p:spPr>
            <a:xfrm>
              <a:off x="6558938" y="1944915"/>
              <a:ext cx="760271" cy="539667"/>
            </a:xfrm>
            <a:prstGeom prst="round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7FF4C0-029F-A71B-84B3-33E6DB426DA8}"/>
                </a:ext>
              </a:extLst>
            </p:cNvPr>
            <p:cNvSpPr txBox="1"/>
            <p:nvPr/>
          </p:nvSpPr>
          <p:spPr>
            <a:xfrm>
              <a:off x="6558938" y="2484582"/>
              <a:ext cx="760271" cy="4597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BLACK</a:t>
              </a:r>
            </a:p>
            <a:p>
              <a:pPr algn="ctr"/>
              <a:r>
                <a:rPr lang="en-US" altLang="ko-KR" sz="1050" dirty="0"/>
                <a:t>#000000</a:t>
              </a:r>
              <a:endParaRPr lang="ko-KR" altLang="en-US" sz="105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087D7E-0A06-D7FB-76D7-CF6932D833BC}"/>
              </a:ext>
            </a:extLst>
          </p:cNvPr>
          <p:cNvGrpSpPr/>
          <p:nvPr/>
        </p:nvGrpSpPr>
        <p:grpSpPr>
          <a:xfrm>
            <a:off x="6640945" y="4960410"/>
            <a:ext cx="1043710" cy="1060065"/>
            <a:chOff x="6427356" y="1884217"/>
            <a:chExt cx="1043710" cy="1060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373CA284-781C-B749-0944-58433E448309}"/>
                </a:ext>
              </a:extLst>
            </p:cNvPr>
            <p:cNvSpPr/>
            <p:nvPr/>
          </p:nvSpPr>
          <p:spPr>
            <a:xfrm>
              <a:off x="6502400" y="1884217"/>
              <a:ext cx="877454" cy="10358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2365EDAF-3FAF-4EEF-1047-A64F0ADA1E7B}"/>
                </a:ext>
              </a:extLst>
            </p:cNvPr>
            <p:cNvSpPr/>
            <p:nvPr/>
          </p:nvSpPr>
          <p:spPr>
            <a:xfrm>
              <a:off x="6558938" y="1944915"/>
              <a:ext cx="760271" cy="539667"/>
            </a:xfrm>
            <a:prstGeom prst="roundRect">
              <a:avLst/>
            </a:prstGeom>
            <a:solidFill>
              <a:srgbClr val="0034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2D6474-8BF5-CD56-AC93-DE85527F8349}"/>
                </a:ext>
              </a:extLst>
            </p:cNvPr>
            <p:cNvSpPr txBox="1"/>
            <p:nvPr/>
          </p:nvSpPr>
          <p:spPr>
            <a:xfrm>
              <a:off x="6427356" y="2484582"/>
              <a:ext cx="1043710" cy="4597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DARK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BLUE</a:t>
              </a:r>
            </a:p>
            <a:p>
              <a:pPr algn="ctr"/>
              <a:r>
                <a:rPr lang="en-US" altLang="ko-KR" sz="1050" dirty="0"/>
                <a:t>#003464</a:t>
              </a:r>
              <a:endParaRPr lang="ko-KR" altLang="en-US" sz="105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9E4BD41-DD65-4146-70F0-6F3854EB5F89}"/>
              </a:ext>
            </a:extLst>
          </p:cNvPr>
          <p:cNvSpPr txBox="1"/>
          <p:nvPr/>
        </p:nvSpPr>
        <p:spPr>
          <a:xfrm>
            <a:off x="9501331" y="1268545"/>
            <a:ext cx="174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rgbClr val="003464"/>
                </a:solidFill>
              </a:rPr>
              <a:t>FONT</a:t>
            </a:r>
            <a:endParaRPr lang="ko-KR" altLang="en-US" b="1" u="sng" dirty="0">
              <a:solidFill>
                <a:srgbClr val="00346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32D75-DE98-96F0-81E2-9AC33854C5F6}"/>
              </a:ext>
            </a:extLst>
          </p:cNvPr>
          <p:cNvSpPr txBox="1"/>
          <p:nvPr/>
        </p:nvSpPr>
        <p:spPr>
          <a:xfrm>
            <a:off x="9456947" y="1798094"/>
            <a:ext cx="189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NOTO SANS KR</a:t>
            </a:r>
            <a:endParaRPr lang="ko-KR" altLang="en-US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11409F-3F23-BF9A-73A1-34791ED01074}"/>
              </a:ext>
            </a:extLst>
          </p:cNvPr>
          <p:cNvSpPr txBox="1"/>
          <p:nvPr/>
        </p:nvSpPr>
        <p:spPr>
          <a:xfrm>
            <a:off x="9533113" y="2426940"/>
            <a:ext cx="174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rgbClr val="003464"/>
                </a:solidFill>
              </a:rPr>
              <a:t>SIZE</a:t>
            </a:r>
            <a:endParaRPr lang="ko-KR" altLang="en-US" b="1" u="sng" dirty="0">
              <a:solidFill>
                <a:srgbClr val="00346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B412D3-C256-EE49-666F-6DE6FC065789}"/>
              </a:ext>
            </a:extLst>
          </p:cNvPr>
          <p:cNvSpPr txBox="1"/>
          <p:nvPr/>
        </p:nvSpPr>
        <p:spPr>
          <a:xfrm>
            <a:off x="9348997" y="2909926"/>
            <a:ext cx="81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Noto Sans KR" panose="020B0600000101010101" charset="-127"/>
                <a:ea typeface="Noto Sans KR" panose="020B0600000101010101" charset="-127"/>
              </a:rPr>
              <a:t>GNB</a:t>
            </a:r>
          </a:p>
          <a:p>
            <a:r>
              <a:rPr lang="en-US" altLang="ko-KR" sz="2100" dirty="0">
                <a:latin typeface="Noto Sans KR" panose="020B0600000101010101" charset="-127"/>
                <a:ea typeface="Noto Sans KR" panose="020B0600000101010101" charset="-127"/>
              </a:rPr>
              <a:t>19px</a:t>
            </a:r>
            <a:endParaRPr lang="ko-KR" altLang="en-US" sz="2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2E89A5-2887-F9E4-EDE7-02DF1CEDF79E}"/>
              </a:ext>
            </a:extLst>
          </p:cNvPr>
          <p:cNvSpPr txBox="1"/>
          <p:nvPr/>
        </p:nvSpPr>
        <p:spPr>
          <a:xfrm>
            <a:off x="9348997" y="5267405"/>
            <a:ext cx="174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MAIN TITLE, FNB</a:t>
            </a:r>
          </a:p>
          <a:p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13px</a:t>
            </a:r>
            <a:endParaRPr lang="ko-KR" altLang="en-US" sz="14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79E5C6-1522-19AE-8544-D36B9F8D35F5}"/>
              </a:ext>
            </a:extLst>
          </p:cNvPr>
          <p:cNvSpPr txBox="1"/>
          <p:nvPr/>
        </p:nvSpPr>
        <p:spPr>
          <a:xfrm>
            <a:off x="9348997" y="4686431"/>
            <a:ext cx="2141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Noto Sans KR" panose="020B0600000101010101" charset="-127"/>
                <a:ea typeface="Noto Sans KR" panose="020B0600000101010101" charset="-127"/>
              </a:rPr>
              <a:t>MAIN CONTENTS</a:t>
            </a:r>
          </a:p>
          <a:p>
            <a:r>
              <a:rPr lang="en-US" altLang="ko-KR" sz="1500" dirty="0">
                <a:latin typeface="Noto Sans KR" panose="020B0600000101010101" charset="-127"/>
                <a:ea typeface="Noto Sans KR" panose="020B0600000101010101" charset="-127"/>
              </a:rPr>
              <a:t>14px</a:t>
            </a:r>
            <a:endParaRPr lang="ko-KR" altLang="en-US" sz="15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EB321F-D373-F379-5C74-172E923D8D37}"/>
              </a:ext>
            </a:extLst>
          </p:cNvPr>
          <p:cNvSpPr txBox="1"/>
          <p:nvPr/>
        </p:nvSpPr>
        <p:spPr>
          <a:xfrm>
            <a:off x="9301207" y="3689237"/>
            <a:ext cx="255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MAIN CONTENTS MENU BAR</a:t>
            </a:r>
          </a:p>
          <a:p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17px</a:t>
            </a:r>
            <a:endParaRPr lang="ko-KR" altLang="en-US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7739DB2-89F9-C23F-9582-31D4F496B1D4}"/>
              </a:ext>
            </a:extLst>
          </p:cNvPr>
          <p:cNvSpPr/>
          <p:nvPr/>
        </p:nvSpPr>
        <p:spPr>
          <a:xfrm>
            <a:off x="4021875" y="3809733"/>
            <a:ext cx="989413" cy="974281"/>
          </a:xfrm>
          <a:prstGeom prst="ellipse">
            <a:avLst/>
          </a:prstGeom>
          <a:noFill/>
          <a:ln w="28575">
            <a:solidFill>
              <a:srgbClr val="E401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3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7585200-C892-8601-4084-260B2FC6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F61BB8-C105-9B95-67CC-D4C969F0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BB342-2A5D-1E65-9676-F5E5102FC57B}"/>
              </a:ext>
            </a:extLst>
          </p:cNvPr>
          <p:cNvSpPr txBox="1"/>
          <p:nvPr/>
        </p:nvSpPr>
        <p:spPr>
          <a:xfrm>
            <a:off x="0" y="151464"/>
            <a:ext cx="16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구체적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구현방안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3E3885-4C08-5ED2-5CB6-AD820A8FE7DE}"/>
              </a:ext>
            </a:extLst>
          </p:cNvPr>
          <p:cNvSpPr/>
          <p:nvPr/>
        </p:nvSpPr>
        <p:spPr>
          <a:xfrm>
            <a:off x="2149763" y="1622715"/>
            <a:ext cx="658091" cy="600364"/>
          </a:xfrm>
          <a:prstGeom prst="roundRect">
            <a:avLst/>
          </a:prstGeom>
          <a:solidFill>
            <a:srgbClr val="9DC3E6"/>
          </a:solidFill>
          <a:ln w="57150">
            <a:solidFill>
              <a:srgbClr val="003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DE807-119D-F2F6-9D7E-29AF467A7200}"/>
              </a:ext>
            </a:extLst>
          </p:cNvPr>
          <p:cNvSpPr txBox="1"/>
          <p:nvPr/>
        </p:nvSpPr>
        <p:spPr>
          <a:xfrm>
            <a:off x="3103419" y="1638304"/>
            <a:ext cx="765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팝업존의</a:t>
            </a:r>
            <a:r>
              <a:rPr lang="ko-KR" altLang="en-US" sz="1600" dirty="0"/>
              <a:t> 슬라이딩 형태를 </a:t>
            </a:r>
            <a:r>
              <a:rPr lang="ko-KR" altLang="en-US" sz="1600" dirty="0" err="1"/>
              <a:t>빅비주얼</a:t>
            </a:r>
            <a:r>
              <a:rPr lang="ko-KR" altLang="en-US" sz="1600" dirty="0"/>
              <a:t> 동영상으로 바꾸어 메인 페이지 중앙에 </a:t>
            </a:r>
            <a:r>
              <a:rPr lang="en-US" altLang="ko-KR" sz="1600" dirty="0"/>
              <a:t>1000X300px</a:t>
            </a:r>
            <a:r>
              <a:rPr lang="ko-KR" altLang="en-US" sz="1600" dirty="0"/>
              <a:t>로 잡아 위치시킨다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F95CA-5CC2-4EE5-6ADF-89CDF6DF0333}"/>
              </a:ext>
            </a:extLst>
          </p:cNvPr>
          <p:cNvSpPr txBox="1"/>
          <p:nvPr/>
        </p:nvSpPr>
        <p:spPr>
          <a:xfrm>
            <a:off x="3103419" y="2501903"/>
            <a:ext cx="765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메인 페이지의 폰트를 </a:t>
            </a:r>
            <a:r>
              <a:rPr lang="en-US" altLang="ko-KR" sz="1600" dirty="0"/>
              <a:t>14px</a:t>
            </a:r>
            <a:r>
              <a:rPr lang="ko-KR" altLang="en-US" sz="1600" dirty="0"/>
              <a:t>로 줄이고 메인 콘텐츠의 섹션 메뉴상자들을 </a:t>
            </a:r>
            <a:r>
              <a:rPr lang="en-US" altLang="ko-KR" sz="1600" dirty="0"/>
              <a:t>50px</a:t>
            </a:r>
            <a:r>
              <a:rPr lang="ko-KR" altLang="en-US" sz="1600" dirty="0"/>
              <a:t>씩 줄여 홈페이지가 한눈에 보이도록 하겠습니다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2DD22-D98F-B49C-7DC5-86F67972D92C}"/>
              </a:ext>
            </a:extLst>
          </p:cNvPr>
          <p:cNvSpPr txBox="1"/>
          <p:nvPr/>
        </p:nvSpPr>
        <p:spPr>
          <a:xfrm>
            <a:off x="3103419" y="3480818"/>
            <a:ext cx="765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양쪽 </a:t>
            </a:r>
            <a:r>
              <a:rPr lang="en-US" altLang="ko-KR" sz="1600" dirty="0" err="1"/>
              <a:t>asisde</a:t>
            </a:r>
            <a:r>
              <a:rPr lang="ko-KR" altLang="en-US" sz="1600" dirty="0"/>
              <a:t>의 여백을 </a:t>
            </a:r>
            <a:r>
              <a:rPr lang="en-US" altLang="ko-KR" sz="1600" dirty="0"/>
              <a:t>50px</a:t>
            </a:r>
            <a:r>
              <a:rPr lang="ko-KR" altLang="en-US" sz="1600" dirty="0"/>
              <a:t>씩 늘여 </a:t>
            </a:r>
            <a:r>
              <a:rPr lang="en-US" altLang="ko-KR" sz="1600" dirty="0"/>
              <a:t>main page</a:t>
            </a:r>
            <a:r>
              <a:rPr lang="ko-KR" altLang="en-US" sz="1600" dirty="0"/>
              <a:t>가 더 잘 보이도록 하겠습니다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35EB1-6B51-D76C-F4C1-D5F9CCF7F396}"/>
              </a:ext>
            </a:extLst>
          </p:cNvPr>
          <p:cNvSpPr txBox="1"/>
          <p:nvPr/>
        </p:nvSpPr>
        <p:spPr>
          <a:xfrm>
            <a:off x="3103419" y="4216981"/>
            <a:ext cx="765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메인 페이지 부분에 있는 주요메뉴 항목들 중에 초</a:t>
            </a:r>
            <a:r>
              <a:rPr lang="en-US" altLang="ko-KR" sz="1600" dirty="0"/>
              <a:t>,</a:t>
            </a:r>
            <a:r>
              <a:rPr lang="ko-KR" altLang="en-US" sz="1600" dirty="0"/>
              <a:t>중</a:t>
            </a:r>
            <a:r>
              <a:rPr lang="en-US" altLang="ko-KR" sz="1600" dirty="0"/>
              <a:t>,</a:t>
            </a:r>
            <a:r>
              <a:rPr lang="ko-KR" altLang="en-US" sz="1600" dirty="0"/>
              <a:t>고 를 세분화하여 메뉴를 수정하겠습니다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76143-9489-B31A-D7AC-DF9A6063933A}"/>
              </a:ext>
            </a:extLst>
          </p:cNvPr>
          <p:cNvSpPr txBox="1"/>
          <p:nvPr/>
        </p:nvSpPr>
        <p:spPr>
          <a:xfrm>
            <a:off x="3103419" y="5073077"/>
            <a:ext cx="765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헤드 부분 중앙에 있는 검색창에 연관 검색어 창이 열리도록 하겠습니다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인기 검색어가 보이도록 검색 창 오른쪽 부분에 삽입하겠습니다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34CAEC4-AC25-B118-A3FC-E4342E79B76E}"/>
              </a:ext>
            </a:extLst>
          </p:cNvPr>
          <p:cNvSpPr/>
          <p:nvPr/>
        </p:nvSpPr>
        <p:spPr>
          <a:xfrm>
            <a:off x="2149763" y="2486314"/>
            <a:ext cx="658091" cy="600364"/>
          </a:xfrm>
          <a:prstGeom prst="roundRect">
            <a:avLst/>
          </a:prstGeom>
          <a:solidFill>
            <a:srgbClr val="9DC3E6"/>
          </a:solidFill>
          <a:ln w="57150">
            <a:solidFill>
              <a:srgbClr val="003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AA58472-C6CA-525E-EB7B-95BBB8C29BEF}"/>
              </a:ext>
            </a:extLst>
          </p:cNvPr>
          <p:cNvSpPr/>
          <p:nvPr/>
        </p:nvSpPr>
        <p:spPr>
          <a:xfrm>
            <a:off x="2149762" y="3349913"/>
            <a:ext cx="658091" cy="600364"/>
          </a:xfrm>
          <a:prstGeom prst="roundRect">
            <a:avLst/>
          </a:prstGeom>
          <a:solidFill>
            <a:srgbClr val="9DC3E6"/>
          </a:solidFill>
          <a:ln w="57150">
            <a:solidFill>
              <a:srgbClr val="003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615BF9-6E28-A347-FC18-C6D7EEE117A6}"/>
              </a:ext>
            </a:extLst>
          </p:cNvPr>
          <p:cNvSpPr/>
          <p:nvPr/>
        </p:nvSpPr>
        <p:spPr>
          <a:xfrm>
            <a:off x="2149762" y="4176570"/>
            <a:ext cx="658091" cy="600364"/>
          </a:xfrm>
          <a:prstGeom prst="roundRect">
            <a:avLst/>
          </a:prstGeom>
          <a:solidFill>
            <a:srgbClr val="9DC3E6"/>
          </a:solidFill>
          <a:ln w="57150">
            <a:solidFill>
              <a:srgbClr val="003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DFA8BF9-9779-8B50-34FE-D35498ADC088}"/>
              </a:ext>
            </a:extLst>
          </p:cNvPr>
          <p:cNvSpPr/>
          <p:nvPr/>
        </p:nvSpPr>
        <p:spPr>
          <a:xfrm>
            <a:off x="2149762" y="5065282"/>
            <a:ext cx="658091" cy="600364"/>
          </a:xfrm>
          <a:prstGeom prst="roundRect">
            <a:avLst/>
          </a:prstGeom>
          <a:solidFill>
            <a:srgbClr val="9DC3E6"/>
          </a:solidFill>
          <a:ln w="57150">
            <a:solidFill>
              <a:srgbClr val="003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397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BFCF87A-15E7-69F6-81F4-FE2AA413DA56}"/>
              </a:ext>
            </a:extLst>
          </p:cNvPr>
          <p:cNvCxnSpPr>
            <a:cxnSpLocks/>
            <a:endCxn id="118" idx="2"/>
          </p:cNvCxnSpPr>
          <p:nvPr/>
        </p:nvCxnSpPr>
        <p:spPr>
          <a:xfrm flipH="1" flipV="1">
            <a:off x="5564909" y="1187754"/>
            <a:ext cx="897" cy="4806646"/>
          </a:xfrm>
          <a:prstGeom prst="line">
            <a:avLst/>
          </a:prstGeom>
          <a:ln w="28575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82A6CBB5-A965-7C20-3741-9DE376218B5E}"/>
              </a:ext>
            </a:extLst>
          </p:cNvPr>
          <p:cNvCxnSpPr>
            <a:cxnSpLocks/>
          </p:cNvCxnSpPr>
          <p:nvPr/>
        </p:nvCxnSpPr>
        <p:spPr>
          <a:xfrm>
            <a:off x="2438400" y="1542374"/>
            <a:ext cx="7646637" cy="0"/>
          </a:xfrm>
          <a:prstGeom prst="line">
            <a:avLst/>
          </a:prstGeom>
          <a:ln w="28575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B1B16B55-FE91-E07C-A53D-48CA3C39AEA2}"/>
              </a:ext>
            </a:extLst>
          </p:cNvPr>
          <p:cNvCxnSpPr>
            <a:cxnSpLocks/>
          </p:cNvCxnSpPr>
          <p:nvPr/>
        </p:nvCxnSpPr>
        <p:spPr>
          <a:xfrm flipV="1">
            <a:off x="2841079" y="1676789"/>
            <a:ext cx="0" cy="2979775"/>
          </a:xfrm>
          <a:prstGeom prst="line">
            <a:avLst/>
          </a:prstGeom>
          <a:ln w="28575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1E24BC14-261D-9C9F-5579-4B31A9460769}"/>
              </a:ext>
            </a:extLst>
          </p:cNvPr>
          <p:cNvCxnSpPr>
            <a:cxnSpLocks/>
          </p:cNvCxnSpPr>
          <p:nvPr/>
        </p:nvCxnSpPr>
        <p:spPr>
          <a:xfrm flipV="1">
            <a:off x="4201284" y="1669286"/>
            <a:ext cx="11395" cy="2546820"/>
          </a:xfrm>
          <a:prstGeom prst="line">
            <a:avLst/>
          </a:prstGeom>
          <a:ln w="28575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36CAFCF5-F43E-25A6-64FF-BF0418DEEFA9}"/>
              </a:ext>
            </a:extLst>
          </p:cNvPr>
          <p:cNvCxnSpPr>
            <a:cxnSpLocks/>
          </p:cNvCxnSpPr>
          <p:nvPr/>
        </p:nvCxnSpPr>
        <p:spPr>
          <a:xfrm flipV="1">
            <a:off x="6937406" y="1683777"/>
            <a:ext cx="0" cy="4325114"/>
          </a:xfrm>
          <a:prstGeom prst="line">
            <a:avLst/>
          </a:prstGeom>
          <a:ln w="28575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5C163208-B052-64CE-E66E-004108FB618B}"/>
              </a:ext>
            </a:extLst>
          </p:cNvPr>
          <p:cNvCxnSpPr>
            <a:cxnSpLocks/>
            <a:stCxn id="152" idx="0"/>
          </p:cNvCxnSpPr>
          <p:nvPr/>
        </p:nvCxnSpPr>
        <p:spPr>
          <a:xfrm flipH="1" flipV="1">
            <a:off x="8299770" y="1669286"/>
            <a:ext cx="5040" cy="1957080"/>
          </a:xfrm>
          <a:prstGeom prst="line">
            <a:avLst/>
          </a:prstGeom>
          <a:ln w="28575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738123DA-4116-2A37-ED1A-11E21A22AD56}"/>
              </a:ext>
            </a:extLst>
          </p:cNvPr>
          <p:cNvCxnSpPr>
            <a:cxnSpLocks/>
          </p:cNvCxnSpPr>
          <p:nvPr/>
        </p:nvCxnSpPr>
        <p:spPr>
          <a:xfrm flipV="1">
            <a:off x="9698535" y="1668234"/>
            <a:ext cx="0" cy="1646440"/>
          </a:xfrm>
          <a:prstGeom prst="line">
            <a:avLst/>
          </a:prstGeom>
          <a:ln w="28575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09FCACC-4264-1ECF-406B-5A185A5F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1A17D4-1E8D-5864-FC5A-5451191F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49935-8B18-3052-5356-548308A24090}"/>
              </a:ext>
            </a:extLst>
          </p:cNvPr>
          <p:cNvSpPr txBox="1"/>
          <p:nvPr/>
        </p:nvSpPr>
        <p:spPr>
          <a:xfrm>
            <a:off x="0" y="308482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사이트맵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1A4BF575-5631-7964-CE8E-69C90C60E275}"/>
              </a:ext>
            </a:extLst>
          </p:cNvPr>
          <p:cNvSpPr/>
          <p:nvPr/>
        </p:nvSpPr>
        <p:spPr>
          <a:xfrm>
            <a:off x="5033818" y="895455"/>
            <a:ext cx="1062182" cy="292299"/>
          </a:xfrm>
          <a:prstGeom prst="roundRect">
            <a:avLst/>
          </a:prstGeom>
          <a:solidFill>
            <a:srgbClr val="00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5BFE668-9E7C-5EC2-D123-6975826DFDCC}"/>
              </a:ext>
            </a:extLst>
          </p:cNvPr>
          <p:cNvCxnSpPr>
            <a:cxnSpLocks/>
          </p:cNvCxnSpPr>
          <p:nvPr/>
        </p:nvCxnSpPr>
        <p:spPr>
          <a:xfrm flipV="1">
            <a:off x="6096000" y="1041592"/>
            <a:ext cx="311963" cy="13"/>
          </a:xfrm>
          <a:prstGeom prst="line">
            <a:avLst/>
          </a:prstGeom>
          <a:ln w="19050">
            <a:solidFill>
              <a:srgbClr val="00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EA05E33-7AE3-165C-B2CA-055554804596}"/>
              </a:ext>
            </a:extLst>
          </p:cNvPr>
          <p:cNvSpPr/>
          <p:nvPr/>
        </p:nvSpPr>
        <p:spPr>
          <a:xfrm>
            <a:off x="6407963" y="541873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어린이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03CFBF8-7793-1B0F-990B-9C26FD5D664A}"/>
              </a:ext>
            </a:extLst>
          </p:cNvPr>
          <p:cNvSpPr/>
          <p:nvPr/>
        </p:nvSpPr>
        <p:spPr>
          <a:xfrm>
            <a:off x="6407963" y="893594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영문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(ENG)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D4E1B7BF-6045-96EB-FCFE-B9EEDDECBDE5}"/>
              </a:ext>
            </a:extLst>
          </p:cNvPr>
          <p:cNvSpPr/>
          <p:nvPr/>
        </p:nvSpPr>
        <p:spPr>
          <a:xfrm>
            <a:off x="2310467" y="1391478"/>
            <a:ext cx="1062182" cy="292299"/>
          </a:xfrm>
          <a:prstGeom prst="roundRect">
            <a:avLst/>
          </a:prstGeom>
          <a:solidFill>
            <a:srgbClr val="00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국민참여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02C5F5B-4957-87CB-F413-AB88CAFE1B96}"/>
              </a:ext>
            </a:extLst>
          </p:cNvPr>
          <p:cNvSpPr/>
          <p:nvPr/>
        </p:nvSpPr>
        <p:spPr>
          <a:xfrm>
            <a:off x="3674228" y="1391478"/>
            <a:ext cx="1062182" cy="292299"/>
          </a:xfrm>
          <a:prstGeom prst="roundRect">
            <a:avLst/>
          </a:prstGeom>
          <a:solidFill>
            <a:srgbClr val="00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교육부 소식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CAF83DA2-5F8E-BF83-404A-6D3FE23C765A}"/>
              </a:ext>
            </a:extLst>
          </p:cNvPr>
          <p:cNvSpPr/>
          <p:nvPr/>
        </p:nvSpPr>
        <p:spPr>
          <a:xfrm>
            <a:off x="5039984" y="1391478"/>
            <a:ext cx="1062182" cy="292299"/>
          </a:xfrm>
          <a:prstGeom prst="roundRect">
            <a:avLst/>
          </a:prstGeom>
          <a:solidFill>
            <a:srgbClr val="00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정책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EB6CD3E-DD43-F11D-1A79-345BE9911546}"/>
              </a:ext>
            </a:extLst>
          </p:cNvPr>
          <p:cNvSpPr/>
          <p:nvPr/>
        </p:nvSpPr>
        <p:spPr>
          <a:xfrm>
            <a:off x="6407963" y="1391478"/>
            <a:ext cx="1062182" cy="292299"/>
          </a:xfrm>
          <a:prstGeom prst="roundRect">
            <a:avLst/>
          </a:prstGeom>
          <a:solidFill>
            <a:srgbClr val="00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정보 법령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19F9F8FA-B487-0F62-88B3-F88B8137A565}"/>
              </a:ext>
            </a:extLst>
          </p:cNvPr>
          <p:cNvSpPr/>
          <p:nvPr/>
        </p:nvSpPr>
        <p:spPr>
          <a:xfrm>
            <a:off x="7775942" y="1391478"/>
            <a:ext cx="1062182" cy="292299"/>
          </a:xfrm>
          <a:prstGeom prst="roundRect">
            <a:avLst/>
          </a:prstGeom>
          <a:solidFill>
            <a:srgbClr val="00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+mn-ea"/>
              </a:rPr>
              <a:t>교육부 소개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D60E3BE9-91C6-9DE5-19A2-F69F16B8441A}"/>
              </a:ext>
            </a:extLst>
          </p:cNvPr>
          <p:cNvSpPr/>
          <p:nvPr/>
        </p:nvSpPr>
        <p:spPr>
          <a:xfrm>
            <a:off x="9162125" y="1391478"/>
            <a:ext cx="1062182" cy="292299"/>
          </a:xfrm>
          <a:prstGeom prst="roundRect">
            <a:avLst/>
          </a:prstGeom>
          <a:solidFill>
            <a:srgbClr val="00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소개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600B204-C251-DA19-F460-04B5D3C5CBFD}"/>
              </a:ext>
            </a:extLst>
          </p:cNvPr>
          <p:cNvSpPr/>
          <p:nvPr/>
        </p:nvSpPr>
        <p:spPr>
          <a:xfrm>
            <a:off x="2308472" y="1809725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참여소통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592C521-0831-C9FA-3775-33D38EDEC7B8}"/>
              </a:ext>
            </a:extLst>
          </p:cNvPr>
          <p:cNvSpPr/>
          <p:nvPr/>
        </p:nvSpPr>
        <p:spPr>
          <a:xfrm>
            <a:off x="2308472" y="2263055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민원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D307802-0F10-F4DC-4949-F6A29BAA48E5}"/>
              </a:ext>
            </a:extLst>
          </p:cNvPr>
          <p:cNvSpPr/>
          <p:nvPr/>
        </p:nvSpPr>
        <p:spPr>
          <a:xfrm>
            <a:off x="2308472" y="2716385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규제개혁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88589474-A684-58A4-0A4E-E5305672936F}"/>
              </a:ext>
            </a:extLst>
          </p:cNvPr>
          <p:cNvSpPr/>
          <p:nvPr/>
        </p:nvSpPr>
        <p:spPr>
          <a:xfrm>
            <a:off x="2308472" y="3169715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적극행정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CF2E1EF-5F6A-543E-8A7B-F61FF736A242}"/>
              </a:ext>
            </a:extLst>
          </p:cNvPr>
          <p:cNvSpPr/>
          <p:nvPr/>
        </p:nvSpPr>
        <p:spPr>
          <a:xfrm>
            <a:off x="2308472" y="3623045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신고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고충처리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78386C6-3BBF-8B0E-228E-7CC12D0DA093}"/>
              </a:ext>
            </a:extLst>
          </p:cNvPr>
          <p:cNvSpPr/>
          <p:nvPr/>
        </p:nvSpPr>
        <p:spPr>
          <a:xfrm>
            <a:off x="2308472" y="4076375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부패공익신고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종합안내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1408FA12-02C2-7979-64CE-A86B70846828}"/>
              </a:ext>
            </a:extLst>
          </p:cNvPr>
          <p:cNvSpPr/>
          <p:nvPr/>
        </p:nvSpPr>
        <p:spPr>
          <a:xfrm>
            <a:off x="3672415" y="1808924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4D2F0722-715F-4EBC-E45F-5A691E860976}"/>
              </a:ext>
            </a:extLst>
          </p:cNvPr>
          <p:cNvSpPr/>
          <p:nvPr/>
        </p:nvSpPr>
        <p:spPr>
          <a:xfrm>
            <a:off x="3672415" y="2262254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인사알림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FE4F425-7174-B66C-CCE9-90280CE539F6}"/>
              </a:ext>
            </a:extLst>
          </p:cNvPr>
          <p:cNvSpPr/>
          <p:nvPr/>
        </p:nvSpPr>
        <p:spPr>
          <a:xfrm>
            <a:off x="3672415" y="2715584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표창 대상자 공개검증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BC74BB5-EDC4-AA9B-12C7-6878CCBC20E7}"/>
              </a:ext>
            </a:extLst>
          </p:cNvPr>
          <p:cNvSpPr/>
          <p:nvPr/>
        </p:nvSpPr>
        <p:spPr>
          <a:xfrm>
            <a:off x="5039984" y="1813112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주요업무계획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E52411A7-F59C-E7A3-C199-00E3EDBB53B5}"/>
              </a:ext>
            </a:extLst>
          </p:cNvPr>
          <p:cNvSpPr/>
          <p:nvPr/>
        </p:nvSpPr>
        <p:spPr>
          <a:xfrm>
            <a:off x="5039984" y="2266442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학교방역 및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학사운영 관련정보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DBB92E4-B51F-C66F-5144-F2068867BA79}"/>
              </a:ext>
            </a:extLst>
          </p:cNvPr>
          <p:cNvSpPr/>
          <p:nvPr/>
        </p:nvSpPr>
        <p:spPr>
          <a:xfrm>
            <a:off x="5039984" y="2719772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유아교육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144913AD-1249-A074-65E8-499B1B8BDCB5}"/>
              </a:ext>
            </a:extLst>
          </p:cNvPr>
          <p:cNvSpPr/>
          <p:nvPr/>
        </p:nvSpPr>
        <p:spPr>
          <a:xfrm>
            <a:off x="5039984" y="3173102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설문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토론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공청회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51CA2A5A-BE1F-2C62-58B2-2D5BF0011EB1}"/>
              </a:ext>
            </a:extLst>
          </p:cNvPr>
          <p:cNvSpPr/>
          <p:nvPr/>
        </p:nvSpPr>
        <p:spPr>
          <a:xfrm>
            <a:off x="7773719" y="181304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484CC8CA-2A54-F09C-776F-7E160866D3A9}"/>
              </a:ext>
            </a:extLst>
          </p:cNvPr>
          <p:cNvSpPr/>
          <p:nvPr/>
        </p:nvSpPr>
        <p:spPr>
          <a:xfrm>
            <a:off x="7773719" y="226637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입찰안내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602AD261-ED86-2706-C184-6A2CA8F8BBE3}"/>
              </a:ext>
            </a:extLst>
          </p:cNvPr>
          <p:cNvSpPr/>
          <p:nvPr/>
        </p:nvSpPr>
        <p:spPr>
          <a:xfrm>
            <a:off x="7773719" y="271970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보도자료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DB2B05E9-6CB9-428C-52C3-1ACB1674B6F5}"/>
              </a:ext>
            </a:extLst>
          </p:cNvPr>
          <p:cNvSpPr/>
          <p:nvPr/>
        </p:nvSpPr>
        <p:spPr>
          <a:xfrm>
            <a:off x="7773719" y="317303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보도설명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EC2E8D9F-3877-B09D-5191-EC23C4FFCFD5}"/>
              </a:ext>
            </a:extLst>
          </p:cNvPr>
          <p:cNvSpPr/>
          <p:nvPr/>
        </p:nvSpPr>
        <p:spPr>
          <a:xfrm>
            <a:off x="7773719" y="362636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포토뉴스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2BFBC047-CD96-75FF-0CC4-59B9C399D536}"/>
              </a:ext>
            </a:extLst>
          </p:cNvPr>
          <p:cNvSpPr/>
          <p:nvPr/>
        </p:nvSpPr>
        <p:spPr>
          <a:xfrm>
            <a:off x="9157679" y="181304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일반현황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1C76CC51-4725-CB2E-04F4-DCDA7E131778}"/>
              </a:ext>
            </a:extLst>
          </p:cNvPr>
          <p:cNvSpPr/>
          <p:nvPr/>
        </p:nvSpPr>
        <p:spPr>
          <a:xfrm>
            <a:off x="9157679" y="226637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차관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86FE7461-07F6-B5A3-72F0-CC3A2E1784B2}"/>
              </a:ext>
            </a:extLst>
          </p:cNvPr>
          <p:cNvSpPr/>
          <p:nvPr/>
        </p:nvSpPr>
        <p:spPr>
          <a:xfrm>
            <a:off x="9157679" y="271970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조직도 직원 및 연락처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F0AC1C6D-ED27-E0B8-D0C0-C80772735492}"/>
              </a:ext>
            </a:extLst>
          </p:cNvPr>
          <p:cNvSpPr/>
          <p:nvPr/>
        </p:nvSpPr>
        <p:spPr>
          <a:xfrm>
            <a:off x="9157679" y="317303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찾아오시는길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7E5C2098-B781-43F0-598B-797CF1FB3143}"/>
              </a:ext>
            </a:extLst>
          </p:cNvPr>
          <p:cNvSpPr/>
          <p:nvPr/>
        </p:nvSpPr>
        <p:spPr>
          <a:xfrm>
            <a:off x="3670193" y="3166677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보도 설명 반박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F5CE4784-8D6F-72D4-37C1-034772F53305}"/>
              </a:ext>
            </a:extLst>
          </p:cNvPr>
          <p:cNvSpPr/>
          <p:nvPr/>
        </p:nvSpPr>
        <p:spPr>
          <a:xfrm>
            <a:off x="3670193" y="3617770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홍보자료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D3F0C6C-E792-74A4-13EB-739D1B55F9A2}"/>
              </a:ext>
            </a:extLst>
          </p:cNvPr>
          <p:cNvSpPr/>
          <p:nvPr/>
        </p:nvSpPr>
        <p:spPr>
          <a:xfrm>
            <a:off x="3670193" y="4068109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창작자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크리에이터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협업</a:t>
            </a: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79840BF-2242-2ACD-E0CE-EC694B5F267A}"/>
              </a:ext>
            </a:extLst>
          </p:cNvPr>
          <p:cNvSpPr/>
          <p:nvPr/>
        </p:nvSpPr>
        <p:spPr>
          <a:xfrm>
            <a:off x="5056374" y="3625314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초등교육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E150F455-1835-C72B-E813-32DE078E68ED}"/>
              </a:ext>
            </a:extLst>
          </p:cNvPr>
          <p:cNvSpPr/>
          <p:nvPr/>
        </p:nvSpPr>
        <p:spPr>
          <a:xfrm>
            <a:off x="5056374" y="4075653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중등교육</a:t>
            </a: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0EFAA516-3F40-5781-D701-F504FBA26BBD}"/>
              </a:ext>
            </a:extLst>
          </p:cNvPr>
          <p:cNvSpPr/>
          <p:nvPr/>
        </p:nvSpPr>
        <p:spPr>
          <a:xfrm>
            <a:off x="5056374" y="4525992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고등교육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B8CF958-7950-2945-614E-CC32A9D5D35E}"/>
              </a:ext>
            </a:extLst>
          </p:cNvPr>
          <p:cNvSpPr/>
          <p:nvPr/>
        </p:nvSpPr>
        <p:spPr>
          <a:xfrm>
            <a:off x="5056374" y="497596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대학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교육</a:t>
            </a: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255A13C2-A604-F85F-7F35-C39515086D9C}"/>
              </a:ext>
            </a:extLst>
          </p:cNvPr>
          <p:cNvSpPr/>
          <p:nvPr/>
        </p:nvSpPr>
        <p:spPr>
          <a:xfrm>
            <a:off x="5056374" y="5425940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평생교육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8BA7988B-9D84-D478-3599-67EB950C3AD8}"/>
              </a:ext>
            </a:extLst>
          </p:cNvPr>
          <p:cNvSpPr/>
          <p:nvPr/>
        </p:nvSpPr>
        <p:spPr>
          <a:xfrm>
            <a:off x="7525256" y="541873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관련누리집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55BC4A88-B6D6-0B87-4E33-4ADFF55DEB51}"/>
              </a:ext>
            </a:extLst>
          </p:cNvPr>
          <p:cNvSpPr/>
          <p:nvPr/>
        </p:nvSpPr>
        <p:spPr>
          <a:xfrm>
            <a:off x="7525256" y="893594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시도교육청</a:t>
            </a: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AD36A35B-BDF7-3C87-8417-73AC587C436A}"/>
              </a:ext>
            </a:extLst>
          </p:cNvPr>
          <p:cNvSpPr/>
          <p:nvPr/>
        </p:nvSpPr>
        <p:spPr>
          <a:xfrm>
            <a:off x="8633683" y="715097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303EE2B2-549B-03CF-03F9-68C13BBE4595}"/>
              </a:ext>
            </a:extLst>
          </p:cNvPr>
          <p:cNvSpPr/>
          <p:nvPr/>
        </p:nvSpPr>
        <p:spPr>
          <a:xfrm>
            <a:off x="2298164" y="4571460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교육부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청백리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칭찬방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06230BD1-AD8A-7776-8F6C-7105476B5204}"/>
              </a:ext>
            </a:extLst>
          </p:cNvPr>
          <p:cNvSpPr/>
          <p:nvPr/>
        </p:nvSpPr>
        <p:spPr>
          <a:xfrm>
            <a:off x="5079349" y="5855135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교원</a:t>
            </a: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7480AAD9-8729-F032-1EA3-1D2ECBBB0A95}"/>
              </a:ext>
            </a:extLst>
          </p:cNvPr>
          <p:cNvSpPr/>
          <p:nvPr/>
        </p:nvSpPr>
        <p:spPr>
          <a:xfrm>
            <a:off x="6413741" y="181304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정보공개</a:t>
            </a: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563038C9-F3BC-9EC7-1123-B12CE835A6D0}"/>
              </a:ext>
            </a:extLst>
          </p:cNvPr>
          <p:cNvSpPr/>
          <p:nvPr/>
        </p:nvSpPr>
        <p:spPr>
          <a:xfrm>
            <a:off x="6413741" y="226637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사전정보공표</a:t>
            </a:r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773777A7-A426-1541-6B88-0471EE622565}"/>
              </a:ext>
            </a:extLst>
          </p:cNvPr>
          <p:cNvSpPr/>
          <p:nvPr/>
        </p:nvSpPr>
        <p:spPr>
          <a:xfrm>
            <a:off x="6413741" y="271970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공공데이터 개방</a:t>
            </a:r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1C8939FA-8CAB-51CE-1C9C-E92E9EA4DE43}"/>
              </a:ext>
            </a:extLst>
          </p:cNvPr>
          <p:cNvSpPr/>
          <p:nvPr/>
        </p:nvSpPr>
        <p:spPr>
          <a:xfrm>
            <a:off x="6413741" y="317303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저액실명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이력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59FF8925-3A44-73C9-E4B2-DA36F7B31CAF}"/>
              </a:ext>
            </a:extLst>
          </p:cNvPr>
          <p:cNvSpPr/>
          <p:nvPr/>
        </p:nvSpPr>
        <p:spPr>
          <a:xfrm>
            <a:off x="6413741" y="362636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법령정보</a:t>
            </a: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DA63124E-B3F1-4AAD-95F5-A9F0FCC267AC}"/>
              </a:ext>
            </a:extLst>
          </p:cNvPr>
          <p:cNvSpPr/>
          <p:nvPr/>
        </p:nvSpPr>
        <p:spPr>
          <a:xfrm>
            <a:off x="6413741" y="407969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공공누리</a:t>
            </a: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CF349ACF-064F-7DFF-1DC1-FB26E6C22CB4}"/>
              </a:ext>
            </a:extLst>
          </p:cNvPr>
          <p:cNvSpPr/>
          <p:nvPr/>
        </p:nvSpPr>
        <p:spPr>
          <a:xfrm>
            <a:off x="6413741" y="4533026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교육통계 및 정보화</a:t>
            </a:r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98CF2279-10C1-5276-22E5-FB96AA9A0746}"/>
              </a:ext>
            </a:extLst>
          </p:cNvPr>
          <p:cNvSpPr/>
          <p:nvPr/>
        </p:nvSpPr>
        <p:spPr>
          <a:xfrm>
            <a:off x="6413741" y="4986357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지방교육자치</a:t>
            </a: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B58FB457-46B2-482C-A908-9B21B6FA5B30}"/>
              </a:ext>
            </a:extLst>
          </p:cNvPr>
          <p:cNvSpPr/>
          <p:nvPr/>
        </p:nvSpPr>
        <p:spPr>
          <a:xfrm>
            <a:off x="6422130" y="5439688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사회정책</a:t>
            </a: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603EB37D-AE51-B098-68CD-29AF65A90424}"/>
              </a:ext>
            </a:extLst>
          </p:cNvPr>
          <p:cNvSpPr/>
          <p:nvPr/>
        </p:nvSpPr>
        <p:spPr>
          <a:xfrm>
            <a:off x="6413741" y="5888322"/>
            <a:ext cx="1062182" cy="295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디지털인재 양성</a:t>
            </a:r>
          </a:p>
        </p:txBody>
      </p:sp>
    </p:spTree>
    <p:extLst>
      <p:ext uri="{BB962C8B-B14F-4D97-AF65-F5344CB8AC3E}">
        <p14:creationId xmlns:p14="http://schemas.microsoft.com/office/powerpoint/2010/main" val="259636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23051C5-8849-C63A-31A7-38BA14FE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A12B27-5877-3943-B2EE-760C3F87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20523-7170-FBE1-5F13-CB1FF180B1C7}"/>
              </a:ext>
            </a:extLst>
          </p:cNvPr>
          <p:cNvSpPr txBox="1"/>
          <p:nvPr/>
        </p:nvSpPr>
        <p:spPr>
          <a:xfrm>
            <a:off x="0" y="169937"/>
            <a:ext cx="16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아이디어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 스케치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9AA6F-CA6A-D60D-5258-24F15520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493102"/>
            <a:ext cx="8130309" cy="58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27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5133FD-C4E7-9B8C-2755-0D0BFF2F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4984C1-F3B1-1AE3-87DE-7A9DD69F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405FF-8930-2EE4-01E3-2B168FD309B8}"/>
              </a:ext>
            </a:extLst>
          </p:cNvPr>
          <p:cNvSpPr txBox="1"/>
          <p:nvPr/>
        </p:nvSpPr>
        <p:spPr>
          <a:xfrm>
            <a:off x="0" y="169937"/>
            <a:ext cx="16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와이어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프레임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73DF4F-6C7E-4D7B-95CB-E8C94C5F3290}"/>
              </a:ext>
            </a:extLst>
          </p:cNvPr>
          <p:cNvSpPr/>
          <p:nvPr/>
        </p:nvSpPr>
        <p:spPr>
          <a:xfrm>
            <a:off x="5277257" y="616433"/>
            <a:ext cx="1161875" cy="1939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검색창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E10D18-A68E-4896-BAAD-6CC23F5F21E5}"/>
              </a:ext>
            </a:extLst>
          </p:cNvPr>
          <p:cNvSpPr/>
          <p:nvPr/>
        </p:nvSpPr>
        <p:spPr>
          <a:xfrm>
            <a:off x="2993891" y="1058067"/>
            <a:ext cx="598683" cy="2002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EC9A9D-48D6-4988-8F66-19593A8D2369}"/>
              </a:ext>
            </a:extLst>
          </p:cNvPr>
          <p:cNvSpPr/>
          <p:nvPr/>
        </p:nvSpPr>
        <p:spPr>
          <a:xfrm>
            <a:off x="4226362" y="1058067"/>
            <a:ext cx="554156" cy="1939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C38115-D8AB-4EA3-819C-ECA255540F1E}"/>
              </a:ext>
            </a:extLst>
          </p:cNvPr>
          <p:cNvSpPr/>
          <p:nvPr/>
        </p:nvSpPr>
        <p:spPr>
          <a:xfrm>
            <a:off x="5055669" y="1058067"/>
            <a:ext cx="554156" cy="1939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E50109-01F4-46FB-980A-515CF6B9B30E}"/>
              </a:ext>
            </a:extLst>
          </p:cNvPr>
          <p:cNvSpPr/>
          <p:nvPr/>
        </p:nvSpPr>
        <p:spPr>
          <a:xfrm>
            <a:off x="5884976" y="1058066"/>
            <a:ext cx="554156" cy="2002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EE9F82-A98F-4CE0-8053-794919A524CC}"/>
              </a:ext>
            </a:extLst>
          </p:cNvPr>
          <p:cNvSpPr/>
          <p:nvPr/>
        </p:nvSpPr>
        <p:spPr>
          <a:xfrm>
            <a:off x="6738093" y="1058067"/>
            <a:ext cx="554156" cy="1939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96E750-4997-4B9B-8F9C-CC007355C322}"/>
              </a:ext>
            </a:extLst>
          </p:cNvPr>
          <p:cNvSpPr/>
          <p:nvPr/>
        </p:nvSpPr>
        <p:spPr>
          <a:xfrm>
            <a:off x="7599244" y="1058066"/>
            <a:ext cx="554156" cy="1939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EE7FC1-36B0-4F2D-BF9C-05985B36AFCC}"/>
              </a:ext>
            </a:extLst>
          </p:cNvPr>
          <p:cNvSpPr/>
          <p:nvPr/>
        </p:nvSpPr>
        <p:spPr>
          <a:xfrm>
            <a:off x="6738092" y="616433"/>
            <a:ext cx="970808" cy="1939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인기검색어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0592C9-1167-4744-9198-69940455AF8A}"/>
              </a:ext>
            </a:extLst>
          </p:cNvPr>
          <p:cNvSpPr/>
          <p:nvPr/>
        </p:nvSpPr>
        <p:spPr>
          <a:xfrm>
            <a:off x="8643953" y="1068088"/>
            <a:ext cx="554156" cy="1939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전체메뉴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1411D8-FBAF-4DA7-992B-8E4D0A3498D3}"/>
              </a:ext>
            </a:extLst>
          </p:cNvPr>
          <p:cNvSpPr/>
          <p:nvPr/>
        </p:nvSpPr>
        <p:spPr>
          <a:xfrm>
            <a:off x="2993891" y="636481"/>
            <a:ext cx="307556" cy="1797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625D3B-9EF8-4511-9990-0697E467F015}"/>
              </a:ext>
            </a:extLst>
          </p:cNvPr>
          <p:cNvSpPr/>
          <p:nvPr/>
        </p:nvSpPr>
        <p:spPr>
          <a:xfrm>
            <a:off x="3463526" y="636481"/>
            <a:ext cx="318674" cy="1797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9A8D14-1914-4DB4-A79B-F90EB2A8245F}"/>
              </a:ext>
            </a:extLst>
          </p:cNvPr>
          <p:cNvSpPr/>
          <p:nvPr/>
        </p:nvSpPr>
        <p:spPr>
          <a:xfrm>
            <a:off x="3947570" y="622301"/>
            <a:ext cx="318674" cy="1939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DD7727-4AD5-4D93-9867-D70F145515E5}"/>
              </a:ext>
            </a:extLst>
          </p:cNvPr>
          <p:cNvSpPr/>
          <p:nvPr/>
        </p:nvSpPr>
        <p:spPr>
          <a:xfrm>
            <a:off x="4428323" y="616433"/>
            <a:ext cx="318674" cy="1939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7CC29-36F2-4FDB-9587-6F3E93366478}"/>
              </a:ext>
            </a:extLst>
          </p:cNvPr>
          <p:cNvSpPr/>
          <p:nvPr/>
        </p:nvSpPr>
        <p:spPr>
          <a:xfrm>
            <a:off x="2466363" y="1444644"/>
            <a:ext cx="7365534" cy="1020550"/>
          </a:xfrm>
          <a:prstGeom prst="rect">
            <a:avLst/>
          </a:prstGeom>
          <a:solidFill>
            <a:srgbClr val="E8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Big Visual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92AE6-4604-426A-9B66-DEEB1C0FB391}"/>
              </a:ext>
            </a:extLst>
          </p:cNvPr>
          <p:cNvSpPr/>
          <p:nvPr/>
        </p:nvSpPr>
        <p:spPr>
          <a:xfrm>
            <a:off x="2466363" y="4511377"/>
            <a:ext cx="7365534" cy="1020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A2F4C8-8234-4E22-B812-BD4F8830A708}"/>
              </a:ext>
            </a:extLst>
          </p:cNvPr>
          <p:cNvSpPr/>
          <p:nvPr/>
        </p:nvSpPr>
        <p:spPr>
          <a:xfrm>
            <a:off x="2466363" y="3492373"/>
            <a:ext cx="7365534" cy="1020550"/>
          </a:xfrm>
          <a:prstGeom prst="rect">
            <a:avLst/>
          </a:prstGeom>
          <a:solidFill>
            <a:srgbClr val="E8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0D9CD2-5420-46B5-82D1-AE5598F173FE}"/>
              </a:ext>
            </a:extLst>
          </p:cNvPr>
          <p:cNvSpPr/>
          <p:nvPr/>
        </p:nvSpPr>
        <p:spPr>
          <a:xfrm>
            <a:off x="2466363" y="5540101"/>
            <a:ext cx="7365534" cy="815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711EFD-BA07-4334-B295-508A30362C18}"/>
              </a:ext>
            </a:extLst>
          </p:cNvPr>
          <p:cNvSpPr/>
          <p:nvPr/>
        </p:nvSpPr>
        <p:spPr>
          <a:xfrm>
            <a:off x="2466363" y="436228"/>
            <a:ext cx="7365534" cy="592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94293F-489A-4A69-8BB7-BF9129E722AC}"/>
              </a:ext>
            </a:extLst>
          </p:cNvPr>
          <p:cNvSpPr/>
          <p:nvPr/>
        </p:nvSpPr>
        <p:spPr>
          <a:xfrm>
            <a:off x="6745782" y="2800921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95290A9-FC90-4B70-971C-9FF5F73DAF10}"/>
              </a:ext>
            </a:extLst>
          </p:cNvPr>
          <p:cNvSpPr/>
          <p:nvPr/>
        </p:nvSpPr>
        <p:spPr>
          <a:xfrm>
            <a:off x="7165472" y="2800921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D22EC3E-CDF0-4E70-A32A-B1ACA57C9ADA}"/>
              </a:ext>
            </a:extLst>
          </p:cNvPr>
          <p:cNvSpPr/>
          <p:nvPr/>
        </p:nvSpPr>
        <p:spPr>
          <a:xfrm>
            <a:off x="7615080" y="2800921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BF6DB02-48CB-483A-B5EB-BC262B6F2FC2}"/>
              </a:ext>
            </a:extLst>
          </p:cNvPr>
          <p:cNvSpPr/>
          <p:nvPr/>
        </p:nvSpPr>
        <p:spPr>
          <a:xfrm>
            <a:off x="8066381" y="2803549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110E5D1-F7B9-43C8-AF1A-8E48078AB4F2}"/>
              </a:ext>
            </a:extLst>
          </p:cNvPr>
          <p:cNvSpPr/>
          <p:nvPr/>
        </p:nvSpPr>
        <p:spPr>
          <a:xfrm>
            <a:off x="6753928" y="3131468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C34F9AF-0533-413A-B89C-0D1375D92B54}"/>
              </a:ext>
            </a:extLst>
          </p:cNvPr>
          <p:cNvSpPr/>
          <p:nvPr/>
        </p:nvSpPr>
        <p:spPr>
          <a:xfrm>
            <a:off x="7165472" y="3133467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80B6F33-4415-46B2-9111-3CF083DAD81C}"/>
              </a:ext>
            </a:extLst>
          </p:cNvPr>
          <p:cNvSpPr/>
          <p:nvPr/>
        </p:nvSpPr>
        <p:spPr>
          <a:xfrm>
            <a:off x="7615080" y="3133467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7453CC1-7CBB-42B8-A40D-5F2FA977E129}"/>
              </a:ext>
            </a:extLst>
          </p:cNvPr>
          <p:cNvSpPr/>
          <p:nvPr/>
        </p:nvSpPr>
        <p:spPr>
          <a:xfrm>
            <a:off x="8061538" y="3127248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56F30-2DCA-4AC9-8939-292AC9EE53F1}"/>
              </a:ext>
            </a:extLst>
          </p:cNvPr>
          <p:cNvSpPr/>
          <p:nvPr/>
        </p:nvSpPr>
        <p:spPr>
          <a:xfrm>
            <a:off x="6396182" y="2569813"/>
            <a:ext cx="2345146" cy="807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Quick menu(</a:t>
            </a:r>
            <a:r>
              <a:rPr lang="ko-KR" altLang="en-US" sz="1200" dirty="0">
                <a:solidFill>
                  <a:schemeClr val="tx1"/>
                </a:solidFill>
              </a:rPr>
              <a:t>주요메뉴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2E1E91-56DE-4AE3-9AEF-94F8AF217C78}"/>
              </a:ext>
            </a:extLst>
          </p:cNvPr>
          <p:cNvSpPr/>
          <p:nvPr/>
        </p:nvSpPr>
        <p:spPr>
          <a:xfrm>
            <a:off x="7122772" y="2620235"/>
            <a:ext cx="956063" cy="760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BFECF7-A3FD-41D1-9BCC-850659D19312}"/>
              </a:ext>
            </a:extLst>
          </p:cNvPr>
          <p:cNvSpPr/>
          <p:nvPr/>
        </p:nvSpPr>
        <p:spPr>
          <a:xfrm>
            <a:off x="3680404" y="2645868"/>
            <a:ext cx="956063" cy="760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A34B08-3E31-4D60-A9C8-412D8F971088}"/>
              </a:ext>
            </a:extLst>
          </p:cNvPr>
          <p:cNvSpPr/>
          <p:nvPr/>
        </p:nvSpPr>
        <p:spPr>
          <a:xfrm>
            <a:off x="3680403" y="2798932"/>
            <a:ext cx="196316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B2F12F-492E-4B3B-90BD-7505F3DFB0A7}"/>
              </a:ext>
            </a:extLst>
          </p:cNvPr>
          <p:cNvSpPr/>
          <p:nvPr/>
        </p:nvSpPr>
        <p:spPr>
          <a:xfrm>
            <a:off x="3673120" y="2902305"/>
            <a:ext cx="196316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B82679-1B71-4903-A73D-4C361B10BA57}"/>
              </a:ext>
            </a:extLst>
          </p:cNvPr>
          <p:cNvSpPr/>
          <p:nvPr/>
        </p:nvSpPr>
        <p:spPr>
          <a:xfrm>
            <a:off x="3673120" y="3029297"/>
            <a:ext cx="196316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C4E6E3A-10C5-424D-966C-679D0A5ADF3D}"/>
              </a:ext>
            </a:extLst>
          </p:cNvPr>
          <p:cNvSpPr/>
          <p:nvPr/>
        </p:nvSpPr>
        <p:spPr>
          <a:xfrm>
            <a:off x="3667050" y="3156289"/>
            <a:ext cx="196316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41C64D-CF9F-4EAF-AF99-BEFEE386E979}"/>
              </a:ext>
            </a:extLst>
          </p:cNvPr>
          <p:cNvSpPr/>
          <p:nvPr/>
        </p:nvSpPr>
        <p:spPr>
          <a:xfrm>
            <a:off x="3539830" y="2568567"/>
            <a:ext cx="2345146" cy="807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E33E894-1837-4676-912F-035E6E8C00F1}"/>
              </a:ext>
            </a:extLst>
          </p:cNvPr>
          <p:cNvCxnSpPr>
            <a:cxnSpLocks/>
          </p:cNvCxnSpPr>
          <p:nvPr/>
        </p:nvCxnSpPr>
        <p:spPr>
          <a:xfrm>
            <a:off x="3538551" y="1545906"/>
            <a:ext cx="5202777" cy="7979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152F678-B6A7-49DE-9B3B-4B7122728D18}"/>
              </a:ext>
            </a:extLst>
          </p:cNvPr>
          <p:cNvGrpSpPr/>
          <p:nvPr/>
        </p:nvGrpSpPr>
        <p:grpSpPr>
          <a:xfrm>
            <a:off x="3746248" y="3863633"/>
            <a:ext cx="468722" cy="358246"/>
            <a:chOff x="3457814" y="4633222"/>
            <a:chExt cx="2346426" cy="809077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C0A5C70-FCDF-4700-94E8-BA2075659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03F14DB-1FB1-42DB-A664-B1E06D7F8F53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3F4E5D0-63F2-42AF-84C2-398AF170248B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7AB9FFB7-33C2-4257-860D-5206CB8AD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0C18999-03D2-41AA-84B4-CB32C019F5E1}"/>
              </a:ext>
            </a:extLst>
          </p:cNvPr>
          <p:cNvGrpSpPr/>
          <p:nvPr/>
        </p:nvGrpSpPr>
        <p:grpSpPr>
          <a:xfrm>
            <a:off x="3538551" y="1541388"/>
            <a:ext cx="5208383" cy="807529"/>
            <a:chOff x="3538551" y="1541388"/>
            <a:chExt cx="5208383" cy="80752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297FB0-2A0B-4383-83BE-9F730513F851}"/>
                </a:ext>
              </a:extLst>
            </p:cNvPr>
            <p:cNvSpPr/>
            <p:nvPr/>
          </p:nvSpPr>
          <p:spPr>
            <a:xfrm>
              <a:off x="3539830" y="1541388"/>
              <a:ext cx="5201498" cy="80752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2BB8E51-E6A5-4493-B923-40BB220ED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8551" y="1551398"/>
              <a:ext cx="5208383" cy="7811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D7416CB-575A-493F-B1D0-771A6D870D8B}"/>
              </a:ext>
            </a:extLst>
          </p:cNvPr>
          <p:cNvSpPr/>
          <p:nvPr/>
        </p:nvSpPr>
        <p:spPr>
          <a:xfrm>
            <a:off x="3538551" y="3593250"/>
            <a:ext cx="2345146" cy="807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 영상 뉴스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F4F73DE-87DF-48DB-81D5-93DDEAE9A678}"/>
              </a:ext>
            </a:extLst>
          </p:cNvPr>
          <p:cNvGrpSpPr/>
          <p:nvPr/>
        </p:nvGrpSpPr>
        <p:grpSpPr>
          <a:xfrm>
            <a:off x="4369465" y="3864337"/>
            <a:ext cx="534003" cy="351031"/>
            <a:chOff x="3457814" y="4633222"/>
            <a:chExt cx="2346426" cy="809077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D7C4353-54FE-4D47-9DEC-A22EFDAC1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81B303C8-D283-4498-970F-EEAF0B0C9D90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C31B2E6-9846-43B7-8430-25E8B6680AF0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673EDCC3-76B2-4250-A031-C586CA8C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C14DA4E-DA44-475C-A1D7-430D623EED03}"/>
              </a:ext>
            </a:extLst>
          </p:cNvPr>
          <p:cNvGrpSpPr/>
          <p:nvPr/>
        </p:nvGrpSpPr>
        <p:grpSpPr>
          <a:xfrm>
            <a:off x="5095335" y="3883280"/>
            <a:ext cx="534881" cy="334910"/>
            <a:chOff x="3457814" y="4633222"/>
            <a:chExt cx="2346426" cy="809077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C2C8934-E892-45AE-B749-710E7F231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7BC840A-CD20-4802-BCDE-FD936D77F4FA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9F5A320-675F-4E08-AAAF-1D6FA9F9BA96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6EE5D9BB-6FB0-473A-A3EE-CA86532A4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F6AF046-90F5-4D4C-873B-F78498C1150F}"/>
              </a:ext>
            </a:extLst>
          </p:cNvPr>
          <p:cNvSpPr/>
          <p:nvPr/>
        </p:nvSpPr>
        <p:spPr>
          <a:xfrm>
            <a:off x="3723291" y="3695220"/>
            <a:ext cx="196316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753D2E1-AACB-41F6-B235-1A647B012489}"/>
              </a:ext>
            </a:extLst>
          </p:cNvPr>
          <p:cNvSpPr/>
          <p:nvPr/>
        </p:nvSpPr>
        <p:spPr>
          <a:xfrm>
            <a:off x="6741026" y="3824358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4FB5CA-879F-4945-8451-035B85F46CDE}"/>
              </a:ext>
            </a:extLst>
          </p:cNvPr>
          <p:cNvSpPr/>
          <p:nvPr/>
        </p:nvSpPr>
        <p:spPr>
          <a:xfrm>
            <a:off x="7160716" y="3824358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6493BEF-5310-48CD-8042-ECDE086CC10D}"/>
              </a:ext>
            </a:extLst>
          </p:cNvPr>
          <p:cNvSpPr/>
          <p:nvPr/>
        </p:nvSpPr>
        <p:spPr>
          <a:xfrm>
            <a:off x="7610324" y="3824358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E780D73-6C2B-41B5-8396-74C7E8A6F14A}"/>
              </a:ext>
            </a:extLst>
          </p:cNvPr>
          <p:cNvSpPr/>
          <p:nvPr/>
        </p:nvSpPr>
        <p:spPr>
          <a:xfrm>
            <a:off x="8061625" y="3826986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63E21B3-006F-43BD-8736-8BCF6F64E55A}"/>
              </a:ext>
            </a:extLst>
          </p:cNvPr>
          <p:cNvSpPr/>
          <p:nvPr/>
        </p:nvSpPr>
        <p:spPr>
          <a:xfrm>
            <a:off x="6749172" y="4154905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1A445F0-28D0-47CB-AB5E-4C060C33E94E}"/>
              </a:ext>
            </a:extLst>
          </p:cNvPr>
          <p:cNvSpPr/>
          <p:nvPr/>
        </p:nvSpPr>
        <p:spPr>
          <a:xfrm>
            <a:off x="7160716" y="4156904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F811459-89F5-415F-902E-B3B8F715E329}"/>
              </a:ext>
            </a:extLst>
          </p:cNvPr>
          <p:cNvSpPr/>
          <p:nvPr/>
        </p:nvSpPr>
        <p:spPr>
          <a:xfrm>
            <a:off x="7610324" y="4156904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916AAC2-CE2D-4AC6-A78B-D5459FB8E18A}"/>
              </a:ext>
            </a:extLst>
          </p:cNvPr>
          <p:cNvSpPr/>
          <p:nvPr/>
        </p:nvSpPr>
        <p:spPr>
          <a:xfrm>
            <a:off x="8056782" y="4150685"/>
            <a:ext cx="183898" cy="1236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12E49F4-5033-4C4E-98B5-37E72536C7B2}"/>
              </a:ext>
            </a:extLst>
          </p:cNvPr>
          <p:cNvSpPr/>
          <p:nvPr/>
        </p:nvSpPr>
        <p:spPr>
          <a:xfrm>
            <a:off x="6391426" y="3593250"/>
            <a:ext cx="2345146" cy="807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Quick menu(</a:t>
            </a:r>
            <a:r>
              <a:rPr lang="ko-KR" altLang="en-US" sz="1200" dirty="0">
                <a:solidFill>
                  <a:schemeClr val="tx1"/>
                </a:solidFill>
              </a:rPr>
              <a:t>주요정보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A98CC2B-BA71-44E7-9CF6-F6CBFD2A7C89}"/>
              </a:ext>
            </a:extLst>
          </p:cNvPr>
          <p:cNvSpPr/>
          <p:nvPr/>
        </p:nvSpPr>
        <p:spPr>
          <a:xfrm>
            <a:off x="7118016" y="3643672"/>
            <a:ext cx="956063" cy="760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616410D-32B7-48AD-A137-6DFB2838A7B1}"/>
              </a:ext>
            </a:extLst>
          </p:cNvPr>
          <p:cNvSpPr/>
          <p:nvPr/>
        </p:nvSpPr>
        <p:spPr>
          <a:xfrm>
            <a:off x="3532300" y="4623521"/>
            <a:ext cx="5204271" cy="807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SNS </a:t>
            </a:r>
            <a:r>
              <a:rPr lang="ko-KR" altLang="en-US" sz="1200" dirty="0">
                <a:solidFill>
                  <a:schemeClr val="tx1"/>
                </a:solidFill>
              </a:rPr>
              <a:t>연동 페이지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E5AED62-B93D-416F-A53B-390CC6694E6B}"/>
              </a:ext>
            </a:extLst>
          </p:cNvPr>
          <p:cNvGrpSpPr/>
          <p:nvPr/>
        </p:nvGrpSpPr>
        <p:grpSpPr>
          <a:xfrm>
            <a:off x="4835124" y="4831472"/>
            <a:ext cx="468722" cy="358246"/>
            <a:chOff x="3457814" y="4633222"/>
            <a:chExt cx="2346426" cy="809077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64DA224-040F-4DF6-8D76-803A0B7C9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EED73E6-1F70-4F6D-9D6C-65737FECFA7A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346D744-2123-4BEE-991B-096C052125C1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D53E53A1-F6D5-4AB5-A9C7-C812B0730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E44D80E-7819-4C26-A398-1FC9E4D623D0}"/>
              </a:ext>
            </a:extLst>
          </p:cNvPr>
          <p:cNvGrpSpPr/>
          <p:nvPr/>
        </p:nvGrpSpPr>
        <p:grpSpPr>
          <a:xfrm>
            <a:off x="5458341" y="4832176"/>
            <a:ext cx="534003" cy="351031"/>
            <a:chOff x="3457814" y="4633222"/>
            <a:chExt cx="2346426" cy="809077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F22AD90C-3FB3-4810-8184-1FC7CBF68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6CE6A7E-1A86-4280-A409-399E59A0196A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04B7B04E-1CB2-4535-94EF-97584A3C42BF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3E9EFA92-C72F-46B4-93EF-D74F41D3B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EAFED91-EBB2-4653-8221-84314F572BFE}"/>
              </a:ext>
            </a:extLst>
          </p:cNvPr>
          <p:cNvGrpSpPr/>
          <p:nvPr/>
        </p:nvGrpSpPr>
        <p:grpSpPr>
          <a:xfrm>
            <a:off x="6184211" y="4851119"/>
            <a:ext cx="534881" cy="334910"/>
            <a:chOff x="3457814" y="4633222"/>
            <a:chExt cx="2346426" cy="809077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83CEC0E-7B52-41B9-9E8A-955F07238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A7AC91E-99FA-48AF-AF51-F55429E020FF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54CF2D03-94B0-4C86-87CB-7B0742454788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AB5EAD7-E785-4835-88FF-11D7AE858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3A9597F-AE3B-49FD-A4C1-F513280107E2}"/>
              </a:ext>
            </a:extLst>
          </p:cNvPr>
          <p:cNvGrpSpPr/>
          <p:nvPr/>
        </p:nvGrpSpPr>
        <p:grpSpPr>
          <a:xfrm>
            <a:off x="6919141" y="4851119"/>
            <a:ext cx="534881" cy="334910"/>
            <a:chOff x="3457814" y="4633222"/>
            <a:chExt cx="2346426" cy="809077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ECD9C8-53EB-43A8-B9DA-6AAF8744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C82A37FA-892A-4973-90CC-95E085773144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E90EB0E-A389-4892-89B5-DCB7DD0EDDAF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4E4EFF9-5B92-404B-892E-B0226F370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DCD87C8-5A9D-4CF2-AC52-F862C4F2162E}"/>
              </a:ext>
            </a:extLst>
          </p:cNvPr>
          <p:cNvGrpSpPr/>
          <p:nvPr/>
        </p:nvGrpSpPr>
        <p:grpSpPr>
          <a:xfrm>
            <a:off x="7667548" y="4840440"/>
            <a:ext cx="534881" cy="334910"/>
            <a:chOff x="3457814" y="4633222"/>
            <a:chExt cx="2346426" cy="809077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21AA165-7560-4619-87C0-7677C851A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1B41A0B-160B-403B-B2C6-D1C1A98DE093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60121FA0-19BC-4E2C-8C5A-A34D4DBBAD07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63B7FBF7-4F1D-47F4-AFD2-3BC350895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E01C682-1ECF-4634-B308-AF968B3B8C10}"/>
              </a:ext>
            </a:extLst>
          </p:cNvPr>
          <p:cNvSpPr/>
          <p:nvPr/>
        </p:nvSpPr>
        <p:spPr>
          <a:xfrm>
            <a:off x="3829829" y="4722000"/>
            <a:ext cx="533186" cy="1291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32BCF45-0AC4-4322-BF72-3B69194CEB01}"/>
              </a:ext>
            </a:extLst>
          </p:cNvPr>
          <p:cNvSpPr/>
          <p:nvPr/>
        </p:nvSpPr>
        <p:spPr>
          <a:xfrm>
            <a:off x="3829829" y="4940365"/>
            <a:ext cx="533186" cy="1291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D75A098-FA9C-412A-BDEE-FEEDC0A165D5}"/>
              </a:ext>
            </a:extLst>
          </p:cNvPr>
          <p:cNvSpPr/>
          <p:nvPr/>
        </p:nvSpPr>
        <p:spPr>
          <a:xfrm>
            <a:off x="3829829" y="5159238"/>
            <a:ext cx="533186" cy="1291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화살표: 갈매기형 수장 119">
            <a:extLst>
              <a:ext uri="{FF2B5EF4-FFF2-40B4-BE49-F238E27FC236}">
                <a16:creationId xmlns:a16="http://schemas.microsoft.com/office/drawing/2014/main" id="{9A295354-0AB4-4E12-ADB8-810850F9CA15}"/>
              </a:ext>
            </a:extLst>
          </p:cNvPr>
          <p:cNvSpPr/>
          <p:nvPr/>
        </p:nvSpPr>
        <p:spPr>
          <a:xfrm>
            <a:off x="8321879" y="5241459"/>
            <a:ext cx="71600" cy="1291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화살표: 갈매기형 수장 120">
            <a:extLst>
              <a:ext uri="{FF2B5EF4-FFF2-40B4-BE49-F238E27FC236}">
                <a16:creationId xmlns:a16="http://schemas.microsoft.com/office/drawing/2014/main" id="{5B981628-F3A3-4D66-A33A-EB74A4BE073E}"/>
              </a:ext>
            </a:extLst>
          </p:cNvPr>
          <p:cNvSpPr/>
          <p:nvPr/>
        </p:nvSpPr>
        <p:spPr>
          <a:xfrm rot="10515542">
            <a:off x="7799436" y="5252052"/>
            <a:ext cx="71600" cy="1291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같음 기호 121">
            <a:extLst>
              <a:ext uri="{FF2B5EF4-FFF2-40B4-BE49-F238E27FC236}">
                <a16:creationId xmlns:a16="http://schemas.microsoft.com/office/drawing/2014/main" id="{00E9A6E1-DCA8-4CC1-BC9E-A5D7C43AA3B4}"/>
              </a:ext>
            </a:extLst>
          </p:cNvPr>
          <p:cNvSpPr/>
          <p:nvPr/>
        </p:nvSpPr>
        <p:spPr>
          <a:xfrm rot="5400000">
            <a:off x="7949398" y="5238130"/>
            <a:ext cx="146336" cy="152995"/>
          </a:xfrm>
          <a:prstGeom prst="mathEqual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이등변 삼각형 122">
            <a:extLst>
              <a:ext uri="{FF2B5EF4-FFF2-40B4-BE49-F238E27FC236}">
                <a16:creationId xmlns:a16="http://schemas.microsoft.com/office/drawing/2014/main" id="{B6F0C537-390F-4142-AE61-5D552616DD4B}"/>
              </a:ext>
            </a:extLst>
          </p:cNvPr>
          <p:cNvSpPr/>
          <p:nvPr/>
        </p:nvSpPr>
        <p:spPr>
          <a:xfrm rot="5400000">
            <a:off x="8159868" y="5281143"/>
            <a:ext cx="105384" cy="6575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62B028D-BF37-48D3-B4E8-FCB358C267CC}"/>
              </a:ext>
            </a:extLst>
          </p:cNvPr>
          <p:cNvSpPr/>
          <p:nvPr/>
        </p:nvSpPr>
        <p:spPr>
          <a:xfrm>
            <a:off x="3747813" y="5737268"/>
            <a:ext cx="533186" cy="129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874B0D-8E20-45F6-95CA-7BA32782E28B}"/>
              </a:ext>
            </a:extLst>
          </p:cNvPr>
          <p:cNvSpPr/>
          <p:nvPr/>
        </p:nvSpPr>
        <p:spPr>
          <a:xfrm>
            <a:off x="4433339" y="5737268"/>
            <a:ext cx="533186" cy="129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29131A4-C71B-42DF-9C3B-D2D91BE27CED}"/>
              </a:ext>
            </a:extLst>
          </p:cNvPr>
          <p:cNvSpPr/>
          <p:nvPr/>
        </p:nvSpPr>
        <p:spPr>
          <a:xfrm>
            <a:off x="5129623" y="5743892"/>
            <a:ext cx="533186" cy="129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8321251-DE63-45BE-9F3B-284DBC4BFD75}"/>
              </a:ext>
            </a:extLst>
          </p:cNvPr>
          <p:cNvSpPr/>
          <p:nvPr/>
        </p:nvSpPr>
        <p:spPr>
          <a:xfrm>
            <a:off x="5863651" y="5743892"/>
            <a:ext cx="533186" cy="129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268C911-5A98-466B-A279-788E5AE96316}"/>
              </a:ext>
            </a:extLst>
          </p:cNvPr>
          <p:cNvSpPr/>
          <p:nvPr/>
        </p:nvSpPr>
        <p:spPr>
          <a:xfrm>
            <a:off x="6549326" y="5749789"/>
            <a:ext cx="533186" cy="129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3473618-E00E-4BAF-A2E7-9971ABF05081}"/>
              </a:ext>
            </a:extLst>
          </p:cNvPr>
          <p:cNvSpPr/>
          <p:nvPr/>
        </p:nvSpPr>
        <p:spPr>
          <a:xfrm>
            <a:off x="7267329" y="5743892"/>
            <a:ext cx="533186" cy="129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F67A186-B31E-4CAA-8323-3E8C0E24F01C}"/>
              </a:ext>
            </a:extLst>
          </p:cNvPr>
          <p:cNvSpPr/>
          <p:nvPr/>
        </p:nvSpPr>
        <p:spPr>
          <a:xfrm>
            <a:off x="7940534" y="5743892"/>
            <a:ext cx="533186" cy="129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화살표: 갈매기형 수장 130">
            <a:extLst>
              <a:ext uri="{FF2B5EF4-FFF2-40B4-BE49-F238E27FC236}">
                <a16:creationId xmlns:a16="http://schemas.microsoft.com/office/drawing/2014/main" id="{9D0E04DC-01C8-412B-B7A0-2F330FFC7CC8}"/>
              </a:ext>
            </a:extLst>
          </p:cNvPr>
          <p:cNvSpPr/>
          <p:nvPr/>
        </p:nvSpPr>
        <p:spPr>
          <a:xfrm>
            <a:off x="8619825" y="5750460"/>
            <a:ext cx="71600" cy="1291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화살표: 갈매기형 수장 131">
            <a:extLst>
              <a:ext uri="{FF2B5EF4-FFF2-40B4-BE49-F238E27FC236}">
                <a16:creationId xmlns:a16="http://schemas.microsoft.com/office/drawing/2014/main" id="{2F829C60-F2A7-4202-ACDC-D33974494A4D}"/>
              </a:ext>
            </a:extLst>
          </p:cNvPr>
          <p:cNvSpPr/>
          <p:nvPr/>
        </p:nvSpPr>
        <p:spPr>
          <a:xfrm rot="10966588">
            <a:off x="3466610" y="5757535"/>
            <a:ext cx="71600" cy="1291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444AB9-3D2D-4519-A4D0-2F3D88634D94}"/>
              </a:ext>
            </a:extLst>
          </p:cNvPr>
          <p:cNvSpPr/>
          <p:nvPr/>
        </p:nvSpPr>
        <p:spPr>
          <a:xfrm>
            <a:off x="3680403" y="6041101"/>
            <a:ext cx="196316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B9DBC78-AD5F-4828-A06C-53181DB2C9DE}"/>
              </a:ext>
            </a:extLst>
          </p:cNvPr>
          <p:cNvSpPr/>
          <p:nvPr/>
        </p:nvSpPr>
        <p:spPr>
          <a:xfrm>
            <a:off x="6510554" y="6077591"/>
            <a:ext cx="196316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01B6DF-8800-4CA7-A275-F6DBD2244BAC}"/>
              </a:ext>
            </a:extLst>
          </p:cNvPr>
          <p:cNvSpPr/>
          <p:nvPr/>
        </p:nvSpPr>
        <p:spPr>
          <a:xfrm>
            <a:off x="3680403" y="6198659"/>
            <a:ext cx="196316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FC0AA6B-E3DD-4A49-A2FE-18D79B9DA672}"/>
              </a:ext>
            </a:extLst>
          </p:cNvPr>
          <p:cNvSpPr/>
          <p:nvPr/>
        </p:nvSpPr>
        <p:spPr>
          <a:xfrm>
            <a:off x="6510554" y="6218784"/>
            <a:ext cx="196316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C2BD487-2ADA-44E1-AD99-62A1C58FB9B9}"/>
              </a:ext>
            </a:extLst>
          </p:cNvPr>
          <p:cNvCxnSpPr/>
          <p:nvPr/>
        </p:nvCxnSpPr>
        <p:spPr>
          <a:xfrm>
            <a:off x="2857500" y="527679"/>
            <a:ext cx="0" cy="3714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7960773-A378-4B3B-843E-7267CD419901}"/>
              </a:ext>
            </a:extLst>
          </p:cNvPr>
          <p:cNvCxnSpPr>
            <a:cxnSpLocks/>
          </p:cNvCxnSpPr>
          <p:nvPr/>
        </p:nvCxnSpPr>
        <p:spPr>
          <a:xfrm flipH="1">
            <a:off x="2931492" y="524523"/>
            <a:ext cx="43235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B64CC11-2C19-4661-8425-0618EDE1E0A4}"/>
              </a:ext>
            </a:extLst>
          </p:cNvPr>
          <p:cNvCxnSpPr/>
          <p:nvPr/>
        </p:nvCxnSpPr>
        <p:spPr>
          <a:xfrm>
            <a:off x="2857500" y="979334"/>
            <a:ext cx="0" cy="3714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86F0EEF-84BB-428D-8A1C-531E2824A49D}"/>
              </a:ext>
            </a:extLst>
          </p:cNvPr>
          <p:cNvCxnSpPr>
            <a:cxnSpLocks/>
          </p:cNvCxnSpPr>
          <p:nvPr/>
        </p:nvCxnSpPr>
        <p:spPr>
          <a:xfrm>
            <a:off x="2993891" y="1340239"/>
            <a:ext cx="628972" cy="10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FAF2EE0-5A9E-4A01-8403-7A241A24E6E4}"/>
              </a:ext>
            </a:extLst>
          </p:cNvPr>
          <p:cNvCxnSpPr>
            <a:cxnSpLocks/>
          </p:cNvCxnSpPr>
          <p:nvPr/>
        </p:nvCxnSpPr>
        <p:spPr>
          <a:xfrm>
            <a:off x="5277257" y="887398"/>
            <a:ext cx="1174394" cy="257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83A5974-E5A0-4040-BB4B-10A219393E8C}"/>
              </a:ext>
            </a:extLst>
          </p:cNvPr>
          <p:cNvCxnSpPr>
            <a:cxnSpLocks/>
          </p:cNvCxnSpPr>
          <p:nvPr/>
        </p:nvCxnSpPr>
        <p:spPr>
          <a:xfrm>
            <a:off x="5131238" y="546770"/>
            <a:ext cx="0" cy="30385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EAA4842-F0C1-4421-898F-33EEE5BE25A1}"/>
              </a:ext>
            </a:extLst>
          </p:cNvPr>
          <p:cNvCxnSpPr/>
          <p:nvPr/>
        </p:nvCxnSpPr>
        <p:spPr>
          <a:xfrm>
            <a:off x="4106907" y="979334"/>
            <a:ext cx="0" cy="3714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F56C1F0-F4F8-4A38-9782-64945A1A847F}"/>
              </a:ext>
            </a:extLst>
          </p:cNvPr>
          <p:cNvCxnSpPr>
            <a:cxnSpLocks/>
          </p:cNvCxnSpPr>
          <p:nvPr/>
        </p:nvCxnSpPr>
        <p:spPr>
          <a:xfrm>
            <a:off x="4214970" y="1341347"/>
            <a:ext cx="628972" cy="10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265920E-645E-4094-88D5-3002C8275F31}"/>
              </a:ext>
            </a:extLst>
          </p:cNvPr>
          <p:cNvCxnSpPr>
            <a:cxnSpLocks/>
          </p:cNvCxnSpPr>
          <p:nvPr/>
        </p:nvCxnSpPr>
        <p:spPr>
          <a:xfrm>
            <a:off x="8606545" y="1351107"/>
            <a:ext cx="628972" cy="10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8DA017A-5FF0-4228-AFB4-F874C10D5992}"/>
              </a:ext>
            </a:extLst>
          </p:cNvPr>
          <p:cNvCxnSpPr/>
          <p:nvPr/>
        </p:nvCxnSpPr>
        <p:spPr>
          <a:xfrm>
            <a:off x="8498240" y="969312"/>
            <a:ext cx="0" cy="3714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7138107C-8427-485A-8F1F-79017C015BCF}"/>
              </a:ext>
            </a:extLst>
          </p:cNvPr>
          <p:cNvCxnSpPr>
            <a:cxnSpLocks/>
          </p:cNvCxnSpPr>
          <p:nvPr/>
        </p:nvCxnSpPr>
        <p:spPr>
          <a:xfrm>
            <a:off x="3463524" y="1551398"/>
            <a:ext cx="0" cy="7811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1F15B0D6-8CC1-4970-AEAB-30764581DBC8}"/>
              </a:ext>
            </a:extLst>
          </p:cNvPr>
          <p:cNvCxnSpPr>
            <a:cxnSpLocks/>
          </p:cNvCxnSpPr>
          <p:nvPr/>
        </p:nvCxnSpPr>
        <p:spPr>
          <a:xfrm>
            <a:off x="3539830" y="2457691"/>
            <a:ext cx="5207104" cy="276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74A51794-9A5A-47DD-B78A-0143229D681D}"/>
              </a:ext>
            </a:extLst>
          </p:cNvPr>
          <p:cNvCxnSpPr>
            <a:cxnSpLocks/>
          </p:cNvCxnSpPr>
          <p:nvPr/>
        </p:nvCxnSpPr>
        <p:spPr>
          <a:xfrm>
            <a:off x="3463524" y="2568567"/>
            <a:ext cx="0" cy="7811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6587B73-185F-42DC-98A7-2C0AE2AFB334}"/>
              </a:ext>
            </a:extLst>
          </p:cNvPr>
          <p:cNvCxnSpPr>
            <a:cxnSpLocks/>
          </p:cNvCxnSpPr>
          <p:nvPr/>
        </p:nvCxnSpPr>
        <p:spPr>
          <a:xfrm>
            <a:off x="3532300" y="3478665"/>
            <a:ext cx="2325894" cy="137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7E9CA7C-0DE8-4BA7-AA69-59656E7EABE5}"/>
              </a:ext>
            </a:extLst>
          </p:cNvPr>
          <p:cNvCxnSpPr>
            <a:cxnSpLocks/>
          </p:cNvCxnSpPr>
          <p:nvPr/>
        </p:nvCxnSpPr>
        <p:spPr>
          <a:xfrm>
            <a:off x="3463524" y="3586535"/>
            <a:ext cx="0" cy="7811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6D9D9F13-CB7A-484C-95C5-2B0EBD0DAEEF}"/>
              </a:ext>
            </a:extLst>
          </p:cNvPr>
          <p:cNvCxnSpPr>
            <a:cxnSpLocks/>
          </p:cNvCxnSpPr>
          <p:nvPr/>
        </p:nvCxnSpPr>
        <p:spPr>
          <a:xfrm>
            <a:off x="3532300" y="4496633"/>
            <a:ext cx="2325894" cy="137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C0D2B56-EAE9-4C71-9735-CE961B607C28}"/>
              </a:ext>
            </a:extLst>
          </p:cNvPr>
          <p:cNvCxnSpPr>
            <a:cxnSpLocks/>
          </p:cNvCxnSpPr>
          <p:nvPr/>
        </p:nvCxnSpPr>
        <p:spPr>
          <a:xfrm>
            <a:off x="6306963" y="2586754"/>
            <a:ext cx="0" cy="7811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BC43A60A-3428-483A-9000-D9BF97158116}"/>
              </a:ext>
            </a:extLst>
          </p:cNvPr>
          <p:cNvCxnSpPr>
            <a:cxnSpLocks/>
          </p:cNvCxnSpPr>
          <p:nvPr/>
        </p:nvCxnSpPr>
        <p:spPr>
          <a:xfrm>
            <a:off x="6375739" y="3496852"/>
            <a:ext cx="2325894" cy="137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B1A1A50D-FC06-4449-96C5-4A62EDDCE98A}"/>
              </a:ext>
            </a:extLst>
          </p:cNvPr>
          <p:cNvCxnSpPr>
            <a:cxnSpLocks/>
          </p:cNvCxnSpPr>
          <p:nvPr/>
        </p:nvCxnSpPr>
        <p:spPr>
          <a:xfrm>
            <a:off x="6316351" y="3605996"/>
            <a:ext cx="0" cy="7811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AFDCF486-5AE9-40E5-95A2-DE27AAD3F2D2}"/>
              </a:ext>
            </a:extLst>
          </p:cNvPr>
          <p:cNvCxnSpPr>
            <a:cxnSpLocks/>
          </p:cNvCxnSpPr>
          <p:nvPr/>
        </p:nvCxnSpPr>
        <p:spPr>
          <a:xfrm>
            <a:off x="6385127" y="4516094"/>
            <a:ext cx="2325894" cy="137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626F236D-FA5D-4246-A9BF-EA345A30E5EB}"/>
              </a:ext>
            </a:extLst>
          </p:cNvPr>
          <p:cNvCxnSpPr>
            <a:cxnSpLocks/>
          </p:cNvCxnSpPr>
          <p:nvPr/>
        </p:nvCxnSpPr>
        <p:spPr>
          <a:xfrm>
            <a:off x="3463524" y="4581522"/>
            <a:ext cx="0" cy="7811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B396E2F-BAE0-4354-AE3D-A5BD252ACE68}"/>
              </a:ext>
            </a:extLst>
          </p:cNvPr>
          <p:cNvCxnSpPr>
            <a:cxnSpLocks/>
          </p:cNvCxnSpPr>
          <p:nvPr/>
        </p:nvCxnSpPr>
        <p:spPr>
          <a:xfrm>
            <a:off x="3539830" y="5487815"/>
            <a:ext cx="5207104" cy="276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1DF7DAA7-E82E-4659-A22D-651187165758}"/>
              </a:ext>
            </a:extLst>
          </p:cNvPr>
          <p:cNvCxnSpPr>
            <a:cxnSpLocks/>
          </p:cNvCxnSpPr>
          <p:nvPr/>
        </p:nvCxnSpPr>
        <p:spPr>
          <a:xfrm>
            <a:off x="4780518" y="5286701"/>
            <a:ext cx="628972" cy="10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6103AB36-C60E-4F47-AD73-40F73F895FF4}"/>
              </a:ext>
            </a:extLst>
          </p:cNvPr>
          <p:cNvCxnSpPr/>
          <p:nvPr/>
        </p:nvCxnSpPr>
        <p:spPr>
          <a:xfrm>
            <a:off x="4672213" y="4904906"/>
            <a:ext cx="0" cy="3714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379DF977-E3A1-4A9C-AF54-72190D86B3A1}"/>
              </a:ext>
            </a:extLst>
          </p:cNvPr>
          <p:cNvCxnSpPr>
            <a:cxnSpLocks/>
          </p:cNvCxnSpPr>
          <p:nvPr/>
        </p:nvCxnSpPr>
        <p:spPr>
          <a:xfrm>
            <a:off x="3829829" y="4640025"/>
            <a:ext cx="53318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B350C731-CDA6-4547-9F42-6ADA3CF44F5C}"/>
              </a:ext>
            </a:extLst>
          </p:cNvPr>
          <p:cNvCxnSpPr>
            <a:cxnSpLocks/>
          </p:cNvCxnSpPr>
          <p:nvPr/>
        </p:nvCxnSpPr>
        <p:spPr>
          <a:xfrm flipH="1">
            <a:off x="3720268" y="4620902"/>
            <a:ext cx="1768" cy="25517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3FAF8486-35E1-4359-B44B-DC633127483B}"/>
              </a:ext>
            </a:extLst>
          </p:cNvPr>
          <p:cNvCxnSpPr>
            <a:cxnSpLocks/>
          </p:cNvCxnSpPr>
          <p:nvPr/>
        </p:nvCxnSpPr>
        <p:spPr>
          <a:xfrm>
            <a:off x="3759792" y="5661648"/>
            <a:ext cx="53318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18BDE5C3-64D7-42BA-9D92-EA479795F563}"/>
              </a:ext>
            </a:extLst>
          </p:cNvPr>
          <p:cNvCxnSpPr>
            <a:cxnSpLocks/>
          </p:cNvCxnSpPr>
          <p:nvPr/>
        </p:nvCxnSpPr>
        <p:spPr>
          <a:xfrm flipH="1">
            <a:off x="3650231" y="5642525"/>
            <a:ext cx="1768" cy="25517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0B334A9-3ECE-4853-AB15-DEDD4B19FD42}"/>
              </a:ext>
            </a:extLst>
          </p:cNvPr>
          <p:cNvSpPr/>
          <p:nvPr/>
        </p:nvSpPr>
        <p:spPr>
          <a:xfrm>
            <a:off x="2380906" y="1130039"/>
            <a:ext cx="563588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125px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2BA3ECB-5ADF-4C19-A0AE-C2F2C2C3CCFC}"/>
              </a:ext>
            </a:extLst>
          </p:cNvPr>
          <p:cNvSpPr/>
          <p:nvPr/>
        </p:nvSpPr>
        <p:spPr>
          <a:xfrm>
            <a:off x="2944058" y="1434348"/>
            <a:ext cx="563588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48px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B9AE8B0-38E0-4AEA-AF34-7BD3BA1D2055}"/>
              </a:ext>
            </a:extLst>
          </p:cNvPr>
          <p:cNvSpPr/>
          <p:nvPr/>
        </p:nvSpPr>
        <p:spPr>
          <a:xfrm>
            <a:off x="2389036" y="667186"/>
            <a:ext cx="563588" cy="17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40px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3BAFFE2-D97D-4A57-BB27-D20EB9D3EE2C}"/>
              </a:ext>
            </a:extLst>
          </p:cNvPr>
          <p:cNvSpPr/>
          <p:nvPr/>
        </p:nvSpPr>
        <p:spPr>
          <a:xfrm>
            <a:off x="2865874" y="247989"/>
            <a:ext cx="563588" cy="17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18px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0A5EB7B8-4EF6-4793-82C7-08CEAD4A4DD8}"/>
              </a:ext>
            </a:extLst>
          </p:cNvPr>
          <p:cNvSpPr/>
          <p:nvPr/>
        </p:nvSpPr>
        <p:spPr>
          <a:xfrm>
            <a:off x="5490301" y="856699"/>
            <a:ext cx="563588" cy="212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426px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21EC1A2-34AF-4CEF-AFE0-F5D9FF3871FB}"/>
              </a:ext>
            </a:extLst>
          </p:cNvPr>
          <p:cNvSpPr/>
          <p:nvPr/>
        </p:nvSpPr>
        <p:spPr>
          <a:xfrm>
            <a:off x="4676142" y="594426"/>
            <a:ext cx="563588" cy="212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49px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84E8559-D876-4462-B8A1-C9B8ACEC3273}"/>
              </a:ext>
            </a:extLst>
          </p:cNvPr>
          <p:cNvSpPr/>
          <p:nvPr/>
        </p:nvSpPr>
        <p:spPr>
          <a:xfrm>
            <a:off x="3645607" y="1057254"/>
            <a:ext cx="563588" cy="212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127px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98C5AB3-8EF0-4F97-A4F9-B027ABC51694}"/>
              </a:ext>
            </a:extLst>
          </p:cNvPr>
          <p:cNvSpPr/>
          <p:nvPr/>
        </p:nvSpPr>
        <p:spPr>
          <a:xfrm>
            <a:off x="4247662" y="1318224"/>
            <a:ext cx="563588" cy="212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28px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8F6A4E4-FED5-40A2-8E1A-C75290AFF827}"/>
              </a:ext>
            </a:extLst>
          </p:cNvPr>
          <p:cNvSpPr/>
          <p:nvPr/>
        </p:nvSpPr>
        <p:spPr>
          <a:xfrm>
            <a:off x="5643569" y="2362144"/>
            <a:ext cx="696035" cy="212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1400px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CD6EB0D-70C0-4EC9-B5E8-9F8154670881}"/>
              </a:ext>
            </a:extLst>
          </p:cNvPr>
          <p:cNvSpPr/>
          <p:nvPr/>
        </p:nvSpPr>
        <p:spPr>
          <a:xfrm>
            <a:off x="2968712" y="1844374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315px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697FBD5-E404-4AE0-805B-7DEBBFB53CD1}"/>
              </a:ext>
            </a:extLst>
          </p:cNvPr>
          <p:cNvSpPr/>
          <p:nvPr/>
        </p:nvSpPr>
        <p:spPr>
          <a:xfrm>
            <a:off x="4402937" y="3359594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705px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3AAA2B4-3874-4687-99B6-D4D30C61A80B}"/>
              </a:ext>
            </a:extLst>
          </p:cNvPr>
          <p:cNvSpPr/>
          <p:nvPr/>
        </p:nvSpPr>
        <p:spPr>
          <a:xfrm>
            <a:off x="7312662" y="3376230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705px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E77C821-45EA-4D77-8570-052218D0BE85}"/>
              </a:ext>
            </a:extLst>
          </p:cNvPr>
          <p:cNvSpPr/>
          <p:nvPr/>
        </p:nvSpPr>
        <p:spPr>
          <a:xfrm>
            <a:off x="2975739" y="2848988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308px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66DD3D6-E8A0-4A8C-BBF8-D85DBDE8AC71}"/>
              </a:ext>
            </a:extLst>
          </p:cNvPr>
          <p:cNvSpPr/>
          <p:nvPr/>
        </p:nvSpPr>
        <p:spPr>
          <a:xfrm>
            <a:off x="5823689" y="2844651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308px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A91FF39-683E-4027-888D-3A8FE50DC393}"/>
              </a:ext>
            </a:extLst>
          </p:cNvPr>
          <p:cNvSpPr/>
          <p:nvPr/>
        </p:nvSpPr>
        <p:spPr>
          <a:xfrm>
            <a:off x="4410247" y="4402964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705px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CF95C2C-31DB-4219-BC20-7C400BEE3533}"/>
              </a:ext>
            </a:extLst>
          </p:cNvPr>
          <p:cNvSpPr/>
          <p:nvPr/>
        </p:nvSpPr>
        <p:spPr>
          <a:xfrm>
            <a:off x="2983049" y="3892358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308px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1292ACD-E1DB-4AFA-8741-DDDDFC2A7540}"/>
              </a:ext>
            </a:extLst>
          </p:cNvPr>
          <p:cNvSpPr/>
          <p:nvPr/>
        </p:nvSpPr>
        <p:spPr>
          <a:xfrm>
            <a:off x="7268640" y="4406509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705px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30D2D6C-7EEB-46BC-8473-A339E4F327BA}"/>
              </a:ext>
            </a:extLst>
          </p:cNvPr>
          <p:cNvSpPr/>
          <p:nvPr/>
        </p:nvSpPr>
        <p:spPr>
          <a:xfrm>
            <a:off x="5841442" y="3895903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308px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20BFECE-426E-4ECF-AE3D-890A31DDB8D8}"/>
              </a:ext>
            </a:extLst>
          </p:cNvPr>
          <p:cNvSpPr/>
          <p:nvPr/>
        </p:nvSpPr>
        <p:spPr>
          <a:xfrm>
            <a:off x="5654035" y="5422687"/>
            <a:ext cx="696035" cy="212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1400px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323EAC54-7BE1-4F12-9CF7-22E79510A885}"/>
              </a:ext>
            </a:extLst>
          </p:cNvPr>
          <p:cNvSpPr/>
          <p:nvPr/>
        </p:nvSpPr>
        <p:spPr>
          <a:xfrm>
            <a:off x="2983049" y="4862704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315px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C1012B8-30D3-4300-8F7F-FF031734EFA5}"/>
              </a:ext>
            </a:extLst>
          </p:cNvPr>
          <p:cNvSpPr/>
          <p:nvPr/>
        </p:nvSpPr>
        <p:spPr>
          <a:xfrm>
            <a:off x="4346010" y="4966980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280px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4BA1927-2EEE-4AE5-BAE1-F19DE71C9351}"/>
              </a:ext>
            </a:extLst>
          </p:cNvPr>
          <p:cNvSpPr/>
          <p:nvPr/>
        </p:nvSpPr>
        <p:spPr>
          <a:xfrm>
            <a:off x="4818156" y="5180801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197px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1E8D9AF-6FCF-4BC2-ABA7-A1A6F8668C86}"/>
              </a:ext>
            </a:extLst>
          </p:cNvPr>
          <p:cNvSpPr/>
          <p:nvPr/>
        </p:nvSpPr>
        <p:spPr>
          <a:xfrm>
            <a:off x="3821455" y="4510397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100px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01CA3FAD-22B6-49AA-9277-162A7688D0B9}"/>
              </a:ext>
            </a:extLst>
          </p:cNvPr>
          <p:cNvSpPr/>
          <p:nvPr/>
        </p:nvSpPr>
        <p:spPr>
          <a:xfrm>
            <a:off x="3416078" y="4642796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60px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FE880AD-9B76-4DA1-A51F-C07A81C0BBFF}"/>
              </a:ext>
            </a:extLst>
          </p:cNvPr>
          <p:cNvSpPr/>
          <p:nvPr/>
        </p:nvSpPr>
        <p:spPr>
          <a:xfrm>
            <a:off x="3759792" y="5543424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150px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1E06FC5-6A61-4604-B5D3-7484B2905DAB}"/>
              </a:ext>
            </a:extLst>
          </p:cNvPr>
          <p:cNvSpPr/>
          <p:nvPr/>
        </p:nvSpPr>
        <p:spPr>
          <a:xfrm>
            <a:off x="3074266" y="5592128"/>
            <a:ext cx="563588" cy="2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44px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F4037270-86FA-448F-88C1-623AD92F5752}"/>
              </a:ext>
            </a:extLst>
          </p:cNvPr>
          <p:cNvCxnSpPr>
            <a:cxnSpLocks/>
          </p:cNvCxnSpPr>
          <p:nvPr/>
        </p:nvCxnSpPr>
        <p:spPr>
          <a:xfrm>
            <a:off x="6657834" y="880897"/>
            <a:ext cx="113638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E216EB2-3B37-423D-8E82-F9999E515EC0}"/>
              </a:ext>
            </a:extLst>
          </p:cNvPr>
          <p:cNvCxnSpPr>
            <a:cxnSpLocks/>
          </p:cNvCxnSpPr>
          <p:nvPr/>
        </p:nvCxnSpPr>
        <p:spPr>
          <a:xfrm>
            <a:off x="6664694" y="547860"/>
            <a:ext cx="0" cy="30385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0ACF244-990B-4943-99EE-482AF48E2A7E}"/>
              </a:ext>
            </a:extLst>
          </p:cNvPr>
          <p:cNvSpPr/>
          <p:nvPr/>
        </p:nvSpPr>
        <p:spPr>
          <a:xfrm>
            <a:off x="7103960" y="867043"/>
            <a:ext cx="563588" cy="212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300px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6566B9-E55A-4298-8A47-AFBA276C513A}"/>
              </a:ext>
            </a:extLst>
          </p:cNvPr>
          <p:cNvSpPr/>
          <p:nvPr/>
        </p:nvSpPr>
        <p:spPr>
          <a:xfrm>
            <a:off x="6361878" y="586819"/>
            <a:ext cx="563588" cy="212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55px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C83175-130F-1C21-99B2-3038913A3F56}"/>
              </a:ext>
            </a:extLst>
          </p:cNvPr>
          <p:cNvSpPr/>
          <p:nvPr/>
        </p:nvSpPr>
        <p:spPr>
          <a:xfrm>
            <a:off x="8733133" y="1415170"/>
            <a:ext cx="563588" cy="212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20px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DF714C-4E52-C22C-984D-CD30A291D15C}"/>
              </a:ext>
            </a:extLst>
          </p:cNvPr>
          <p:cNvSpPr/>
          <p:nvPr/>
        </p:nvSpPr>
        <p:spPr>
          <a:xfrm>
            <a:off x="8080365" y="1060031"/>
            <a:ext cx="563588" cy="212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110px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94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4CD6CDD-FA14-6C2F-87C3-4F149A0A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06DADF-9B1E-353A-7599-E4CE9BE4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9C6EE-50E5-D6CA-D8C2-FAE20A2F0CD9}"/>
              </a:ext>
            </a:extLst>
          </p:cNvPr>
          <p:cNvSpPr txBox="1"/>
          <p:nvPr/>
        </p:nvSpPr>
        <p:spPr>
          <a:xfrm>
            <a:off x="0" y="169937"/>
            <a:ext cx="16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스토리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보드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E9B1B0-352D-427F-A583-466B54BD6990}"/>
              </a:ext>
            </a:extLst>
          </p:cNvPr>
          <p:cNvSpPr txBox="1"/>
          <p:nvPr/>
        </p:nvSpPr>
        <p:spPr>
          <a:xfrm>
            <a:off x="1590226" y="1336956"/>
            <a:ext cx="100806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프로젝트이름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F76690-CD71-4584-A1B9-7C4F4B107B1C}"/>
              </a:ext>
            </a:extLst>
          </p:cNvPr>
          <p:cNvSpPr txBox="1"/>
          <p:nvPr/>
        </p:nvSpPr>
        <p:spPr>
          <a:xfrm>
            <a:off x="1590226" y="1552856"/>
            <a:ext cx="100806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내용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3A408C-160A-48F5-871A-C89EA2E63FBD}"/>
              </a:ext>
            </a:extLst>
          </p:cNvPr>
          <p:cNvSpPr txBox="1"/>
          <p:nvPr/>
        </p:nvSpPr>
        <p:spPr>
          <a:xfrm>
            <a:off x="2595114" y="1336956"/>
            <a:ext cx="2455862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2022 </a:t>
            </a:r>
            <a:r>
              <a:rPr lang="ko-KR" altLang="en-US" sz="800" dirty="0">
                <a:latin typeface="+mn-ea"/>
              </a:rPr>
              <a:t>교육부 웹사이트 리뉴얼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455BA9-6ACC-429D-BAF0-ECA2A57D1173}"/>
              </a:ext>
            </a:extLst>
          </p:cNvPr>
          <p:cNvSpPr txBox="1"/>
          <p:nvPr/>
        </p:nvSpPr>
        <p:spPr>
          <a:xfrm>
            <a:off x="2595114" y="1552856"/>
            <a:ext cx="5929312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</a:rPr>
              <a:t>메인페이지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Head</a:t>
            </a:r>
            <a:r>
              <a:rPr lang="ko-KR" altLang="en-US" sz="800" dirty="0">
                <a:latin typeface="+mn-ea"/>
              </a:rPr>
              <a:t> 레이아웃 </a:t>
            </a:r>
            <a:r>
              <a:rPr lang="en-US" altLang="ko-KR" sz="800" dirty="0">
                <a:latin typeface="+mn-ea"/>
              </a:rPr>
              <a:t>1-1</a:t>
            </a:r>
            <a:endParaRPr lang="ko-KR" altLang="en-US" sz="8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0BC0F5-DA2F-4369-BA95-9372F57C84E9}"/>
              </a:ext>
            </a:extLst>
          </p:cNvPr>
          <p:cNvSpPr txBox="1"/>
          <p:nvPr/>
        </p:nvSpPr>
        <p:spPr>
          <a:xfrm>
            <a:off x="8518076" y="1336956"/>
            <a:ext cx="84931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버전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ACFB2B-E56A-4DBF-BCF2-C99AF9A79E21}"/>
              </a:ext>
            </a:extLst>
          </p:cNvPr>
          <p:cNvSpPr txBox="1"/>
          <p:nvPr/>
        </p:nvSpPr>
        <p:spPr>
          <a:xfrm>
            <a:off x="8518076" y="1552856"/>
            <a:ext cx="84931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작성자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90F526-A32D-4D5E-A486-4852C0E8DE72}"/>
              </a:ext>
            </a:extLst>
          </p:cNvPr>
          <p:cNvSpPr txBox="1"/>
          <p:nvPr/>
        </p:nvSpPr>
        <p:spPr>
          <a:xfrm>
            <a:off x="9367389" y="1336956"/>
            <a:ext cx="1165225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1.0</a:t>
            </a:r>
            <a:endParaRPr lang="ko-KR" altLang="en-US" sz="8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095FA-8619-4FA6-AFBE-B5D8C6E4E940}"/>
              </a:ext>
            </a:extLst>
          </p:cNvPr>
          <p:cNvSpPr txBox="1"/>
          <p:nvPr/>
        </p:nvSpPr>
        <p:spPr>
          <a:xfrm>
            <a:off x="9367389" y="1552856"/>
            <a:ext cx="1165225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</a:rPr>
              <a:t>송대건</a:t>
            </a:r>
            <a:endParaRPr lang="ko-KR" altLang="en-US" sz="8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B03908-431F-461D-9CE9-4922D4C0BE2C}"/>
              </a:ext>
            </a:extLst>
          </p:cNvPr>
          <p:cNvSpPr txBox="1"/>
          <p:nvPr/>
        </p:nvSpPr>
        <p:spPr>
          <a:xfrm>
            <a:off x="5050976" y="1336956"/>
            <a:ext cx="100806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화면이름</a:t>
            </a:r>
            <a:r>
              <a:rPr lang="en-US" altLang="ko-KR" sz="800" b="1" dirty="0">
                <a:latin typeface="+mn-ea"/>
              </a:rPr>
              <a:t>(ID)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126D20-FCB5-4487-9981-833C2CA15087}"/>
              </a:ext>
            </a:extLst>
          </p:cNvPr>
          <p:cNvSpPr txBox="1"/>
          <p:nvPr/>
        </p:nvSpPr>
        <p:spPr>
          <a:xfrm>
            <a:off x="6065389" y="1336956"/>
            <a:ext cx="2452687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</a:rPr>
              <a:t>메인페이지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( 0.</a:t>
            </a:r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)</a:t>
            </a:r>
            <a:endParaRPr lang="ko-KR" altLang="en-US" sz="8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E6956C-0477-485D-B7C9-AA3A25E20F1C}"/>
              </a:ext>
            </a:extLst>
          </p:cNvPr>
          <p:cNvSpPr txBox="1"/>
          <p:nvPr/>
        </p:nvSpPr>
        <p:spPr>
          <a:xfrm>
            <a:off x="8518076" y="1765581"/>
            <a:ext cx="2014538" cy="215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800" b="1" dirty="0">
                <a:latin typeface="+mn-ea"/>
              </a:rPr>
              <a:t>Description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50A4F6-BC09-482F-AEF4-B633BB7C1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4" y="1981481"/>
            <a:ext cx="16700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+mn-ea"/>
                <a:ea typeface="+mn-ea"/>
              </a:rPr>
              <a:t>설명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39097C-48E9-4D85-A33E-6B528885E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076" y="1978306"/>
            <a:ext cx="414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+mn-ea"/>
                <a:ea typeface="+mn-ea"/>
              </a:rPr>
              <a:t>번호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4471B6-F824-4AD1-B12B-26765A3A442E}"/>
              </a:ext>
            </a:extLst>
          </p:cNvPr>
          <p:cNvSpPr txBox="1"/>
          <p:nvPr/>
        </p:nvSpPr>
        <p:spPr>
          <a:xfrm>
            <a:off x="8524426" y="2194206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DB89C6-59CC-44EE-903A-6374EA3ED590}"/>
              </a:ext>
            </a:extLst>
          </p:cNvPr>
          <p:cNvSpPr txBox="1"/>
          <p:nvPr/>
        </p:nvSpPr>
        <p:spPr>
          <a:xfrm>
            <a:off x="8860977" y="2194206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TNB</a:t>
            </a:r>
            <a:r>
              <a:rPr lang="ko-KR" altLang="en-US" sz="800" dirty="0">
                <a:latin typeface="+mn-ea"/>
              </a:rPr>
              <a:t> 어린이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BDE1C8B-419F-4C08-AC0B-A78A255265A2}"/>
              </a:ext>
            </a:extLst>
          </p:cNvPr>
          <p:cNvCxnSpPr>
            <a:cxnSpLocks/>
          </p:cNvCxnSpPr>
          <p:nvPr/>
        </p:nvCxnSpPr>
        <p:spPr>
          <a:xfrm flipH="1">
            <a:off x="8865091" y="1978306"/>
            <a:ext cx="11760" cy="4193143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B2377C9-3AE0-4ED9-B447-270F9B36CD36}"/>
              </a:ext>
            </a:extLst>
          </p:cNvPr>
          <p:cNvCxnSpPr>
            <a:cxnSpLocks/>
          </p:cNvCxnSpPr>
          <p:nvPr/>
        </p:nvCxnSpPr>
        <p:spPr>
          <a:xfrm>
            <a:off x="10532614" y="1746641"/>
            <a:ext cx="0" cy="442480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D0DA95D-5D29-4F58-BAD2-48FF7FAF4F9D}"/>
              </a:ext>
            </a:extLst>
          </p:cNvPr>
          <p:cNvCxnSpPr>
            <a:cxnSpLocks/>
          </p:cNvCxnSpPr>
          <p:nvPr/>
        </p:nvCxnSpPr>
        <p:spPr>
          <a:xfrm flipH="1">
            <a:off x="1588639" y="6171449"/>
            <a:ext cx="894397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776F3C2-B76B-4175-96A2-3E3C91EA40DE}"/>
              </a:ext>
            </a:extLst>
          </p:cNvPr>
          <p:cNvCxnSpPr/>
          <p:nvPr/>
        </p:nvCxnSpPr>
        <p:spPr>
          <a:xfrm flipH="1">
            <a:off x="8516489" y="2203731"/>
            <a:ext cx="20161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FDBBE4C-4485-4667-B49C-8F41EEEE471F}"/>
              </a:ext>
            </a:extLst>
          </p:cNvPr>
          <p:cNvSpPr txBox="1"/>
          <p:nvPr/>
        </p:nvSpPr>
        <p:spPr>
          <a:xfrm>
            <a:off x="8524426" y="2399480"/>
            <a:ext cx="415925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5E43B7-0219-4873-9C87-36377FB1D17E}"/>
              </a:ext>
            </a:extLst>
          </p:cNvPr>
          <p:cNvSpPr txBox="1"/>
          <p:nvPr/>
        </p:nvSpPr>
        <p:spPr>
          <a:xfrm>
            <a:off x="8860977" y="2399448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TNB </a:t>
            </a:r>
            <a:r>
              <a:rPr lang="ko-KR" altLang="en-US" sz="800" dirty="0" err="1">
                <a:latin typeface="+mn-ea"/>
              </a:rPr>
              <a:t>관련누리집</a:t>
            </a:r>
            <a:endParaRPr lang="ko-KR" altLang="en-US" sz="8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1C51CBA-B2BA-4379-BA05-A4A3F92D0052}"/>
              </a:ext>
            </a:extLst>
          </p:cNvPr>
          <p:cNvSpPr txBox="1"/>
          <p:nvPr/>
        </p:nvSpPr>
        <p:spPr>
          <a:xfrm>
            <a:off x="8524426" y="2604298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229B468-7D56-4887-B158-1E663D548ED8}"/>
              </a:ext>
            </a:extLst>
          </p:cNvPr>
          <p:cNvSpPr txBox="1"/>
          <p:nvPr/>
        </p:nvSpPr>
        <p:spPr>
          <a:xfrm>
            <a:off x="8860977" y="2604690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TNB </a:t>
            </a:r>
            <a:r>
              <a:rPr lang="ko-KR" altLang="en-US" sz="800" dirty="0">
                <a:latin typeface="+mn-ea"/>
              </a:rPr>
              <a:t>시도 교육청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D86134-9815-4B2E-BD1C-3AA1703586BA}"/>
              </a:ext>
            </a:extLst>
          </p:cNvPr>
          <p:cNvSpPr txBox="1"/>
          <p:nvPr/>
        </p:nvSpPr>
        <p:spPr>
          <a:xfrm>
            <a:off x="8524426" y="2809572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03</a:t>
            </a:r>
            <a:endParaRPr lang="ko-KR" altLang="en-US" sz="8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55F9E3-EFEA-4224-BF19-AAA2A353DC54}"/>
              </a:ext>
            </a:extLst>
          </p:cNvPr>
          <p:cNvSpPr txBox="1"/>
          <p:nvPr/>
        </p:nvSpPr>
        <p:spPr>
          <a:xfrm>
            <a:off x="8860977" y="2809932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ea"/>
              </a:rPr>
              <a:t>TNB </a:t>
            </a:r>
            <a:r>
              <a:rPr lang="ko-KR" altLang="en-US" sz="800" dirty="0">
                <a:latin typeface="+mn-ea"/>
              </a:rPr>
              <a:t>영문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9CC295-7344-4007-B05B-A88AF6F35AA8}"/>
              </a:ext>
            </a:extLst>
          </p:cNvPr>
          <p:cNvSpPr txBox="1"/>
          <p:nvPr/>
        </p:nvSpPr>
        <p:spPr>
          <a:xfrm>
            <a:off x="8524426" y="3014846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04</a:t>
            </a:r>
            <a:endParaRPr lang="ko-KR" altLang="en-US" sz="80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7DF81E-7EE8-4346-AB63-78C3854B6541}"/>
              </a:ext>
            </a:extLst>
          </p:cNvPr>
          <p:cNvSpPr txBox="1"/>
          <p:nvPr/>
        </p:nvSpPr>
        <p:spPr>
          <a:xfrm>
            <a:off x="8860977" y="3015174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ea"/>
              </a:rPr>
              <a:t>TNB </a:t>
            </a:r>
            <a:r>
              <a:rPr lang="ko-KR" altLang="en-US" sz="800" dirty="0">
                <a:latin typeface="+mn-ea"/>
              </a:rPr>
              <a:t>검색어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F2A398-3BFA-4DC0-B157-55DCB3F651E5}"/>
              </a:ext>
            </a:extLst>
          </p:cNvPr>
          <p:cNvSpPr txBox="1"/>
          <p:nvPr/>
        </p:nvSpPr>
        <p:spPr>
          <a:xfrm>
            <a:off x="8524426" y="3220120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05</a:t>
            </a:r>
            <a:endParaRPr lang="ko-KR" altLang="en-US" sz="8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243985B-46F1-4C7A-BEAB-685D677D8BAD}"/>
              </a:ext>
            </a:extLst>
          </p:cNvPr>
          <p:cNvSpPr txBox="1"/>
          <p:nvPr/>
        </p:nvSpPr>
        <p:spPr>
          <a:xfrm>
            <a:off x="8860977" y="3220416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ea"/>
              </a:rPr>
              <a:t>TNB </a:t>
            </a:r>
            <a:r>
              <a:rPr lang="ko-KR" altLang="en-US" sz="800" dirty="0" err="1">
                <a:latin typeface="+mn-ea"/>
              </a:rPr>
              <a:t>인기검색어</a:t>
            </a:r>
            <a:endParaRPr lang="ko-KR" altLang="en-US" sz="80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5B7358-0833-408E-93D8-8BC280B60C17}"/>
              </a:ext>
            </a:extLst>
          </p:cNvPr>
          <p:cNvSpPr txBox="1"/>
          <p:nvPr/>
        </p:nvSpPr>
        <p:spPr>
          <a:xfrm>
            <a:off x="8524426" y="3425394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06</a:t>
            </a:r>
            <a:endParaRPr lang="ko-KR" altLang="en-US" sz="800" dirty="0"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E81EEE4-D2FA-4091-80A4-2AEF5374763E}"/>
              </a:ext>
            </a:extLst>
          </p:cNvPr>
          <p:cNvSpPr txBox="1"/>
          <p:nvPr/>
        </p:nvSpPr>
        <p:spPr>
          <a:xfrm>
            <a:off x="8860977" y="3425658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>
                <a:latin typeface="+mn-ea"/>
              </a:rPr>
              <a:t>로고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9551A3-5AAD-479E-B257-9D5D6DC715F7}"/>
              </a:ext>
            </a:extLst>
          </p:cNvPr>
          <p:cNvSpPr txBox="1"/>
          <p:nvPr/>
        </p:nvSpPr>
        <p:spPr>
          <a:xfrm>
            <a:off x="8524426" y="3630668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07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59D2D6-462D-4508-B32E-99FFF98C283F}"/>
              </a:ext>
            </a:extLst>
          </p:cNvPr>
          <p:cNvSpPr txBox="1"/>
          <p:nvPr/>
        </p:nvSpPr>
        <p:spPr>
          <a:xfrm>
            <a:off x="8860977" y="3630900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ea"/>
              </a:rPr>
              <a:t>GNB </a:t>
            </a:r>
            <a:r>
              <a:rPr lang="ko-KR" altLang="en-US" sz="800" dirty="0">
                <a:latin typeface="+mn-ea"/>
              </a:rPr>
              <a:t>국민참여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민원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5D29CE7-9848-4C16-BF50-4DACA8A53E28}"/>
              </a:ext>
            </a:extLst>
          </p:cNvPr>
          <p:cNvSpPr txBox="1"/>
          <p:nvPr/>
        </p:nvSpPr>
        <p:spPr>
          <a:xfrm>
            <a:off x="8524426" y="3835942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08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EFF511-E3B3-4411-885B-9AAA63EC41A0}"/>
              </a:ext>
            </a:extLst>
          </p:cNvPr>
          <p:cNvSpPr txBox="1"/>
          <p:nvPr/>
        </p:nvSpPr>
        <p:spPr>
          <a:xfrm>
            <a:off x="8860977" y="3836142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ea"/>
              </a:rPr>
              <a:t>GNB </a:t>
            </a:r>
            <a:r>
              <a:rPr lang="ko-KR" altLang="en-US" sz="800" dirty="0">
                <a:latin typeface="+mn-ea"/>
              </a:rPr>
              <a:t>교육부 소식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E95B15-F2E2-427C-BF0B-E83C4E8E0705}"/>
              </a:ext>
            </a:extLst>
          </p:cNvPr>
          <p:cNvSpPr txBox="1"/>
          <p:nvPr/>
        </p:nvSpPr>
        <p:spPr>
          <a:xfrm>
            <a:off x="8524426" y="4041216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09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6172DC1-E543-413F-B01E-937654C3C6EB}"/>
              </a:ext>
            </a:extLst>
          </p:cNvPr>
          <p:cNvSpPr txBox="1"/>
          <p:nvPr/>
        </p:nvSpPr>
        <p:spPr>
          <a:xfrm>
            <a:off x="8860977" y="4041384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ea"/>
              </a:rPr>
              <a:t>GNB </a:t>
            </a:r>
            <a:r>
              <a:rPr lang="ko-KR" altLang="en-US" sz="800" dirty="0">
                <a:latin typeface="+mn-ea"/>
              </a:rPr>
              <a:t>정책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B19224-A75B-4F8A-899E-FC7689385A31}"/>
              </a:ext>
            </a:extLst>
          </p:cNvPr>
          <p:cNvSpPr txBox="1"/>
          <p:nvPr/>
        </p:nvSpPr>
        <p:spPr>
          <a:xfrm>
            <a:off x="8524426" y="4246490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E48F882-88A6-4CD0-B172-02D2373EAF40}"/>
              </a:ext>
            </a:extLst>
          </p:cNvPr>
          <p:cNvSpPr txBox="1"/>
          <p:nvPr/>
        </p:nvSpPr>
        <p:spPr>
          <a:xfrm>
            <a:off x="8860977" y="4246626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GNB </a:t>
            </a:r>
            <a:r>
              <a:rPr lang="ko-KR" altLang="en-US" sz="800" dirty="0">
                <a:latin typeface="+mn-ea"/>
              </a:rPr>
              <a:t>법령정보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E5B5CE-4BCA-4C12-964F-B85226FA48E3}"/>
              </a:ext>
            </a:extLst>
          </p:cNvPr>
          <p:cNvSpPr txBox="1"/>
          <p:nvPr/>
        </p:nvSpPr>
        <p:spPr>
          <a:xfrm>
            <a:off x="8524426" y="4451764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11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BB1A788-9637-4A9C-BFD4-80430D310F39}"/>
              </a:ext>
            </a:extLst>
          </p:cNvPr>
          <p:cNvSpPr txBox="1"/>
          <p:nvPr/>
        </p:nvSpPr>
        <p:spPr>
          <a:xfrm>
            <a:off x="8860977" y="4451868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GNB </a:t>
            </a:r>
            <a:r>
              <a:rPr lang="ko-KR" altLang="en-US" sz="800" dirty="0">
                <a:latin typeface="+mn-ea"/>
              </a:rPr>
              <a:t>교육부 소개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708A21F-3CF0-4F40-B635-6A12FE28CC50}"/>
              </a:ext>
            </a:extLst>
          </p:cNvPr>
          <p:cNvSpPr txBox="1"/>
          <p:nvPr/>
        </p:nvSpPr>
        <p:spPr>
          <a:xfrm>
            <a:off x="8524425" y="4657038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12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10B6E3-A80B-46A0-8463-4759B6FE2B4D}"/>
              </a:ext>
            </a:extLst>
          </p:cNvPr>
          <p:cNvSpPr txBox="1"/>
          <p:nvPr/>
        </p:nvSpPr>
        <p:spPr>
          <a:xfrm>
            <a:off x="8524424" y="4862312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13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9DE05DB-A61C-4861-8930-DDE314D4568E}"/>
              </a:ext>
            </a:extLst>
          </p:cNvPr>
          <p:cNvSpPr txBox="1"/>
          <p:nvPr/>
        </p:nvSpPr>
        <p:spPr>
          <a:xfrm>
            <a:off x="8524424" y="5067591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14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BB02CA-13AB-4B82-B1D6-C8FC7A1CD869}"/>
              </a:ext>
            </a:extLst>
          </p:cNvPr>
          <p:cNvSpPr txBox="1"/>
          <p:nvPr/>
        </p:nvSpPr>
        <p:spPr>
          <a:xfrm>
            <a:off x="8860977" y="4657110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GNB</a:t>
            </a:r>
            <a:r>
              <a:rPr lang="ko-KR" altLang="en-US" sz="800" dirty="0">
                <a:latin typeface="+mn-ea"/>
              </a:rPr>
              <a:t> 교원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CE4CC5-11C3-4DC5-93DE-DBE4EC146AF7}"/>
              </a:ext>
            </a:extLst>
          </p:cNvPr>
          <p:cNvSpPr txBox="1"/>
          <p:nvPr/>
        </p:nvSpPr>
        <p:spPr>
          <a:xfrm>
            <a:off x="8860977" y="4862352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TNB</a:t>
            </a:r>
            <a:r>
              <a:rPr lang="ko-KR" altLang="en-US" sz="800" dirty="0">
                <a:latin typeface="+mn-ea"/>
              </a:rPr>
              <a:t> 전체메뉴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2FF9893-A9AE-4F2D-98DD-77C1C4D41A90}"/>
              </a:ext>
            </a:extLst>
          </p:cNvPr>
          <p:cNvSpPr txBox="1"/>
          <p:nvPr/>
        </p:nvSpPr>
        <p:spPr>
          <a:xfrm>
            <a:off x="8860977" y="5067591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Big visual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C13344D-0B35-40DF-8EB2-2C64DE233191}"/>
              </a:ext>
            </a:extLst>
          </p:cNvPr>
          <p:cNvCxnSpPr>
            <a:cxnSpLocks/>
          </p:cNvCxnSpPr>
          <p:nvPr/>
        </p:nvCxnSpPr>
        <p:spPr>
          <a:xfrm>
            <a:off x="1588639" y="1765581"/>
            <a:ext cx="0" cy="442480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B4BDB0C-31A6-4E04-9407-C1FF672C3387}"/>
              </a:ext>
            </a:extLst>
          </p:cNvPr>
          <p:cNvSpPr/>
          <p:nvPr/>
        </p:nvSpPr>
        <p:spPr>
          <a:xfrm>
            <a:off x="1764611" y="2099217"/>
            <a:ext cx="458234" cy="4090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00. 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어린이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9992E86-0EF6-4467-8A3B-2DF86F9D6974}"/>
              </a:ext>
            </a:extLst>
          </p:cNvPr>
          <p:cNvSpPr/>
          <p:nvPr/>
        </p:nvSpPr>
        <p:spPr>
          <a:xfrm>
            <a:off x="2322418" y="2096613"/>
            <a:ext cx="631726" cy="4013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01.</a:t>
            </a: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관련누리집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4859616-F92C-47AB-B45B-80F8E1AEF94E}"/>
              </a:ext>
            </a:extLst>
          </p:cNvPr>
          <p:cNvSpPr/>
          <p:nvPr/>
        </p:nvSpPr>
        <p:spPr>
          <a:xfrm>
            <a:off x="3121392" y="2106957"/>
            <a:ext cx="460872" cy="4013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02.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시도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교육청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E430002-7EC5-4BAB-B149-9C030C0A4CDF}"/>
              </a:ext>
            </a:extLst>
          </p:cNvPr>
          <p:cNvSpPr/>
          <p:nvPr/>
        </p:nvSpPr>
        <p:spPr>
          <a:xfrm>
            <a:off x="3823045" y="2096613"/>
            <a:ext cx="460872" cy="4116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03.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영문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(ENG)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03A3922-A45B-489B-A585-56DA89D13334}"/>
              </a:ext>
            </a:extLst>
          </p:cNvPr>
          <p:cNvSpPr/>
          <p:nvPr/>
        </p:nvSpPr>
        <p:spPr>
          <a:xfrm>
            <a:off x="4544822" y="2098863"/>
            <a:ext cx="1985980" cy="4094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04. </a:t>
            </a:r>
            <a:r>
              <a:rPr lang="ko-KR" altLang="en-US" sz="800" dirty="0">
                <a:solidFill>
                  <a:schemeClr val="tx1"/>
                </a:solidFill>
              </a:rPr>
              <a:t>검색어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0A13A9B-BB3E-4991-986B-483E5AAE4252}"/>
              </a:ext>
            </a:extLst>
          </p:cNvPr>
          <p:cNvSpPr/>
          <p:nvPr/>
        </p:nvSpPr>
        <p:spPr>
          <a:xfrm>
            <a:off x="6837110" y="2098863"/>
            <a:ext cx="1426046" cy="3990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05. </a:t>
            </a:r>
            <a:r>
              <a:rPr lang="ko-KR" altLang="en-US" sz="700" dirty="0" err="1">
                <a:solidFill>
                  <a:schemeClr val="tx1"/>
                </a:solidFill>
              </a:rPr>
              <a:t>인기검색어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6B42CBF-FBF4-4D1C-A9CD-E6EACF291620}"/>
              </a:ext>
            </a:extLst>
          </p:cNvPr>
          <p:cNvSpPr/>
          <p:nvPr/>
        </p:nvSpPr>
        <p:spPr>
          <a:xfrm>
            <a:off x="1764611" y="2849708"/>
            <a:ext cx="928252" cy="4090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06. </a:t>
            </a:r>
            <a:r>
              <a:rPr lang="ko-KR" altLang="en-US" sz="7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39E5DBD-7537-4F40-B8E9-B3158707433B}"/>
              </a:ext>
            </a:extLst>
          </p:cNvPr>
          <p:cNvSpPr/>
          <p:nvPr/>
        </p:nvSpPr>
        <p:spPr>
          <a:xfrm>
            <a:off x="3093995" y="2848791"/>
            <a:ext cx="573913" cy="3990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07. 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국민참여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민원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9C287BF-C869-45BD-8557-3A0D037251D8}"/>
              </a:ext>
            </a:extLst>
          </p:cNvPr>
          <p:cNvSpPr/>
          <p:nvPr/>
        </p:nvSpPr>
        <p:spPr>
          <a:xfrm>
            <a:off x="3889334" y="2848791"/>
            <a:ext cx="509668" cy="3990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08.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교육부 소식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BA127CD-542A-4A7D-9113-B0717BF0F12F}"/>
              </a:ext>
            </a:extLst>
          </p:cNvPr>
          <p:cNvSpPr/>
          <p:nvPr/>
        </p:nvSpPr>
        <p:spPr>
          <a:xfrm>
            <a:off x="4716422" y="2847834"/>
            <a:ext cx="509668" cy="3990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09. 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E191FBF-8322-4A7C-BE56-410AACD02F56}"/>
              </a:ext>
            </a:extLst>
          </p:cNvPr>
          <p:cNvSpPr/>
          <p:nvPr/>
        </p:nvSpPr>
        <p:spPr>
          <a:xfrm>
            <a:off x="5511760" y="2847834"/>
            <a:ext cx="509668" cy="3990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10.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법령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FED4E38-632F-4F0B-8D9B-A4DCABE78A82}"/>
              </a:ext>
            </a:extLst>
          </p:cNvPr>
          <p:cNvSpPr/>
          <p:nvPr/>
        </p:nvSpPr>
        <p:spPr>
          <a:xfrm>
            <a:off x="6298310" y="2847834"/>
            <a:ext cx="509668" cy="3990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11. 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교육부 소개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1C8B2A5-5213-4E34-A50A-B2371CDCD7D9}"/>
              </a:ext>
            </a:extLst>
          </p:cNvPr>
          <p:cNvSpPr/>
          <p:nvPr/>
        </p:nvSpPr>
        <p:spPr>
          <a:xfrm>
            <a:off x="7029403" y="2848091"/>
            <a:ext cx="509668" cy="3990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12. 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교원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C049FBA-9F5E-4445-BBC8-2C698A1961BB}"/>
              </a:ext>
            </a:extLst>
          </p:cNvPr>
          <p:cNvSpPr/>
          <p:nvPr/>
        </p:nvSpPr>
        <p:spPr>
          <a:xfrm>
            <a:off x="7875622" y="2839315"/>
            <a:ext cx="549230" cy="3990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13. 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전체메뉴</a:t>
            </a: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C369CE0-15A0-4023-AE60-9F06407CD20B}"/>
              </a:ext>
            </a:extLst>
          </p:cNvPr>
          <p:cNvCxnSpPr>
            <a:cxnSpLocks/>
          </p:cNvCxnSpPr>
          <p:nvPr/>
        </p:nvCxnSpPr>
        <p:spPr>
          <a:xfrm>
            <a:off x="8524424" y="1746641"/>
            <a:ext cx="0" cy="442480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E4FF9C1-4645-46E4-8974-673E312E2A87}"/>
              </a:ext>
            </a:extLst>
          </p:cNvPr>
          <p:cNvSpPr/>
          <p:nvPr/>
        </p:nvSpPr>
        <p:spPr>
          <a:xfrm>
            <a:off x="1588639" y="3892800"/>
            <a:ext cx="6934200" cy="2056237"/>
          </a:xfrm>
          <a:prstGeom prst="rect">
            <a:avLst/>
          </a:prstGeom>
          <a:solidFill>
            <a:srgbClr val="E8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C4E978A-7A1D-4E8D-93F8-F49D29B3EDD0}"/>
              </a:ext>
            </a:extLst>
          </p:cNvPr>
          <p:cNvSpPr/>
          <p:nvPr/>
        </p:nvSpPr>
        <p:spPr>
          <a:xfrm>
            <a:off x="2193139" y="4042677"/>
            <a:ext cx="5722041" cy="17460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14. Big visual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EB5EE12-28E8-4D48-B745-F0EE998A45E7}"/>
              </a:ext>
            </a:extLst>
          </p:cNvPr>
          <p:cNvCxnSpPr>
            <a:cxnSpLocks/>
          </p:cNvCxnSpPr>
          <p:nvPr/>
        </p:nvCxnSpPr>
        <p:spPr>
          <a:xfrm>
            <a:off x="2193139" y="4041216"/>
            <a:ext cx="5729976" cy="17365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F6A6F0E-01C3-46FE-B42C-544F5EFB8C55}"/>
              </a:ext>
            </a:extLst>
          </p:cNvPr>
          <p:cNvCxnSpPr>
            <a:cxnSpLocks/>
          </p:cNvCxnSpPr>
          <p:nvPr/>
        </p:nvCxnSpPr>
        <p:spPr>
          <a:xfrm flipV="1">
            <a:off x="2201074" y="4051842"/>
            <a:ext cx="5729976" cy="1716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2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F9D41DA-233A-FD0C-8E92-76ECD7D3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4CEE32-23E5-992A-D782-88B9AB1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64D8E-8D12-1806-334A-60503FABBEAD}"/>
              </a:ext>
            </a:extLst>
          </p:cNvPr>
          <p:cNvSpPr txBox="1"/>
          <p:nvPr/>
        </p:nvSpPr>
        <p:spPr>
          <a:xfrm>
            <a:off x="1590226" y="1336956"/>
            <a:ext cx="100806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프로젝트이름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9014E-0C24-6BA9-51EF-DA548C37141F}"/>
              </a:ext>
            </a:extLst>
          </p:cNvPr>
          <p:cNvSpPr txBox="1"/>
          <p:nvPr/>
        </p:nvSpPr>
        <p:spPr>
          <a:xfrm>
            <a:off x="1590226" y="1552856"/>
            <a:ext cx="100806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F4887-EE0A-F682-3581-587F084A34B8}"/>
              </a:ext>
            </a:extLst>
          </p:cNvPr>
          <p:cNvSpPr txBox="1"/>
          <p:nvPr/>
        </p:nvSpPr>
        <p:spPr>
          <a:xfrm>
            <a:off x="2595114" y="1336956"/>
            <a:ext cx="2455862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2022 </a:t>
            </a:r>
            <a:r>
              <a:rPr lang="ko-KR" altLang="en-US" sz="800" dirty="0">
                <a:latin typeface="+mn-ea"/>
              </a:rPr>
              <a:t>교육부 웹사이트 리뉴얼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52FC7-1D32-FAD1-1884-109A6BCAF282}"/>
              </a:ext>
            </a:extLst>
          </p:cNvPr>
          <p:cNvSpPr txBox="1"/>
          <p:nvPr/>
        </p:nvSpPr>
        <p:spPr>
          <a:xfrm>
            <a:off x="2595114" y="1552856"/>
            <a:ext cx="5929312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</a:rPr>
              <a:t>메인페이지</a:t>
            </a:r>
            <a:r>
              <a:rPr lang="ko-KR" altLang="en-US" sz="800" dirty="0">
                <a:latin typeface="+mn-ea"/>
              </a:rPr>
              <a:t> 레이아웃 </a:t>
            </a:r>
            <a:r>
              <a:rPr lang="en-US" altLang="ko-KR" sz="800" dirty="0">
                <a:latin typeface="+mn-ea"/>
              </a:rPr>
              <a:t>1-2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65DB9-8E69-21B4-A066-4801F7971DDA}"/>
              </a:ext>
            </a:extLst>
          </p:cNvPr>
          <p:cNvSpPr txBox="1"/>
          <p:nvPr/>
        </p:nvSpPr>
        <p:spPr>
          <a:xfrm>
            <a:off x="8518076" y="1336956"/>
            <a:ext cx="84931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버전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44BEF-7C03-73A7-129D-C968F0BD41F7}"/>
              </a:ext>
            </a:extLst>
          </p:cNvPr>
          <p:cNvSpPr txBox="1"/>
          <p:nvPr/>
        </p:nvSpPr>
        <p:spPr>
          <a:xfrm>
            <a:off x="8518076" y="1552856"/>
            <a:ext cx="84931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작성자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7666D-2DBE-17AF-3528-BE60BD6E3F01}"/>
              </a:ext>
            </a:extLst>
          </p:cNvPr>
          <p:cNvSpPr txBox="1"/>
          <p:nvPr/>
        </p:nvSpPr>
        <p:spPr>
          <a:xfrm>
            <a:off x="9367389" y="1336956"/>
            <a:ext cx="1165225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1.0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EF9EA-48A3-3B33-10AE-CACE6E1BC20B}"/>
              </a:ext>
            </a:extLst>
          </p:cNvPr>
          <p:cNvSpPr txBox="1"/>
          <p:nvPr/>
        </p:nvSpPr>
        <p:spPr>
          <a:xfrm>
            <a:off x="9367389" y="1552856"/>
            <a:ext cx="1165225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</a:rPr>
              <a:t>송대건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D0144-7CC4-4BBA-71FA-6ADB0890B834}"/>
              </a:ext>
            </a:extLst>
          </p:cNvPr>
          <p:cNvSpPr txBox="1"/>
          <p:nvPr/>
        </p:nvSpPr>
        <p:spPr>
          <a:xfrm>
            <a:off x="5050976" y="1336956"/>
            <a:ext cx="100806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화면이름</a:t>
            </a:r>
            <a:r>
              <a:rPr lang="en-US" altLang="ko-KR" sz="800" b="1" dirty="0">
                <a:latin typeface="+mn-ea"/>
              </a:rPr>
              <a:t>(ID)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8E375-85D0-1223-5162-2C1AC5BCD175}"/>
              </a:ext>
            </a:extLst>
          </p:cNvPr>
          <p:cNvSpPr txBox="1"/>
          <p:nvPr/>
        </p:nvSpPr>
        <p:spPr>
          <a:xfrm>
            <a:off x="6065389" y="1336956"/>
            <a:ext cx="2452687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</a:rPr>
              <a:t>메인페이지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( 0.</a:t>
            </a:r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)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002D5-962E-CBBF-9F3A-555B0D3657F4}"/>
              </a:ext>
            </a:extLst>
          </p:cNvPr>
          <p:cNvSpPr txBox="1"/>
          <p:nvPr/>
        </p:nvSpPr>
        <p:spPr>
          <a:xfrm>
            <a:off x="8518076" y="1765581"/>
            <a:ext cx="2014538" cy="215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800" b="1" dirty="0">
                <a:latin typeface="+mn-ea"/>
              </a:rPr>
              <a:t>Description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47399-E189-4F4D-BFDD-C9B33DEB3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4" y="1981481"/>
            <a:ext cx="16700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+mn-ea"/>
                <a:ea typeface="+mn-ea"/>
              </a:rPr>
              <a:t>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DB9FE-C1CC-7B73-E549-970C99E6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076" y="1978306"/>
            <a:ext cx="414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+mn-ea"/>
                <a:ea typeface="+mn-ea"/>
              </a:rPr>
              <a:t>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F7DE4-0496-CC48-6522-7ACAE500BFB4}"/>
              </a:ext>
            </a:extLst>
          </p:cNvPr>
          <p:cNvSpPr txBox="1"/>
          <p:nvPr/>
        </p:nvSpPr>
        <p:spPr>
          <a:xfrm>
            <a:off x="8524426" y="2194206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15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D8C48-CB3F-546B-B970-C279E3C94F0C}"/>
              </a:ext>
            </a:extLst>
          </p:cNvPr>
          <p:cNvSpPr txBox="1"/>
          <p:nvPr/>
        </p:nvSpPr>
        <p:spPr>
          <a:xfrm>
            <a:off x="8860977" y="2194206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공지사항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DDAE0DA-E025-C3DD-E85A-D361C99B730C}"/>
              </a:ext>
            </a:extLst>
          </p:cNvPr>
          <p:cNvCxnSpPr>
            <a:cxnSpLocks/>
          </p:cNvCxnSpPr>
          <p:nvPr/>
        </p:nvCxnSpPr>
        <p:spPr>
          <a:xfrm flipH="1">
            <a:off x="8865091" y="1978306"/>
            <a:ext cx="11760" cy="4193143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2262DE-5B84-C316-AA40-6523215A51AE}"/>
              </a:ext>
            </a:extLst>
          </p:cNvPr>
          <p:cNvCxnSpPr>
            <a:cxnSpLocks/>
          </p:cNvCxnSpPr>
          <p:nvPr/>
        </p:nvCxnSpPr>
        <p:spPr>
          <a:xfrm>
            <a:off x="10532614" y="1746641"/>
            <a:ext cx="0" cy="442480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780555-E7FB-F73C-2DC0-E6B0311144FB}"/>
              </a:ext>
            </a:extLst>
          </p:cNvPr>
          <p:cNvCxnSpPr>
            <a:cxnSpLocks/>
          </p:cNvCxnSpPr>
          <p:nvPr/>
        </p:nvCxnSpPr>
        <p:spPr>
          <a:xfrm flipH="1">
            <a:off x="1588639" y="6171449"/>
            <a:ext cx="894397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97DA54F-5625-35A5-F915-5BF10E24CF99}"/>
              </a:ext>
            </a:extLst>
          </p:cNvPr>
          <p:cNvCxnSpPr/>
          <p:nvPr/>
        </p:nvCxnSpPr>
        <p:spPr>
          <a:xfrm flipH="1">
            <a:off x="8516489" y="2203731"/>
            <a:ext cx="20161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79F03E-FC80-AAE6-4B89-73ACB920B63F}"/>
              </a:ext>
            </a:extLst>
          </p:cNvPr>
          <p:cNvSpPr txBox="1"/>
          <p:nvPr/>
        </p:nvSpPr>
        <p:spPr>
          <a:xfrm>
            <a:off x="8524426" y="2399480"/>
            <a:ext cx="415925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16</a:t>
            </a:r>
            <a:endParaRPr lang="ko-KR" altLang="en-US" sz="8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BD157C-C121-DC26-4DA0-21474180A122}"/>
              </a:ext>
            </a:extLst>
          </p:cNvPr>
          <p:cNvSpPr txBox="1"/>
          <p:nvPr/>
        </p:nvSpPr>
        <p:spPr>
          <a:xfrm>
            <a:off x="8860977" y="2399448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Quick menu</a:t>
            </a:r>
            <a:endParaRPr lang="ko-KR" altLang="en-US" sz="8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C4679-5469-3CBE-04C5-C5DEC2BE2A48}"/>
              </a:ext>
            </a:extLst>
          </p:cNvPr>
          <p:cNvSpPr txBox="1"/>
          <p:nvPr/>
        </p:nvSpPr>
        <p:spPr>
          <a:xfrm>
            <a:off x="8524426" y="2604298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17</a:t>
            </a:r>
            <a:endParaRPr lang="ko-KR" altLang="en-US" sz="8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62939B-6307-3311-BFFE-D6BB636A3B81}"/>
              </a:ext>
            </a:extLst>
          </p:cNvPr>
          <p:cNvSpPr txBox="1"/>
          <p:nvPr/>
        </p:nvSpPr>
        <p:spPr>
          <a:xfrm>
            <a:off x="8524426" y="2809572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18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554C70-2FE3-C1BF-7B28-0FA072438A6B}"/>
              </a:ext>
            </a:extLst>
          </p:cNvPr>
          <p:cNvSpPr txBox="1"/>
          <p:nvPr/>
        </p:nvSpPr>
        <p:spPr>
          <a:xfrm>
            <a:off x="8860977" y="2809932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ea"/>
              </a:rPr>
              <a:t>Quick menu(</a:t>
            </a:r>
            <a:r>
              <a:rPr lang="ko-KR" altLang="en-US" sz="800" dirty="0">
                <a:latin typeface="+mn-ea"/>
              </a:rPr>
              <a:t>주요정보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3ECDD7-9632-E7D2-A75D-54A7B19DFAB2}"/>
              </a:ext>
            </a:extLst>
          </p:cNvPr>
          <p:cNvCxnSpPr>
            <a:cxnSpLocks/>
          </p:cNvCxnSpPr>
          <p:nvPr/>
        </p:nvCxnSpPr>
        <p:spPr>
          <a:xfrm>
            <a:off x="1588639" y="1765581"/>
            <a:ext cx="0" cy="442480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073B2EF-19AD-5951-A81A-E8D0BBA843DF}"/>
              </a:ext>
            </a:extLst>
          </p:cNvPr>
          <p:cNvCxnSpPr>
            <a:cxnSpLocks/>
          </p:cNvCxnSpPr>
          <p:nvPr/>
        </p:nvCxnSpPr>
        <p:spPr>
          <a:xfrm>
            <a:off x="8524424" y="1746641"/>
            <a:ext cx="0" cy="442480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8F7783-28A4-94DB-4206-D96A9348D75F}"/>
              </a:ext>
            </a:extLst>
          </p:cNvPr>
          <p:cNvSpPr txBox="1"/>
          <p:nvPr/>
        </p:nvSpPr>
        <p:spPr>
          <a:xfrm>
            <a:off x="0" y="169937"/>
            <a:ext cx="16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스토리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보드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D765D5-46AC-93B2-0DB2-1F3E66D03BF9}"/>
              </a:ext>
            </a:extLst>
          </p:cNvPr>
          <p:cNvSpPr/>
          <p:nvPr/>
        </p:nvSpPr>
        <p:spPr>
          <a:xfrm>
            <a:off x="1588639" y="3892800"/>
            <a:ext cx="6934200" cy="2056237"/>
          </a:xfrm>
          <a:prstGeom prst="rect">
            <a:avLst/>
          </a:prstGeom>
          <a:solidFill>
            <a:srgbClr val="E8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2814BDB-20E7-E323-F4FC-D2209E3C1A44}"/>
              </a:ext>
            </a:extLst>
          </p:cNvPr>
          <p:cNvSpPr/>
          <p:nvPr/>
        </p:nvSpPr>
        <p:spPr>
          <a:xfrm>
            <a:off x="5177992" y="1991841"/>
            <a:ext cx="2964857" cy="1634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16. Quick menu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4B3255-1CAA-F424-8A4B-055FA7E7746F}"/>
              </a:ext>
            </a:extLst>
          </p:cNvPr>
          <p:cNvSpPr/>
          <p:nvPr/>
        </p:nvSpPr>
        <p:spPr>
          <a:xfrm>
            <a:off x="1966773" y="4088485"/>
            <a:ext cx="2964857" cy="1634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17. </a:t>
            </a:r>
            <a:r>
              <a:rPr lang="ko-KR" altLang="en-US" sz="1200" dirty="0">
                <a:solidFill>
                  <a:schemeClr val="tx1"/>
                </a:solidFill>
              </a:rPr>
              <a:t>사진 영상 뉴스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D89F395-6A6B-A6ED-55BA-C3917E04F11E}"/>
              </a:ext>
            </a:extLst>
          </p:cNvPr>
          <p:cNvSpPr/>
          <p:nvPr/>
        </p:nvSpPr>
        <p:spPr>
          <a:xfrm>
            <a:off x="5177992" y="4084637"/>
            <a:ext cx="2964857" cy="1634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18. Quick menu(</a:t>
            </a:r>
            <a:r>
              <a:rPr lang="ko-KR" altLang="en-US" sz="1200" dirty="0">
                <a:solidFill>
                  <a:schemeClr val="tx1"/>
                </a:solidFill>
              </a:rPr>
              <a:t>주요정보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5A28BC-393C-C718-A7CC-3E7D1631AA3B}"/>
              </a:ext>
            </a:extLst>
          </p:cNvPr>
          <p:cNvSpPr/>
          <p:nvPr/>
        </p:nvSpPr>
        <p:spPr>
          <a:xfrm>
            <a:off x="2197553" y="2194472"/>
            <a:ext cx="1061137" cy="1822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40F8277-043A-B61D-F04D-E99EF04CBDEA}"/>
              </a:ext>
            </a:extLst>
          </p:cNvPr>
          <p:cNvSpPr/>
          <p:nvPr/>
        </p:nvSpPr>
        <p:spPr>
          <a:xfrm>
            <a:off x="2197552" y="2478943"/>
            <a:ext cx="2389127" cy="18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A957FCE-984B-7CEA-0498-BBF052803483}"/>
              </a:ext>
            </a:extLst>
          </p:cNvPr>
          <p:cNvSpPr/>
          <p:nvPr/>
        </p:nvSpPr>
        <p:spPr>
          <a:xfrm>
            <a:off x="2190876" y="2741076"/>
            <a:ext cx="2405508" cy="174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D63F812-6194-1840-7434-8E55774C3B94}"/>
              </a:ext>
            </a:extLst>
          </p:cNvPr>
          <p:cNvSpPr/>
          <p:nvPr/>
        </p:nvSpPr>
        <p:spPr>
          <a:xfrm>
            <a:off x="2207256" y="2972033"/>
            <a:ext cx="2389127" cy="188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BB3E5E5-375D-E043-462B-903F94413595}"/>
              </a:ext>
            </a:extLst>
          </p:cNvPr>
          <p:cNvSpPr/>
          <p:nvPr/>
        </p:nvSpPr>
        <p:spPr>
          <a:xfrm>
            <a:off x="2173701" y="3206959"/>
            <a:ext cx="2412978" cy="177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B4E21F-4E18-7827-791E-0D39F45286B1}"/>
              </a:ext>
            </a:extLst>
          </p:cNvPr>
          <p:cNvSpPr/>
          <p:nvPr/>
        </p:nvSpPr>
        <p:spPr>
          <a:xfrm>
            <a:off x="1966773" y="1995689"/>
            <a:ext cx="2964857" cy="1634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15. </a:t>
            </a:r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DC8127C-28E3-968E-B0E0-9CEDC112967F}"/>
              </a:ext>
            </a:extLst>
          </p:cNvPr>
          <p:cNvSpPr/>
          <p:nvPr/>
        </p:nvSpPr>
        <p:spPr>
          <a:xfrm>
            <a:off x="5736267" y="2480624"/>
            <a:ext cx="293497" cy="260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CB30EA4-C889-7DFF-CF46-0D97A6E1DFCE}"/>
              </a:ext>
            </a:extLst>
          </p:cNvPr>
          <p:cNvSpPr/>
          <p:nvPr/>
        </p:nvSpPr>
        <p:spPr>
          <a:xfrm>
            <a:off x="6390978" y="2483188"/>
            <a:ext cx="293497" cy="2306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1E09D52-81C6-B976-AA7A-34E709E51D5A}"/>
              </a:ext>
            </a:extLst>
          </p:cNvPr>
          <p:cNvSpPr/>
          <p:nvPr/>
        </p:nvSpPr>
        <p:spPr>
          <a:xfrm>
            <a:off x="6891591" y="2482868"/>
            <a:ext cx="293497" cy="2237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3E02BA4-CD39-FCC1-E171-BBBAA43BCD35}"/>
              </a:ext>
            </a:extLst>
          </p:cNvPr>
          <p:cNvSpPr/>
          <p:nvPr/>
        </p:nvSpPr>
        <p:spPr>
          <a:xfrm>
            <a:off x="7324026" y="2478187"/>
            <a:ext cx="305938" cy="2124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9B14E2-CB03-0224-F35F-1D7930B33D2A}"/>
              </a:ext>
            </a:extLst>
          </p:cNvPr>
          <p:cNvSpPr/>
          <p:nvPr/>
        </p:nvSpPr>
        <p:spPr>
          <a:xfrm>
            <a:off x="5736267" y="3002258"/>
            <a:ext cx="311220" cy="260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31ADD6B-0465-B817-F318-14588DFE4071}"/>
              </a:ext>
            </a:extLst>
          </p:cNvPr>
          <p:cNvSpPr/>
          <p:nvPr/>
        </p:nvSpPr>
        <p:spPr>
          <a:xfrm>
            <a:off x="6378835" y="3025472"/>
            <a:ext cx="311220" cy="2306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CA4205-1431-53E6-CCA8-2B98619692E4}"/>
              </a:ext>
            </a:extLst>
          </p:cNvPr>
          <p:cNvSpPr/>
          <p:nvPr/>
        </p:nvSpPr>
        <p:spPr>
          <a:xfrm>
            <a:off x="6911270" y="3032376"/>
            <a:ext cx="293944" cy="2237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275D7B2-B1CF-FDFB-72E4-1B186EDC983F}"/>
              </a:ext>
            </a:extLst>
          </p:cNvPr>
          <p:cNvSpPr/>
          <p:nvPr/>
        </p:nvSpPr>
        <p:spPr>
          <a:xfrm>
            <a:off x="7354672" y="3035320"/>
            <a:ext cx="306505" cy="2124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011D8B-C295-DC29-FF18-BDAA45BE2C0D}"/>
              </a:ext>
            </a:extLst>
          </p:cNvPr>
          <p:cNvSpPr/>
          <p:nvPr/>
        </p:nvSpPr>
        <p:spPr>
          <a:xfrm>
            <a:off x="6129881" y="2180233"/>
            <a:ext cx="1268810" cy="1391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6B8F2DF-497D-42AD-9DEC-D78CC46276DE}"/>
              </a:ext>
            </a:extLst>
          </p:cNvPr>
          <p:cNvGrpSpPr/>
          <p:nvPr/>
        </p:nvGrpSpPr>
        <p:grpSpPr>
          <a:xfrm>
            <a:off x="2274067" y="4684146"/>
            <a:ext cx="663375" cy="572559"/>
            <a:chOff x="3457814" y="4633222"/>
            <a:chExt cx="2346426" cy="809077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BA4BB00-CF8A-1740-A219-293A3F1F5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0BCE5CC-6067-1A8C-24DB-EB4B338DED9E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B20F06F-3254-9B8A-651A-5667A14506EC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83585D03-72DB-C4CF-8931-D82A00E4B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D5C2D2A-7C7D-787E-F472-3B1A42E81098}"/>
              </a:ext>
            </a:extLst>
          </p:cNvPr>
          <p:cNvGrpSpPr/>
          <p:nvPr/>
        </p:nvGrpSpPr>
        <p:grpSpPr>
          <a:xfrm>
            <a:off x="3111093" y="4684530"/>
            <a:ext cx="676215" cy="571464"/>
            <a:chOff x="3457814" y="4633222"/>
            <a:chExt cx="2346426" cy="809077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6A983D8-4E25-8ACE-19A1-AAB459DB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D1678E2-2CF8-8812-D1F3-822C51A62703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BD9C152D-EEC9-AC5D-A6D3-99EBA9D52D79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A1A1020E-CCC4-3717-A8FF-953E6F53E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92AE39B-7633-9E2A-5C00-846A986933F4}"/>
              </a:ext>
            </a:extLst>
          </p:cNvPr>
          <p:cNvGrpSpPr/>
          <p:nvPr/>
        </p:nvGrpSpPr>
        <p:grpSpPr>
          <a:xfrm>
            <a:off x="3882448" y="4692079"/>
            <a:ext cx="710757" cy="550705"/>
            <a:chOff x="3457814" y="4633222"/>
            <a:chExt cx="2346426" cy="809077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63A66B6-E539-CF6B-635A-B10015F73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2205901-4C83-FA97-202B-7AEBB0D7151E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7ECC9C1-8E5B-AF2E-287A-B24F072EE0BD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D918690-932C-B59D-77CF-69671BCC3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A16F53-FD16-1228-60FB-BAF3DD147521}"/>
              </a:ext>
            </a:extLst>
          </p:cNvPr>
          <p:cNvSpPr/>
          <p:nvPr/>
        </p:nvSpPr>
        <p:spPr>
          <a:xfrm>
            <a:off x="2262819" y="4295445"/>
            <a:ext cx="2333563" cy="123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5D26F41-6337-CEB9-522E-8A4F823DD6CB}"/>
              </a:ext>
            </a:extLst>
          </p:cNvPr>
          <p:cNvSpPr/>
          <p:nvPr/>
        </p:nvSpPr>
        <p:spPr>
          <a:xfrm>
            <a:off x="5797227" y="4522784"/>
            <a:ext cx="293497" cy="260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7F92DF8-DC73-6BA1-EB06-0405E95D58FE}"/>
              </a:ext>
            </a:extLst>
          </p:cNvPr>
          <p:cNvSpPr/>
          <p:nvPr/>
        </p:nvSpPr>
        <p:spPr>
          <a:xfrm>
            <a:off x="6451938" y="4525348"/>
            <a:ext cx="293497" cy="2306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C670A1C-2620-5395-62A8-422523F87C8F}"/>
              </a:ext>
            </a:extLst>
          </p:cNvPr>
          <p:cNvSpPr/>
          <p:nvPr/>
        </p:nvSpPr>
        <p:spPr>
          <a:xfrm>
            <a:off x="6952551" y="4525028"/>
            <a:ext cx="293497" cy="2237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94ED83E-D677-CA82-B7C9-6C7E145D4BE1}"/>
              </a:ext>
            </a:extLst>
          </p:cNvPr>
          <p:cNvSpPr/>
          <p:nvPr/>
        </p:nvSpPr>
        <p:spPr>
          <a:xfrm>
            <a:off x="7384986" y="4520347"/>
            <a:ext cx="305938" cy="2124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803D6B0-C020-F6B3-FEEB-3F6B00C55620}"/>
              </a:ext>
            </a:extLst>
          </p:cNvPr>
          <p:cNvSpPr/>
          <p:nvPr/>
        </p:nvSpPr>
        <p:spPr>
          <a:xfrm>
            <a:off x="5797227" y="5044418"/>
            <a:ext cx="311220" cy="260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1450A66-55C5-CB9B-C1C1-A6B6862E8817}"/>
              </a:ext>
            </a:extLst>
          </p:cNvPr>
          <p:cNvSpPr/>
          <p:nvPr/>
        </p:nvSpPr>
        <p:spPr>
          <a:xfrm>
            <a:off x="6439795" y="5067632"/>
            <a:ext cx="311220" cy="2306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74FB3C7-CB72-60FA-3A34-3700123047E8}"/>
              </a:ext>
            </a:extLst>
          </p:cNvPr>
          <p:cNvSpPr/>
          <p:nvPr/>
        </p:nvSpPr>
        <p:spPr>
          <a:xfrm>
            <a:off x="6972230" y="5074536"/>
            <a:ext cx="293944" cy="2237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DA87676-B7C1-79F8-A910-DE9E5D719B6F}"/>
              </a:ext>
            </a:extLst>
          </p:cNvPr>
          <p:cNvSpPr/>
          <p:nvPr/>
        </p:nvSpPr>
        <p:spPr>
          <a:xfrm>
            <a:off x="7415632" y="5077480"/>
            <a:ext cx="306505" cy="2124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C6EF403-8250-4F79-0376-E3F270A4F9C4}"/>
              </a:ext>
            </a:extLst>
          </p:cNvPr>
          <p:cNvSpPr/>
          <p:nvPr/>
        </p:nvSpPr>
        <p:spPr>
          <a:xfrm>
            <a:off x="6190841" y="4222393"/>
            <a:ext cx="1268810" cy="1391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E75FDCE-E3C5-87F2-3A52-AD59E702CA2F}"/>
              </a:ext>
            </a:extLst>
          </p:cNvPr>
          <p:cNvSpPr txBox="1"/>
          <p:nvPr/>
        </p:nvSpPr>
        <p:spPr>
          <a:xfrm>
            <a:off x="8860977" y="2585717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사진 영상 뉴스</a:t>
            </a:r>
          </a:p>
        </p:txBody>
      </p:sp>
    </p:spTree>
    <p:extLst>
      <p:ext uri="{BB962C8B-B14F-4D97-AF65-F5344CB8AC3E}">
        <p14:creationId xmlns:p14="http://schemas.microsoft.com/office/powerpoint/2010/main" val="179499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F9D41DA-233A-FD0C-8E92-76ECD7D3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4CEE32-23E5-992A-D782-88B9AB1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64D8E-8D12-1806-334A-60503FABBEAD}"/>
              </a:ext>
            </a:extLst>
          </p:cNvPr>
          <p:cNvSpPr txBox="1"/>
          <p:nvPr/>
        </p:nvSpPr>
        <p:spPr>
          <a:xfrm>
            <a:off x="1590226" y="1336956"/>
            <a:ext cx="100806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프로젝트이름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9014E-0C24-6BA9-51EF-DA548C37141F}"/>
              </a:ext>
            </a:extLst>
          </p:cNvPr>
          <p:cNvSpPr txBox="1"/>
          <p:nvPr/>
        </p:nvSpPr>
        <p:spPr>
          <a:xfrm>
            <a:off x="1590226" y="1552856"/>
            <a:ext cx="100806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F4887-EE0A-F682-3581-587F084A34B8}"/>
              </a:ext>
            </a:extLst>
          </p:cNvPr>
          <p:cNvSpPr txBox="1"/>
          <p:nvPr/>
        </p:nvSpPr>
        <p:spPr>
          <a:xfrm>
            <a:off x="2595114" y="1336956"/>
            <a:ext cx="2455862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2022 </a:t>
            </a:r>
            <a:r>
              <a:rPr lang="ko-KR" altLang="en-US" sz="800" dirty="0">
                <a:latin typeface="+mn-ea"/>
              </a:rPr>
              <a:t>교육부 웹사이트 리뉴얼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52FC7-1D32-FAD1-1884-109A6BCAF282}"/>
              </a:ext>
            </a:extLst>
          </p:cNvPr>
          <p:cNvSpPr txBox="1"/>
          <p:nvPr/>
        </p:nvSpPr>
        <p:spPr>
          <a:xfrm>
            <a:off x="2595114" y="1552856"/>
            <a:ext cx="5929312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</a:rPr>
              <a:t>메인페이지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Footer</a:t>
            </a:r>
            <a:r>
              <a:rPr lang="ko-KR" altLang="en-US" sz="800" dirty="0">
                <a:latin typeface="+mn-ea"/>
              </a:rPr>
              <a:t> 레이아웃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65DB9-8E69-21B4-A066-4801F7971DDA}"/>
              </a:ext>
            </a:extLst>
          </p:cNvPr>
          <p:cNvSpPr txBox="1"/>
          <p:nvPr/>
        </p:nvSpPr>
        <p:spPr>
          <a:xfrm>
            <a:off x="8518076" y="1336956"/>
            <a:ext cx="84931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버전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44BEF-7C03-73A7-129D-C968F0BD41F7}"/>
              </a:ext>
            </a:extLst>
          </p:cNvPr>
          <p:cNvSpPr txBox="1"/>
          <p:nvPr/>
        </p:nvSpPr>
        <p:spPr>
          <a:xfrm>
            <a:off x="8518076" y="1552856"/>
            <a:ext cx="84931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작성자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7666D-2DBE-17AF-3528-BE60BD6E3F01}"/>
              </a:ext>
            </a:extLst>
          </p:cNvPr>
          <p:cNvSpPr txBox="1"/>
          <p:nvPr/>
        </p:nvSpPr>
        <p:spPr>
          <a:xfrm>
            <a:off x="9367389" y="1336956"/>
            <a:ext cx="1165225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1.0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EF9EA-48A3-3B33-10AE-CACE6E1BC20B}"/>
              </a:ext>
            </a:extLst>
          </p:cNvPr>
          <p:cNvSpPr txBox="1"/>
          <p:nvPr/>
        </p:nvSpPr>
        <p:spPr>
          <a:xfrm>
            <a:off x="9367389" y="1552856"/>
            <a:ext cx="1165225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</a:rPr>
              <a:t>송대건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D0144-7CC4-4BBA-71FA-6ADB0890B834}"/>
              </a:ext>
            </a:extLst>
          </p:cNvPr>
          <p:cNvSpPr txBox="1"/>
          <p:nvPr/>
        </p:nvSpPr>
        <p:spPr>
          <a:xfrm>
            <a:off x="5050976" y="1336956"/>
            <a:ext cx="1008063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latin typeface="+mn-ea"/>
              </a:rPr>
              <a:t>화면이름</a:t>
            </a:r>
            <a:r>
              <a:rPr lang="en-US" altLang="ko-KR" sz="800" b="1" dirty="0">
                <a:latin typeface="+mn-ea"/>
              </a:rPr>
              <a:t>(ID)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8E375-85D0-1223-5162-2C1AC5BCD175}"/>
              </a:ext>
            </a:extLst>
          </p:cNvPr>
          <p:cNvSpPr txBox="1"/>
          <p:nvPr/>
        </p:nvSpPr>
        <p:spPr>
          <a:xfrm>
            <a:off x="6065389" y="1336956"/>
            <a:ext cx="2452687" cy="214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</a:rPr>
              <a:t>메인페이지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( 0.</a:t>
            </a:r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 )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002D5-962E-CBBF-9F3A-555B0D3657F4}"/>
              </a:ext>
            </a:extLst>
          </p:cNvPr>
          <p:cNvSpPr txBox="1"/>
          <p:nvPr/>
        </p:nvSpPr>
        <p:spPr>
          <a:xfrm>
            <a:off x="8518076" y="1765581"/>
            <a:ext cx="2014538" cy="215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800" b="1" dirty="0">
                <a:latin typeface="+mn-ea"/>
              </a:rPr>
              <a:t>Description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47399-E189-4F4D-BFDD-C9B33DEB3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4" y="1981481"/>
            <a:ext cx="16700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+mn-ea"/>
                <a:ea typeface="+mn-ea"/>
              </a:rPr>
              <a:t>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DB9FE-C1CC-7B73-E549-970C99E6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076" y="1978306"/>
            <a:ext cx="414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+mn-ea"/>
                <a:ea typeface="+mn-ea"/>
              </a:rPr>
              <a:t>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F7DE4-0496-CC48-6522-7ACAE500BFB4}"/>
              </a:ext>
            </a:extLst>
          </p:cNvPr>
          <p:cNvSpPr txBox="1"/>
          <p:nvPr/>
        </p:nvSpPr>
        <p:spPr>
          <a:xfrm>
            <a:off x="8524426" y="2194206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19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D8C48-CB3F-546B-B970-C279E3C94F0C}"/>
              </a:ext>
            </a:extLst>
          </p:cNvPr>
          <p:cNvSpPr txBox="1"/>
          <p:nvPr/>
        </p:nvSpPr>
        <p:spPr>
          <a:xfrm>
            <a:off x="8860977" y="2194206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SNS</a:t>
            </a:r>
            <a:r>
              <a:rPr lang="ko-KR" altLang="en-US" sz="800" dirty="0">
                <a:latin typeface="+mn-ea"/>
              </a:rPr>
              <a:t> 연동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DDAE0DA-E025-C3DD-E85A-D361C99B730C}"/>
              </a:ext>
            </a:extLst>
          </p:cNvPr>
          <p:cNvCxnSpPr>
            <a:cxnSpLocks/>
          </p:cNvCxnSpPr>
          <p:nvPr/>
        </p:nvCxnSpPr>
        <p:spPr>
          <a:xfrm flipH="1">
            <a:off x="8865091" y="1978306"/>
            <a:ext cx="11760" cy="4193143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2262DE-5B84-C316-AA40-6523215A51AE}"/>
              </a:ext>
            </a:extLst>
          </p:cNvPr>
          <p:cNvCxnSpPr>
            <a:cxnSpLocks/>
          </p:cNvCxnSpPr>
          <p:nvPr/>
        </p:nvCxnSpPr>
        <p:spPr>
          <a:xfrm>
            <a:off x="10532614" y="1746641"/>
            <a:ext cx="0" cy="442480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780555-E7FB-F73C-2DC0-E6B0311144FB}"/>
              </a:ext>
            </a:extLst>
          </p:cNvPr>
          <p:cNvCxnSpPr>
            <a:cxnSpLocks/>
          </p:cNvCxnSpPr>
          <p:nvPr/>
        </p:nvCxnSpPr>
        <p:spPr>
          <a:xfrm flipH="1">
            <a:off x="1588639" y="6171449"/>
            <a:ext cx="894397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97DA54F-5625-35A5-F915-5BF10E24CF99}"/>
              </a:ext>
            </a:extLst>
          </p:cNvPr>
          <p:cNvCxnSpPr/>
          <p:nvPr/>
        </p:nvCxnSpPr>
        <p:spPr>
          <a:xfrm flipH="1">
            <a:off x="8516489" y="2203731"/>
            <a:ext cx="20161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073B2EF-19AD-5951-A81A-E8D0BBA843DF}"/>
              </a:ext>
            </a:extLst>
          </p:cNvPr>
          <p:cNvCxnSpPr>
            <a:cxnSpLocks/>
          </p:cNvCxnSpPr>
          <p:nvPr/>
        </p:nvCxnSpPr>
        <p:spPr>
          <a:xfrm>
            <a:off x="8524424" y="1746641"/>
            <a:ext cx="0" cy="442480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8F7783-28A4-94DB-4206-D96A9348D75F}"/>
              </a:ext>
            </a:extLst>
          </p:cNvPr>
          <p:cNvSpPr txBox="1"/>
          <p:nvPr/>
        </p:nvSpPr>
        <p:spPr>
          <a:xfrm>
            <a:off x="0" y="169937"/>
            <a:ext cx="16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스토리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보드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D765D5-46AC-93B2-0DB2-1F3E66D03BF9}"/>
              </a:ext>
            </a:extLst>
          </p:cNvPr>
          <p:cNvSpPr/>
          <p:nvPr/>
        </p:nvSpPr>
        <p:spPr>
          <a:xfrm>
            <a:off x="1592754" y="4114788"/>
            <a:ext cx="6934200" cy="2056237"/>
          </a:xfrm>
          <a:prstGeom prst="rect">
            <a:avLst/>
          </a:prstGeom>
          <a:solidFill>
            <a:srgbClr val="55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4B3255-1CAA-F424-8A4B-055FA7E7746F}"/>
              </a:ext>
            </a:extLst>
          </p:cNvPr>
          <p:cNvSpPr/>
          <p:nvPr/>
        </p:nvSpPr>
        <p:spPr>
          <a:xfrm>
            <a:off x="2079563" y="2019465"/>
            <a:ext cx="6063284" cy="1634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19. SNS </a:t>
            </a:r>
            <a:r>
              <a:rPr lang="ko-KR" altLang="en-US" sz="1200" dirty="0">
                <a:solidFill>
                  <a:schemeClr val="tx1"/>
                </a:solidFill>
              </a:rPr>
              <a:t>연동 페이지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6B8F2DF-497D-42AD-9DEC-D78CC46276DE}"/>
              </a:ext>
            </a:extLst>
          </p:cNvPr>
          <p:cNvGrpSpPr/>
          <p:nvPr/>
        </p:nvGrpSpPr>
        <p:grpSpPr>
          <a:xfrm>
            <a:off x="3513300" y="2523292"/>
            <a:ext cx="663375" cy="572559"/>
            <a:chOff x="3457814" y="4633222"/>
            <a:chExt cx="2346426" cy="809077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BA4BB00-CF8A-1740-A219-293A3F1F5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0BCE5CC-6067-1A8C-24DB-EB4B338DED9E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B20F06F-3254-9B8A-651A-5667A14506EC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83585D03-72DB-C4CF-8931-D82A00E4B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59C09CC-E4A5-7E4B-7CC7-3D0DC5244B8A}"/>
              </a:ext>
            </a:extLst>
          </p:cNvPr>
          <p:cNvGrpSpPr/>
          <p:nvPr/>
        </p:nvGrpSpPr>
        <p:grpSpPr>
          <a:xfrm>
            <a:off x="4389982" y="2515337"/>
            <a:ext cx="663375" cy="572559"/>
            <a:chOff x="3457814" y="4633222"/>
            <a:chExt cx="2346426" cy="80907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E13298A-25F2-2288-5919-11A848CFE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D550498-96A8-F6B1-B3AE-4613A3B85400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032603E-0A0B-9255-F17C-E1A62D4A101C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DE6E7C5-8A1B-8E79-A0B6-0FC75A2A4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29BC10-72FA-CB05-DE51-904A5A60FDF0}"/>
              </a:ext>
            </a:extLst>
          </p:cNvPr>
          <p:cNvGrpSpPr/>
          <p:nvPr/>
        </p:nvGrpSpPr>
        <p:grpSpPr>
          <a:xfrm>
            <a:off x="5259364" y="2510825"/>
            <a:ext cx="663375" cy="572559"/>
            <a:chOff x="3457814" y="4633222"/>
            <a:chExt cx="2346426" cy="809077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2E95058-2C91-AF14-C083-382F0BB8D1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4CCF763-7E0B-B2AC-ABB7-F5C2B6E01056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C9A0488-EB2C-0C32-CADB-87C7687E85EA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6EBABFC-F795-E082-F306-8768CBB99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599898A-FAA7-A749-806A-B60D8938E40F}"/>
              </a:ext>
            </a:extLst>
          </p:cNvPr>
          <p:cNvGrpSpPr/>
          <p:nvPr/>
        </p:nvGrpSpPr>
        <p:grpSpPr>
          <a:xfrm>
            <a:off x="6146499" y="2525908"/>
            <a:ext cx="663375" cy="572559"/>
            <a:chOff x="3457814" y="4633222"/>
            <a:chExt cx="2346426" cy="809077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C000C02-B288-13A0-32DF-16A3B30ED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6C812DF-5A0E-F48F-8A95-951C021D4463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8E65956-B823-0832-B170-048197B396BE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8825A35E-EBC5-0876-BF6F-4201FB9A1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C0FD7A-6E8B-D142-9BEF-92D2AAA88A51}"/>
              </a:ext>
            </a:extLst>
          </p:cNvPr>
          <p:cNvGrpSpPr/>
          <p:nvPr/>
        </p:nvGrpSpPr>
        <p:grpSpPr>
          <a:xfrm>
            <a:off x="7037672" y="2521396"/>
            <a:ext cx="663375" cy="572559"/>
            <a:chOff x="3457814" y="4633222"/>
            <a:chExt cx="2346426" cy="809077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62FF7F9-0740-1B63-6190-60C9D4BB4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14" y="4640371"/>
              <a:ext cx="2346425" cy="7955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22E9831-6016-9467-3F6E-3049A3A5B866}"/>
                </a:ext>
              </a:extLst>
            </p:cNvPr>
            <p:cNvGrpSpPr/>
            <p:nvPr/>
          </p:nvGrpSpPr>
          <p:grpSpPr>
            <a:xfrm>
              <a:off x="3457815" y="4633222"/>
              <a:ext cx="2346425" cy="809077"/>
              <a:chOff x="3538551" y="3598773"/>
              <a:chExt cx="2346425" cy="809077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85F6213-EB0D-5448-45CF-A5BB7048C58F}"/>
                  </a:ext>
                </a:extLst>
              </p:cNvPr>
              <p:cNvSpPr/>
              <p:nvPr/>
            </p:nvSpPr>
            <p:spPr>
              <a:xfrm>
                <a:off x="3539830" y="3600321"/>
                <a:ext cx="2345146" cy="80752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FAB55BE-AC29-9457-6EF7-18815597C0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8551" y="3598773"/>
                <a:ext cx="2346425" cy="79632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3ECDD7-9632-E7D2-A75D-54A7B19DFAB2}"/>
              </a:ext>
            </a:extLst>
          </p:cNvPr>
          <p:cNvCxnSpPr>
            <a:cxnSpLocks/>
          </p:cNvCxnSpPr>
          <p:nvPr/>
        </p:nvCxnSpPr>
        <p:spPr>
          <a:xfrm>
            <a:off x="1588639" y="1765581"/>
            <a:ext cx="0" cy="442480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19EE17-50D2-DB86-C082-41A90E64650B}"/>
              </a:ext>
            </a:extLst>
          </p:cNvPr>
          <p:cNvSpPr/>
          <p:nvPr/>
        </p:nvSpPr>
        <p:spPr>
          <a:xfrm>
            <a:off x="2290618" y="2230309"/>
            <a:ext cx="1006222" cy="28051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225297-A900-BAC3-B1FE-6F657B301093}"/>
              </a:ext>
            </a:extLst>
          </p:cNvPr>
          <p:cNvSpPr/>
          <p:nvPr/>
        </p:nvSpPr>
        <p:spPr>
          <a:xfrm>
            <a:off x="2296971" y="2690653"/>
            <a:ext cx="1006222" cy="28051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77D66F-B06C-0C3A-AA59-AF6A1904AB7C}"/>
              </a:ext>
            </a:extLst>
          </p:cNvPr>
          <p:cNvSpPr/>
          <p:nvPr/>
        </p:nvSpPr>
        <p:spPr>
          <a:xfrm>
            <a:off x="2304752" y="3148484"/>
            <a:ext cx="1006222" cy="28051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0A54B1-AA64-4C07-DF96-C594B39D89CB}"/>
              </a:ext>
            </a:extLst>
          </p:cNvPr>
          <p:cNvSpPr/>
          <p:nvPr/>
        </p:nvSpPr>
        <p:spPr>
          <a:xfrm>
            <a:off x="2234770" y="4586018"/>
            <a:ext cx="522931" cy="710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5737DE-80A5-C74F-46D0-EA4A42F2A04B}"/>
              </a:ext>
            </a:extLst>
          </p:cNvPr>
          <p:cNvSpPr/>
          <p:nvPr/>
        </p:nvSpPr>
        <p:spPr>
          <a:xfrm>
            <a:off x="3095838" y="4602246"/>
            <a:ext cx="522932" cy="710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07CC0C2-BBF3-710A-E9BA-7C4343A10BEF}"/>
              </a:ext>
            </a:extLst>
          </p:cNvPr>
          <p:cNvSpPr/>
          <p:nvPr/>
        </p:nvSpPr>
        <p:spPr>
          <a:xfrm>
            <a:off x="3956648" y="4602246"/>
            <a:ext cx="522932" cy="710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3E5BBF7-7DD5-89B2-18EC-2CC57225788C}"/>
              </a:ext>
            </a:extLst>
          </p:cNvPr>
          <p:cNvSpPr/>
          <p:nvPr/>
        </p:nvSpPr>
        <p:spPr>
          <a:xfrm>
            <a:off x="4815643" y="4602245"/>
            <a:ext cx="522932" cy="710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0B61246-27B6-AFF4-5775-4C78F294C0E4}"/>
              </a:ext>
            </a:extLst>
          </p:cNvPr>
          <p:cNvSpPr/>
          <p:nvPr/>
        </p:nvSpPr>
        <p:spPr>
          <a:xfrm>
            <a:off x="5681638" y="4602244"/>
            <a:ext cx="522932" cy="710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503519-B3D9-0AC6-CC10-17E9B357C50B}"/>
              </a:ext>
            </a:extLst>
          </p:cNvPr>
          <p:cNvSpPr/>
          <p:nvPr/>
        </p:nvSpPr>
        <p:spPr>
          <a:xfrm>
            <a:off x="6548408" y="4612596"/>
            <a:ext cx="522932" cy="710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51227-42BE-2524-8FA5-F5B676DC83F4}"/>
              </a:ext>
            </a:extLst>
          </p:cNvPr>
          <p:cNvSpPr/>
          <p:nvPr/>
        </p:nvSpPr>
        <p:spPr>
          <a:xfrm>
            <a:off x="7403517" y="4612595"/>
            <a:ext cx="522932" cy="710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E806697-DDB7-9B28-C6F1-5FCC261C5D08}"/>
              </a:ext>
            </a:extLst>
          </p:cNvPr>
          <p:cNvSpPr/>
          <p:nvPr/>
        </p:nvSpPr>
        <p:spPr>
          <a:xfrm>
            <a:off x="2214370" y="5562307"/>
            <a:ext cx="2708129" cy="17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622F55F-62E8-4153-8573-A2665472D8C3}"/>
              </a:ext>
            </a:extLst>
          </p:cNvPr>
          <p:cNvSpPr/>
          <p:nvPr/>
        </p:nvSpPr>
        <p:spPr>
          <a:xfrm>
            <a:off x="2207117" y="5866666"/>
            <a:ext cx="2708129" cy="17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7CFAB04-625E-4E28-44EE-529CA3BE2620}"/>
              </a:ext>
            </a:extLst>
          </p:cNvPr>
          <p:cNvSpPr/>
          <p:nvPr/>
        </p:nvSpPr>
        <p:spPr>
          <a:xfrm>
            <a:off x="5218320" y="5569392"/>
            <a:ext cx="2708129" cy="17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E1169B-7031-00EA-8B09-26C3E3A47F9E}"/>
              </a:ext>
            </a:extLst>
          </p:cNvPr>
          <p:cNvSpPr/>
          <p:nvPr/>
        </p:nvSpPr>
        <p:spPr>
          <a:xfrm>
            <a:off x="5231231" y="5866666"/>
            <a:ext cx="2708129" cy="17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92C324E-68F5-79C6-7D91-FA154CD57757}"/>
              </a:ext>
            </a:extLst>
          </p:cNvPr>
          <p:cNvSpPr txBox="1"/>
          <p:nvPr/>
        </p:nvSpPr>
        <p:spPr>
          <a:xfrm>
            <a:off x="8532859" y="2355315"/>
            <a:ext cx="415925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20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2D228E-F80C-CC85-FF9E-AC2120A17395}"/>
              </a:ext>
            </a:extLst>
          </p:cNvPr>
          <p:cNvSpPr txBox="1"/>
          <p:nvPr/>
        </p:nvSpPr>
        <p:spPr>
          <a:xfrm>
            <a:off x="8869708" y="2345789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+mn-ea"/>
              </a:rPr>
              <a:t>Footer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3AE2F5-9510-665A-97E7-3B0BC69F9341}"/>
              </a:ext>
            </a:extLst>
          </p:cNvPr>
          <p:cNvSpPr txBox="1"/>
          <p:nvPr/>
        </p:nvSpPr>
        <p:spPr>
          <a:xfrm>
            <a:off x="4218114" y="4249432"/>
            <a:ext cx="1670050" cy="2462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n-ea"/>
              </a:rPr>
              <a:t>20. Footer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3" name="화살표: 갈매기형 수장 112">
            <a:extLst>
              <a:ext uri="{FF2B5EF4-FFF2-40B4-BE49-F238E27FC236}">
                <a16:creationId xmlns:a16="http://schemas.microsoft.com/office/drawing/2014/main" id="{D78B8C51-A45D-9389-C9ED-07F0EDA8F3C8}"/>
              </a:ext>
            </a:extLst>
          </p:cNvPr>
          <p:cNvSpPr/>
          <p:nvPr/>
        </p:nvSpPr>
        <p:spPr>
          <a:xfrm>
            <a:off x="7110228" y="3375631"/>
            <a:ext cx="71600" cy="1291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화살표: 갈매기형 수장 113">
            <a:extLst>
              <a:ext uri="{FF2B5EF4-FFF2-40B4-BE49-F238E27FC236}">
                <a16:creationId xmlns:a16="http://schemas.microsoft.com/office/drawing/2014/main" id="{752AB593-9A90-E1C6-8BB6-C3A5833D6B6A}"/>
              </a:ext>
            </a:extLst>
          </p:cNvPr>
          <p:cNvSpPr/>
          <p:nvPr/>
        </p:nvSpPr>
        <p:spPr>
          <a:xfrm rot="10515542">
            <a:off x="6587785" y="3386224"/>
            <a:ext cx="71600" cy="1291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같음 기호 114">
            <a:extLst>
              <a:ext uri="{FF2B5EF4-FFF2-40B4-BE49-F238E27FC236}">
                <a16:creationId xmlns:a16="http://schemas.microsoft.com/office/drawing/2014/main" id="{522B8644-C9CD-CDE8-6F09-5175BF5000BA}"/>
              </a:ext>
            </a:extLst>
          </p:cNvPr>
          <p:cNvSpPr/>
          <p:nvPr/>
        </p:nvSpPr>
        <p:spPr>
          <a:xfrm rot="5400000">
            <a:off x="6737747" y="3372302"/>
            <a:ext cx="146336" cy="152995"/>
          </a:xfrm>
          <a:prstGeom prst="mathEqual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359DF09E-AE75-1304-8BED-2BFE737AF837}"/>
              </a:ext>
            </a:extLst>
          </p:cNvPr>
          <p:cNvSpPr/>
          <p:nvPr/>
        </p:nvSpPr>
        <p:spPr>
          <a:xfrm rot="5400000">
            <a:off x="6948217" y="3415315"/>
            <a:ext cx="105384" cy="6575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갈매기형 수장 116">
            <a:extLst>
              <a:ext uri="{FF2B5EF4-FFF2-40B4-BE49-F238E27FC236}">
                <a16:creationId xmlns:a16="http://schemas.microsoft.com/office/drawing/2014/main" id="{53A84F4A-3752-715A-46F1-499108B48D5D}"/>
              </a:ext>
            </a:extLst>
          </p:cNvPr>
          <p:cNvSpPr/>
          <p:nvPr/>
        </p:nvSpPr>
        <p:spPr>
          <a:xfrm>
            <a:off x="8081504" y="4700014"/>
            <a:ext cx="226519" cy="33413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화살표: 갈매기형 수장 117">
            <a:extLst>
              <a:ext uri="{FF2B5EF4-FFF2-40B4-BE49-F238E27FC236}">
                <a16:creationId xmlns:a16="http://schemas.microsoft.com/office/drawing/2014/main" id="{3122FDF8-D1B4-71EB-9E35-34495F7EAF61}"/>
              </a:ext>
            </a:extLst>
          </p:cNvPr>
          <p:cNvSpPr/>
          <p:nvPr/>
        </p:nvSpPr>
        <p:spPr>
          <a:xfrm rot="10966588">
            <a:off x="1818845" y="4706684"/>
            <a:ext cx="283145" cy="32079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4DD48E-405A-4D3D-3A20-596A548C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Ministry of Education RENEWAL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74CDAA-A977-77D9-3495-23D2E435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AB599-EA7F-9391-FEC8-49A31525D2AA}"/>
              </a:ext>
            </a:extLst>
          </p:cNvPr>
          <p:cNvSpPr txBox="1"/>
          <p:nvPr/>
        </p:nvSpPr>
        <p:spPr>
          <a:xfrm>
            <a:off x="7329660" y="2753128"/>
            <a:ext cx="256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55554"/>
                </a:solidFill>
              </a:rPr>
              <a:t>교육부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F0F9A-61BC-0665-7977-ECE9A9A97DAA}"/>
              </a:ext>
            </a:extLst>
          </p:cNvPr>
          <p:cNvSpPr txBox="1"/>
          <p:nvPr/>
        </p:nvSpPr>
        <p:spPr>
          <a:xfrm>
            <a:off x="7329660" y="3494262"/>
            <a:ext cx="256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55554"/>
                </a:solidFill>
              </a:rPr>
              <a:t>요구사항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510AC-D2E9-3811-58ED-8CF0F1035468}"/>
              </a:ext>
            </a:extLst>
          </p:cNvPr>
          <p:cNvSpPr txBox="1"/>
          <p:nvPr/>
        </p:nvSpPr>
        <p:spPr>
          <a:xfrm>
            <a:off x="7329660" y="4235396"/>
            <a:ext cx="256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55554"/>
                </a:solidFill>
              </a:rPr>
              <a:t>사용자 분석</a:t>
            </a:r>
          </a:p>
        </p:txBody>
      </p:sp>
    </p:spTree>
    <p:extLst>
      <p:ext uri="{BB962C8B-B14F-4D97-AF65-F5344CB8AC3E}">
        <p14:creationId xmlns:p14="http://schemas.microsoft.com/office/powerpoint/2010/main" val="1391568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C5881E96-4EA7-50D2-6CC5-3F0E0D17C0FD}"/>
              </a:ext>
            </a:extLst>
          </p:cNvPr>
          <p:cNvSpPr/>
          <p:nvPr/>
        </p:nvSpPr>
        <p:spPr>
          <a:xfrm rot="5400000">
            <a:off x="5736633" y="-5765232"/>
            <a:ext cx="718733" cy="12192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3464"/>
          </a:solidFill>
          <a:ln w="762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F48DF6B3-5007-87EE-CFF4-8B234D0ACE22}"/>
              </a:ext>
            </a:extLst>
          </p:cNvPr>
          <p:cNvSpPr/>
          <p:nvPr/>
        </p:nvSpPr>
        <p:spPr>
          <a:xfrm rot="5400000">
            <a:off x="5384800" y="50800"/>
            <a:ext cx="1422400" cy="12192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3464"/>
          </a:solidFill>
          <a:ln w="762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03694E88-6CB1-6CEB-A7D6-6BD5C680DDE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46A6A3D7-69FE-9D71-48EE-59858C1C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555554"/>
                </a:solidFill>
              </a:rPr>
              <a:t>Ministry of Education RENEWAL</a:t>
            </a:r>
            <a:endParaRPr lang="ko-KR" altLang="en-US" b="1" dirty="0">
              <a:solidFill>
                <a:srgbClr val="555554"/>
              </a:solidFill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3D07A602-C298-B189-F559-11F5A774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b="1" smtClean="0">
                <a:solidFill>
                  <a:srgbClr val="555554"/>
                </a:solidFill>
              </a:rPr>
              <a:t>30</a:t>
            </a:fld>
            <a:endParaRPr lang="ko-KR" altLang="en-US" b="1" dirty="0">
              <a:solidFill>
                <a:srgbClr val="555554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13299008-C854-36B2-7845-9BD95BBC6A0A}"/>
              </a:ext>
            </a:extLst>
          </p:cNvPr>
          <p:cNvSpPr/>
          <p:nvPr/>
        </p:nvSpPr>
        <p:spPr>
          <a:xfrm rot="10800000">
            <a:off x="-1" y="-28600"/>
            <a:ext cx="12192000" cy="304802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FE79B8C-A060-9131-89DA-6BF75B2A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66" y="1589068"/>
            <a:ext cx="1683354" cy="19341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728513-11BC-E594-FD2A-1B843C2957BF}"/>
              </a:ext>
            </a:extLst>
          </p:cNvPr>
          <p:cNvSpPr txBox="1"/>
          <p:nvPr/>
        </p:nvSpPr>
        <p:spPr>
          <a:xfrm>
            <a:off x="2915528" y="3579092"/>
            <a:ext cx="6132831" cy="1173361"/>
          </a:xfrm>
          <a:prstGeom prst="round2DiagRect">
            <a:avLst>
              <a:gd name="adj1" fmla="val 37663"/>
              <a:gd name="adj2" fmla="val 0"/>
            </a:avLst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003464"/>
                </a:solidFill>
                <a:latin typeface="+mj-lt"/>
              </a:rPr>
              <a:t>THANK YOU</a:t>
            </a:r>
            <a:endParaRPr lang="ko-KR" altLang="en-US" sz="5400" b="1" dirty="0">
              <a:solidFill>
                <a:srgbClr val="0034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643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A1E530-0C9F-16A9-E3DE-1C09B739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C07B18-9390-878F-47D0-86B5366A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0248C4-20FC-31A2-C9AB-1BEA7750C042}"/>
              </a:ext>
            </a:extLst>
          </p:cNvPr>
          <p:cNvGrpSpPr/>
          <p:nvPr/>
        </p:nvGrpSpPr>
        <p:grpSpPr>
          <a:xfrm>
            <a:off x="2216612" y="2135847"/>
            <a:ext cx="7767484" cy="152979"/>
            <a:chOff x="2216612" y="2135847"/>
            <a:chExt cx="7767484" cy="15297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9D99EFC-FFAC-32A5-E3F3-C791DF38E5B0}"/>
                </a:ext>
              </a:extLst>
            </p:cNvPr>
            <p:cNvGrpSpPr/>
            <p:nvPr/>
          </p:nvGrpSpPr>
          <p:grpSpPr>
            <a:xfrm>
              <a:off x="3910259" y="2135847"/>
              <a:ext cx="3979606" cy="152979"/>
              <a:chOff x="4704735" y="2720424"/>
              <a:chExt cx="3979606" cy="15297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9A8F84F-9EA1-4E3C-3BAA-51163834C248}"/>
                  </a:ext>
                </a:extLst>
              </p:cNvPr>
              <p:cNvSpPr/>
              <p:nvPr/>
            </p:nvSpPr>
            <p:spPr>
              <a:xfrm>
                <a:off x="4704735" y="2720424"/>
                <a:ext cx="147484" cy="14748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43C6F912-7DEB-A40E-C14B-FFAB8E7B98D7}"/>
                  </a:ext>
                </a:extLst>
              </p:cNvPr>
              <p:cNvSpPr/>
              <p:nvPr/>
            </p:nvSpPr>
            <p:spPr>
              <a:xfrm>
                <a:off x="6783029" y="2720424"/>
                <a:ext cx="147484" cy="14748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9C10673-DE08-07F6-25AF-BE4F1BFF12EA}"/>
                  </a:ext>
                </a:extLst>
              </p:cNvPr>
              <p:cNvSpPr/>
              <p:nvPr/>
            </p:nvSpPr>
            <p:spPr>
              <a:xfrm>
                <a:off x="8536857" y="2725919"/>
                <a:ext cx="147484" cy="14748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3EAD8A1-74D3-594D-1E92-7B9E48758841}"/>
                </a:ext>
              </a:extLst>
            </p:cNvPr>
            <p:cNvCxnSpPr>
              <a:cxnSpLocks/>
            </p:cNvCxnSpPr>
            <p:nvPr/>
          </p:nvCxnSpPr>
          <p:spPr>
            <a:xfrm>
              <a:off x="2216612" y="2195434"/>
              <a:ext cx="7767484" cy="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0741768-19E4-34C6-B982-DF39F9DF7D1A}"/>
              </a:ext>
            </a:extLst>
          </p:cNvPr>
          <p:cNvSpPr txBox="1"/>
          <p:nvPr/>
        </p:nvSpPr>
        <p:spPr>
          <a:xfrm>
            <a:off x="1819634" y="1485404"/>
            <a:ext cx="79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3464"/>
                </a:solidFill>
                <a:latin typeface="+mn-ea"/>
              </a:rPr>
              <a:t>2013</a:t>
            </a:r>
            <a:endParaRPr lang="ko-KR" altLang="en-US" b="1" dirty="0">
              <a:solidFill>
                <a:srgbClr val="003464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39468-E7F4-896D-72AB-C4EFDD9C6640}"/>
              </a:ext>
            </a:extLst>
          </p:cNvPr>
          <p:cNvSpPr txBox="1"/>
          <p:nvPr/>
        </p:nvSpPr>
        <p:spPr>
          <a:xfrm>
            <a:off x="1455840" y="2507102"/>
            <a:ext cx="1521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「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Noto Sans KR"/>
              </a:rPr>
              <a:t>정부조직법」개정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ctr"/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교육부 출범</a:t>
            </a:r>
            <a:endParaRPr lang="ko-KR" altLang="en-US" sz="1200" dirty="0">
              <a:latin typeface="Noto Sans K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2CE71-7F7A-63D8-CE60-2F3AAA4966F0}"/>
              </a:ext>
            </a:extLst>
          </p:cNvPr>
          <p:cNvSpPr txBox="1"/>
          <p:nvPr/>
        </p:nvSpPr>
        <p:spPr>
          <a:xfrm>
            <a:off x="3140845" y="2553268"/>
            <a:ext cx="1759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사회정책협력관을 신설</a:t>
            </a:r>
            <a:endParaRPr lang="ko-KR" altLang="en-US" sz="1200" dirty="0">
              <a:latin typeface="Noto Sans KR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6870D-778F-0527-B8C9-4BB6FABEB8B2}"/>
              </a:ext>
            </a:extLst>
          </p:cNvPr>
          <p:cNvSpPr txBox="1"/>
          <p:nvPr/>
        </p:nvSpPr>
        <p:spPr>
          <a:xfrm>
            <a:off x="2708226" y="2884881"/>
            <a:ext cx="2477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문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·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이과 통합형 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교육과정의 마련</a:t>
            </a:r>
            <a:endParaRPr lang="ko-KR" altLang="en-US" sz="1200" dirty="0">
              <a:latin typeface="Noto Sans KR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5D75D-626B-C4FE-6EA5-A70C063F90A2}"/>
              </a:ext>
            </a:extLst>
          </p:cNvPr>
          <p:cNvSpPr txBox="1"/>
          <p:nvPr/>
        </p:nvSpPr>
        <p:spPr>
          <a:xfrm>
            <a:off x="2525714" y="3401160"/>
            <a:ext cx="2842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학자금 지원 정책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 다문화 학생 교육 지원의 강화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pPr algn="ctr"/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학교 비정규직 고용 안정 및 처우 개선</a:t>
            </a:r>
            <a:endParaRPr lang="ko-KR" altLang="en-US" sz="1200" dirty="0">
              <a:latin typeface="Noto Sans K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3F7B9-2F01-A221-21C5-1C9DE1E33D90}"/>
              </a:ext>
            </a:extLst>
          </p:cNvPr>
          <p:cNvSpPr txBox="1"/>
          <p:nvPr/>
        </p:nvSpPr>
        <p:spPr>
          <a:xfrm>
            <a:off x="3576495" y="1481379"/>
            <a:ext cx="79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3464"/>
                </a:solidFill>
                <a:latin typeface="+mn-ea"/>
              </a:rPr>
              <a:t>2014</a:t>
            </a:r>
            <a:endParaRPr lang="ko-KR" altLang="en-US" b="1" dirty="0">
              <a:solidFill>
                <a:srgbClr val="003464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E38795-9558-B2A4-9544-8A545EF9CAD1}"/>
              </a:ext>
            </a:extLst>
          </p:cNvPr>
          <p:cNvSpPr txBox="1"/>
          <p:nvPr/>
        </p:nvSpPr>
        <p:spPr>
          <a:xfrm>
            <a:off x="5323606" y="2542667"/>
            <a:ext cx="15215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학교안전 종합관리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ctr"/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</a:p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대학 구조개혁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ctr"/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 개인정보 보호 강화</a:t>
            </a:r>
            <a:endParaRPr lang="ko-KR" altLang="en-US" sz="1200" dirty="0">
              <a:latin typeface="Noto Sans KR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DCEB8-6C51-A087-DC4D-703CA8530882}"/>
              </a:ext>
            </a:extLst>
          </p:cNvPr>
          <p:cNvSpPr txBox="1"/>
          <p:nvPr/>
        </p:nvSpPr>
        <p:spPr>
          <a:xfrm>
            <a:off x="5687399" y="1485404"/>
            <a:ext cx="79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3464"/>
                </a:solidFill>
                <a:latin typeface="+mn-ea"/>
              </a:rPr>
              <a:t>2015</a:t>
            </a:r>
            <a:endParaRPr lang="ko-KR" altLang="en-US" b="1" dirty="0">
              <a:solidFill>
                <a:srgbClr val="003464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7E9602-2E32-C3D5-431C-D839B6E70757}"/>
              </a:ext>
            </a:extLst>
          </p:cNvPr>
          <p:cNvSpPr txBox="1"/>
          <p:nvPr/>
        </p:nvSpPr>
        <p:spPr>
          <a:xfrm>
            <a:off x="6943470" y="2557061"/>
            <a:ext cx="1789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문재인 정부 교육 분야</a:t>
            </a:r>
            <a:endParaRPr lang="ko-KR" altLang="en-US" sz="1200" dirty="0">
              <a:latin typeface="Noto Sans KR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DC580-34B8-432B-A130-62C495AD0B5F}"/>
              </a:ext>
            </a:extLst>
          </p:cNvPr>
          <p:cNvSpPr txBox="1"/>
          <p:nvPr/>
        </p:nvSpPr>
        <p:spPr>
          <a:xfrm>
            <a:off x="6943469" y="2915373"/>
            <a:ext cx="17894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본부 조직 체계를 개편</a:t>
            </a:r>
            <a:endParaRPr lang="ko-KR" altLang="en-US" sz="1200" dirty="0">
              <a:latin typeface="Noto Sans KR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4E77F9-C467-8D24-DAAB-68AC7998A4A1}"/>
              </a:ext>
            </a:extLst>
          </p:cNvPr>
          <p:cNvSpPr txBox="1"/>
          <p:nvPr/>
        </p:nvSpPr>
        <p:spPr>
          <a:xfrm>
            <a:off x="7444260" y="1485404"/>
            <a:ext cx="79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3464"/>
                </a:solidFill>
                <a:latin typeface="+mn-ea"/>
              </a:rPr>
              <a:t>2018</a:t>
            </a:r>
            <a:endParaRPr lang="ko-KR" altLang="en-US" b="1" dirty="0">
              <a:solidFill>
                <a:srgbClr val="003464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DC41EB-1E89-3E16-AFA2-2A715E83F1F8}"/>
              </a:ext>
            </a:extLst>
          </p:cNvPr>
          <p:cNvSpPr txBox="1"/>
          <p:nvPr/>
        </p:nvSpPr>
        <p:spPr>
          <a:xfrm>
            <a:off x="9000870" y="2558774"/>
            <a:ext cx="21981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사회정책총괄담당관을 신설</a:t>
            </a:r>
            <a:endParaRPr lang="ko-KR" altLang="en-US" sz="1200" dirty="0">
              <a:latin typeface="Noto Sans KR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64CA86-AC33-6B98-4FAD-8D14765BE40F}"/>
              </a:ext>
            </a:extLst>
          </p:cNvPr>
          <p:cNvSpPr txBox="1"/>
          <p:nvPr/>
        </p:nvSpPr>
        <p:spPr>
          <a:xfrm>
            <a:off x="9555164" y="1481379"/>
            <a:ext cx="79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3464"/>
                </a:solidFill>
                <a:latin typeface="+mn-ea"/>
              </a:rPr>
              <a:t>2019</a:t>
            </a:r>
            <a:endParaRPr lang="ko-KR" altLang="en-US" b="1" dirty="0">
              <a:solidFill>
                <a:srgbClr val="003464"/>
              </a:solidFill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15F1A5C-E2ED-E0AF-D621-66CF0EE22A80}"/>
              </a:ext>
            </a:extLst>
          </p:cNvPr>
          <p:cNvCxnSpPr>
            <a:cxnSpLocks/>
          </p:cNvCxnSpPr>
          <p:nvPr/>
        </p:nvCxnSpPr>
        <p:spPr>
          <a:xfrm>
            <a:off x="2296500" y="5169692"/>
            <a:ext cx="400054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C9031C-3EF6-D3B3-9D2E-68BE0A084B73}"/>
              </a:ext>
            </a:extLst>
          </p:cNvPr>
          <p:cNvSpPr txBox="1"/>
          <p:nvPr/>
        </p:nvSpPr>
        <p:spPr>
          <a:xfrm>
            <a:off x="1914271" y="4371310"/>
            <a:ext cx="79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3464"/>
                </a:solidFill>
                <a:latin typeface="+mn-ea"/>
              </a:rPr>
              <a:t>2020</a:t>
            </a:r>
            <a:endParaRPr lang="ko-KR" altLang="en-US" b="1" dirty="0">
              <a:solidFill>
                <a:srgbClr val="003464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53A24-022B-D5BC-7A86-A305C161FE14}"/>
              </a:ext>
            </a:extLst>
          </p:cNvPr>
          <p:cNvSpPr txBox="1"/>
          <p:nvPr/>
        </p:nvSpPr>
        <p:spPr>
          <a:xfrm>
            <a:off x="5900062" y="4371310"/>
            <a:ext cx="79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3464"/>
                </a:solidFill>
                <a:latin typeface="+mn-ea"/>
              </a:rPr>
              <a:t>2021</a:t>
            </a:r>
            <a:endParaRPr lang="ko-KR" altLang="en-US" b="1" dirty="0">
              <a:solidFill>
                <a:srgbClr val="003464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E2E46D-88E9-83C6-F3EE-98903AD04B0B}"/>
              </a:ext>
            </a:extLst>
          </p:cNvPr>
          <p:cNvSpPr txBox="1"/>
          <p:nvPr/>
        </p:nvSpPr>
        <p:spPr>
          <a:xfrm>
            <a:off x="699985" y="5460243"/>
            <a:ext cx="3418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주요정책 효율적 추진을 위한 </a:t>
            </a:r>
            <a:endParaRPr lang="en-US" altLang="ko-KR" sz="12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조직개편 실시</a:t>
            </a:r>
            <a:endParaRPr lang="ko-KR" altLang="en-US" sz="1200" dirty="0">
              <a:latin typeface="Noto Sans KR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F91787-80CD-E381-AC93-1EAD61087A05}"/>
              </a:ext>
            </a:extLst>
          </p:cNvPr>
          <p:cNvSpPr txBox="1"/>
          <p:nvPr/>
        </p:nvSpPr>
        <p:spPr>
          <a:xfrm>
            <a:off x="5154639" y="5460242"/>
            <a:ext cx="2496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미래교육추진담당관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한시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)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신설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pPr algn="ctr"/>
            <a:r>
              <a:rPr lang="en-US" altLang="ko-KR" sz="12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국 명칭 변경</a:t>
            </a:r>
            <a:endParaRPr lang="ko-KR" altLang="en-US" sz="1200" dirty="0">
              <a:latin typeface="Noto Sans KR"/>
            </a:endParaRPr>
          </a:p>
        </p:txBody>
      </p:sp>
      <p:pic>
        <p:nvPicPr>
          <p:cNvPr id="50" name="그래픽 49">
            <a:extLst>
              <a:ext uri="{FF2B5EF4-FFF2-40B4-BE49-F238E27FC236}">
                <a16:creationId xmlns:a16="http://schemas.microsoft.com/office/drawing/2014/main" id="{937A8487-F405-3D31-843A-31F7DC35B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9222" y="3652725"/>
            <a:ext cx="3314128" cy="1571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D9320C-E087-3A5A-1A3C-1E8BF3FD1160}"/>
              </a:ext>
            </a:extLst>
          </p:cNvPr>
          <p:cNvSpPr txBox="1"/>
          <p:nvPr/>
        </p:nvSpPr>
        <p:spPr>
          <a:xfrm>
            <a:off x="173931" y="31771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교육부 소개</a:t>
            </a:r>
          </a:p>
        </p:txBody>
      </p:sp>
    </p:spTree>
    <p:extLst>
      <p:ext uri="{BB962C8B-B14F-4D97-AF65-F5344CB8AC3E}">
        <p14:creationId xmlns:p14="http://schemas.microsoft.com/office/powerpoint/2010/main" val="50000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DC607-CA0D-E7D8-7CE6-214B8AE7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762244-7060-2BD2-8BB1-AE3E01A2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486B15-8A37-9C1C-1FF0-7E91B7051C23}"/>
              </a:ext>
            </a:extLst>
          </p:cNvPr>
          <p:cNvGrpSpPr/>
          <p:nvPr/>
        </p:nvGrpSpPr>
        <p:grpSpPr>
          <a:xfrm>
            <a:off x="1647053" y="1948659"/>
            <a:ext cx="9104670" cy="3230462"/>
            <a:chOff x="1831780" y="1911713"/>
            <a:chExt cx="9104670" cy="323046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8D6DFF4-0733-16FB-1D62-306DDEE53422}"/>
                </a:ext>
              </a:extLst>
            </p:cNvPr>
            <p:cNvGrpSpPr/>
            <p:nvPr/>
          </p:nvGrpSpPr>
          <p:grpSpPr>
            <a:xfrm>
              <a:off x="1831780" y="1911713"/>
              <a:ext cx="9104670" cy="3230462"/>
              <a:chOff x="2487562" y="1657563"/>
              <a:chExt cx="9104670" cy="3230462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C7BCBB04-4A13-960E-0DB7-4729220D9204}"/>
                  </a:ext>
                </a:extLst>
              </p:cNvPr>
              <p:cNvSpPr/>
              <p:nvPr/>
            </p:nvSpPr>
            <p:spPr>
              <a:xfrm>
                <a:off x="2487562" y="1657563"/>
                <a:ext cx="5058698" cy="81607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555554"/>
                    </a:solidFill>
                    <a:latin typeface="+mn-ea"/>
                  </a:rPr>
                  <a:t>홈페이지가 너무 커서 </a:t>
                </a:r>
                <a:endParaRPr lang="en-US" altLang="ko-KR" b="1" dirty="0">
                  <a:solidFill>
                    <a:srgbClr val="555554"/>
                  </a:solidFill>
                  <a:latin typeface="+mn-ea"/>
                </a:endParaRPr>
              </a:p>
              <a:p>
                <a:pPr algn="ctr"/>
                <a:r>
                  <a:rPr lang="ko-KR" altLang="en-US" b="1" dirty="0">
                    <a:solidFill>
                      <a:srgbClr val="555554"/>
                    </a:solidFill>
                    <a:latin typeface="+mn-ea"/>
                  </a:rPr>
                  <a:t>한눈에 들어오지 않아요</a:t>
                </a:r>
                <a:r>
                  <a:rPr lang="en-US" altLang="ko-KR" b="1" dirty="0">
                    <a:solidFill>
                      <a:srgbClr val="555554"/>
                    </a:solidFill>
                    <a:latin typeface="+mn-ea"/>
                  </a:rPr>
                  <a:t>.</a:t>
                </a:r>
                <a:endParaRPr lang="ko-KR" altLang="en-US" b="1" dirty="0">
                  <a:solidFill>
                    <a:srgbClr val="555554"/>
                  </a:solidFill>
                  <a:latin typeface="+mn-ea"/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E6737AB-2306-25DE-840C-479F796CDC44}"/>
                  </a:ext>
                </a:extLst>
              </p:cNvPr>
              <p:cNvSpPr/>
              <p:nvPr/>
            </p:nvSpPr>
            <p:spPr>
              <a:xfrm>
                <a:off x="2487562" y="2812026"/>
                <a:ext cx="5058698" cy="81607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555554"/>
                    </a:solidFill>
                  </a:rPr>
                  <a:t>메인 페이지의 글과 그림이 너무 커서</a:t>
                </a:r>
                <a:endParaRPr lang="en-US" altLang="ko-KR" b="1" dirty="0">
                  <a:solidFill>
                    <a:srgbClr val="555554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rgbClr val="555554"/>
                    </a:solidFill>
                  </a:rPr>
                  <a:t>눈이 어지러워요</a:t>
                </a:r>
                <a:r>
                  <a:rPr lang="en-US" altLang="ko-KR" b="1" dirty="0">
                    <a:solidFill>
                      <a:srgbClr val="555554"/>
                    </a:solidFill>
                  </a:rPr>
                  <a:t>.</a:t>
                </a:r>
                <a:endParaRPr lang="ko-KR" altLang="en-US" b="1" dirty="0">
                  <a:solidFill>
                    <a:srgbClr val="555554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FF055A51-AD09-A55D-0792-DFB9AE22EDAA}"/>
                  </a:ext>
                </a:extLst>
              </p:cNvPr>
              <p:cNvSpPr/>
              <p:nvPr/>
            </p:nvSpPr>
            <p:spPr>
              <a:xfrm>
                <a:off x="2487562" y="4071947"/>
                <a:ext cx="5058698" cy="81607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555554"/>
                    </a:solidFill>
                  </a:rPr>
                  <a:t>홈페이지 상단에 전체메뉴 클릭 시 </a:t>
                </a:r>
                <a:endParaRPr lang="en-US" altLang="ko-KR" b="1" dirty="0">
                  <a:solidFill>
                    <a:srgbClr val="555554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rgbClr val="555554"/>
                    </a:solidFill>
                  </a:rPr>
                  <a:t>하위메뉴가 보이고나서 닫힐 수 있게 해주세요</a:t>
                </a:r>
                <a:r>
                  <a:rPr lang="en-US" altLang="ko-KR" b="1" dirty="0">
                    <a:solidFill>
                      <a:srgbClr val="555554"/>
                    </a:solidFill>
                  </a:rPr>
                  <a:t>.</a:t>
                </a:r>
                <a:endParaRPr lang="ko-KR" altLang="en-US" b="1" dirty="0">
                  <a:solidFill>
                    <a:srgbClr val="555554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0845FF02-6887-37CB-EFF4-876FF089A312}"/>
                  </a:ext>
                </a:extLst>
              </p:cNvPr>
              <p:cNvSpPr/>
              <p:nvPr/>
            </p:nvSpPr>
            <p:spPr>
              <a:xfrm>
                <a:off x="7477432" y="1657563"/>
                <a:ext cx="4114800" cy="816077"/>
              </a:xfrm>
              <a:prstGeom prst="roundRect">
                <a:avLst/>
              </a:prstGeom>
              <a:solidFill>
                <a:srgbClr val="003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메인 페이지 양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Aside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의 여백을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100px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줄이도록 하겠습니다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.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9806DFC-5A56-A37A-99D8-053FFAB6BF6E}"/>
                  </a:ext>
                </a:extLst>
              </p:cNvPr>
              <p:cNvSpPr/>
              <p:nvPr/>
            </p:nvSpPr>
            <p:spPr>
              <a:xfrm>
                <a:off x="7477432" y="2812026"/>
                <a:ext cx="4114800" cy="816077"/>
              </a:xfrm>
              <a:prstGeom prst="roundRect">
                <a:avLst/>
              </a:prstGeom>
              <a:solidFill>
                <a:srgbClr val="003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/>
                  <a:t>Img</a:t>
                </a:r>
                <a:r>
                  <a:rPr lang="en-US" altLang="ko-KR" b="1" dirty="0"/>
                  <a:t>, Font</a:t>
                </a:r>
                <a:r>
                  <a:rPr lang="ko-KR" altLang="en-US" b="1" dirty="0"/>
                  <a:t>의 크기를 </a:t>
                </a:r>
                <a:endParaRPr lang="en-US" altLang="ko-KR" b="1" dirty="0"/>
              </a:p>
              <a:p>
                <a:pPr algn="ctr"/>
                <a:r>
                  <a:rPr lang="ko-KR" altLang="en-US" b="1" dirty="0"/>
                  <a:t>줄이도록 하겠습니다</a:t>
                </a:r>
                <a:r>
                  <a:rPr lang="en-US" altLang="ko-KR" b="1" dirty="0"/>
                  <a:t>.</a:t>
                </a:r>
                <a:endParaRPr lang="ko-KR" altLang="en-US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496B76D-6D32-9E51-CE46-4D3B8B0FC991}"/>
                  </a:ext>
                </a:extLst>
              </p:cNvPr>
              <p:cNvSpPr/>
              <p:nvPr/>
            </p:nvSpPr>
            <p:spPr>
              <a:xfrm>
                <a:off x="7477432" y="4071948"/>
                <a:ext cx="4114800" cy="816077"/>
              </a:xfrm>
              <a:prstGeom prst="roundRect">
                <a:avLst/>
              </a:prstGeom>
              <a:solidFill>
                <a:srgbClr val="003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로컬메뉴 상단에 닫기 버튼을</a:t>
                </a:r>
                <a:endParaRPr lang="en-US" altLang="ko-KR" b="1" dirty="0"/>
              </a:p>
              <a:p>
                <a:pPr algn="ctr"/>
                <a:r>
                  <a:rPr lang="ko-KR" altLang="en-US" b="1" dirty="0"/>
                  <a:t>추가하겠습니다</a:t>
                </a:r>
                <a:r>
                  <a:rPr lang="en-US" altLang="ko-KR" b="1" dirty="0"/>
                  <a:t>.</a:t>
                </a:r>
                <a:endParaRPr lang="ko-KR" altLang="en-US" b="1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9414845-679D-261D-5A2C-E16117EE4589}"/>
                </a:ext>
              </a:extLst>
            </p:cNvPr>
            <p:cNvGrpSpPr/>
            <p:nvPr/>
          </p:nvGrpSpPr>
          <p:grpSpPr>
            <a:xfrm>
              <a:off x="6924670" y="3295669"/>
              <a:ext cx="260555" cy="357089"/>
              <a:chOff x="6928315" y="3351124"/>
              <a:chExt cx="260555" cy="357089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E2F8DB8D-BF0C-D3EF-C323-B3752F00566D}"/>
                  </a:ext>
                </a:extLst>
              </p:cNvPr>
              <p:cNvSpPr/>
              <p:nvPr/>
            </p:nvSpPr>
            <p:spPr>
              <a:xfrm>
                <a:off x="6928315" y="3351124"/>
                <a:ext cx="260553" cy="3570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화살표: 갈매기형 수장 16">
                <a:extLst>
                  <a:ext uri="{FF2B5EF4-FFF2-40B4-BE49-F238E27FC236}">
                    <a16:creationId xmlns:a16="http://schemas.microsoft.com/office/drawing/2014/main" id="{C105F406-12AD-8237-E226-7B38AD5639D0}"/>
                  </a:ext>
                </a:extLst>
              </p:cNvPr>
              <p:cNvSpPr/>
              <p:nvPr/>
            </p:nvSpPr>
            <p:spPr>
              <a:xfrm rot="5400000">
                <a:off x="6922854" y="3391378"/>
                <a:ext cx="271477" cy="260554"/>
              </a:xfrm>
              <a:prstGeom prst="chevron">
                <a:avLst>
                  <a:gd name="adj" fmla="val 6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D87EAF6-10CF-0224-5F4D-845741BF21FD}"/>
                </a:ext>
              </a:extLst>
            </p:cNvPr>
            <p:cNvGrpSpPr/>
            <p:nvPr/>
          </p:nvGrpSpPr>
          <p:grpSpPr>
            <a:xfrm>
              <a:off x="6957815" y="4550823"/>
              <a:ext cx="261672" cy="357089"/>
              <a:chOff x="6957815" y="4550823"/>
              <a:chExt cx="261672" cy="35708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04F4F366-58A8-67CA-C4C4-D205485882E8}"/>
                  </a:ext>
                </a:extLst>
              </p:cNvPr>
              <p:cNvSpPr/>
              <p:nvPr/>
            </p:nvSpPr>
            <p:spPr>
              <a:xfrm>
                <a:off x="6957815" y="4550823"/>
                <a:ext cx="260553" cy="3570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화살표: 갈매기형 수장 18">
                <a:extLst>
                  <a:ext uri="{FF2B5EF4-FFF2-40B4-BE49-F238E27FC236}">
                    <a16:creationId xmlns:a16="http://schemas.microsoft.com/office/drawing/2014/main" id="{20700FFA-5F85-4E1C-E60E-76033845C25C}"/>
                  </a:ext>
                </a:extLst>
              </p:cNvPr>
              <p:cNvSpPr/>
              <p:nvPr/>
            </p:nvSpPr>
            <p:spPr>
              <a:xfrm rot="5400000">
                <a:off x="6953471" y="4620998"/>
                <a:ext cx="271477" cy="260554"/>
              </a:xfrm>
              <a:prstGeom prst="chevron">
                <a:avLst>
                  <a:gd name="adj" fmla="val 6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15531DB-DCBD-1F86-47EB-3D5BB0475099}"/>
                </a:ext>
              </a:extLst>
            </p:cNvPr>
            <p:cNvGrpSpPr/>
            <p:nvPr/>
          </p:nvGrpSpPr>
          <p:grpSpPr>
            <a:xfrm>
              <a:off x="6924669" y="2136286"/>
              <a:ext cx="260554" cy="357089"/>
              <a:chOff x="6906194" y="2161096"/>
              <a:chExt cx="260554" cy="35708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574F20C-7F35-25B4-0C55-EB52A99EB72A}"/>
                  </a:ext>
                </a:extLst>
              </p:cNvPr>
              <p:cNvSpPr/>
              <p:nvPr/>
            </p:nvSpPr>
            <p:spPr>
              <a:xfrm>
                <a:off x="6906195" y="2161096"/>
                <a:ext cx="260553" cy="3570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화살표: 갈매기형 수장 19">
                <a:extLst>
                  <a:ext uri="{FF2B5EF4-FFF2-40B4-BE49-F238E27FC236}">
                    <a16:creationId xmlns:a16="http://schemas.microsoft.com/office/drawing/2014/main" id="{E8F5FFD4-AFFB-59C1-34A1-7D6B5D75AF6C}"/>
                  </a:ext>
                </a:extLst>
              </p:cNvPr>
              <p:cNvSpPr/>
              <p:nvPr/>
            </p:nvSpPr>
            <p:spPr>
              <a:xfrm rot="5400000">
                <a:off x="6900732" y="2247802"/>
                <a:ext cx="271477" cy="260554"/>
              </a:xfrm>
              <a:prstGeom prst="chevron">
                <a:avLst>
                  <a:gd name="adj" fmla="val 6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D0AA472-A650-9AA2-2DEE-EC9530371E19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400530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A3D7D24-5488-03A8-48AF-8E9A9794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D1A3FC-F903-06AC-1F44-B43F16C9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F9B224-AD8B-A664-FE8D-05742981E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43" y="1432189"/>
            <a:ext cx="3341223" cy="1901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1CDA3B-2A2B-6888-88B6-218C9387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18" y="686971"/>
            <a:ext cx="1447328" cy="2781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FB1599-9FB0-AF0C-B8B4-5D92851DDDDE}"/>
              </a:ext>
            </a:extLst>
          </p:cNvPr>
          <p:cNvSpPr/>
          <p:nvPr/>
        </p:nvSpPr>
        <p:spPr>
          <a:xfrm>
            <a:off x="4126106" y="1940523"/>
            <a:ext cx="421602" cy="1272111"/>
          </a:xfrm>
          <a:prstGeom prst="roundRect">
            <a:avLst/>
          </a:prstGeom>
          <a:noFill/>
          <a:ln w="28575">
            <a:solidFill>
              <a:srgbClr val="CC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0FC1C68-D35A-9350-D488-1AB8131A791C}"/>
              </a:ext>
            </a:extLst>
          </p:cNvPr>
          <p:cNvCxnSpPr>
            <a:cxnSpLocks/>
          </p:cNvCxnSpPr>
          <p:nvPr/>
        </p:nvCxnSpPr>
        <p:spPr>
          <a:xfrm>
            <a:off x="4547708" y="2297810"/>
            <a:ext cx="1946990" cy="0"/>
          </a:xfrm>
          <a:prstGeom prst="line">
            <a:avLst/>
          </a:prstGeom>
          <a:ln w="28575"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1A2C707-ED4D-ABD1-5918-99B2AA533CF9}"/>
              </a:ext>
            </a:extLst>
          </p:cNvPr>
          <p:cNvSpPr/>
          <p:nvPr/>
        </p:nvSpPr>
        <p:spPr>
          <a:xfrm>
            <a:off x="6494698" y="610089"/>
            <a:ext cx="1467648" cy="2858465"/>
          </a:xfrm>
          <a:prstGeom prst="roundRect">
            <a:avLst/>
          </a:prstGeom>
          <a:noFill/>
          <a:ln w="28575">
            <a:solidFill>
              <a:srgbClr val="CC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EEFA150-79EF-5F6A-ECD3-E563EC57840B}"/>
              </a:ext>
            </a:extLst>
          </p:cNvPr>
          <p:cNvSpPr/>
          <p:nvPr/>
        </p:nvSpPr>
        <p:spPr>
          <a:xfrm>
            <a:off x="3055832" y="2288248"/>
            <a:ext cx="421602" cy="881239"/>
          </a:xfrm>
          <a:prstGeom prst="roundRect">
            <a:avLst/>
          </a:prstGeom>
          <a:noFill/>
          <a:ln w="28575">
            <a:solidFill>
              <a:srgbClr val="CC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42353-2ADD-4868-90C0-D5F1B4C7E71F}"/>
              </a:ext>
            </a:extLst>
          </p:cNvPr>
          <p:cNvSpPr txBox="1"/>
          <p:nvPr/>
        </p:nvSpPr>
        <p:spPr>
          <a:xfrm>
            <a:off x="2551108" y="3546897"/>
            <a:ext cx="46625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55554"/>
                </a:solidFill>
              </a:rPr>
              <a:t>주로 직접 </a:t>
            </a:r>
            <a:r>
              <a:rPr lang="ko-KR" altLang="en-US" sz="1600" b="1" dirty="0">
                <a:solidFill>
                  <a:srgbClr val="003464"/>
                </a:solidFill>
              </a:rPr>
              <a:t>주소 입력</a:t>
            </a:r>
            <a:r>
              <a:rPr lang="ko-KR" altLang="en-US" sz="1400" dirty="0">
                <a:solidFill>
                  <a:srgbClr val="555554"/>
                </a:solidFill>
              </a:rPr>
              <a:t>이나 </a:t>
            </a:r>
            <a:r>
              <a:rPr lang="ko-KR" altLang="en-US" sz="1600" b="1" dirty="0">
                <a:solidFill>
                  <a:srgbClr val="003464"/>
                </a:solidFill>
              </a:rPr>
              <a:t>검색</a:t>
            </a:r>
            <a:r>
              <a:rPr lang="ko-KR" altLang="en-US" sz="1400" dirty="0">
                <a:solidFill>
                  <a:srgbClr val="555554"/>
                </a:solidFill>
              </a:rPr>
              <a:t>으로 방문하는 경우가 </a:t>
            </a:r>
            <a:endParaRPr lang="en-US" altLang="ko-KR" sz="1400" dirty="0">
              <a:solidFill>
                <a:srgbClr val="555554"/>
              </a:solidFill>
            </a:endParaRPr>
          </a:p>
          <a:p>
            <a:r>
              <a:rPr lang="en-US" altLang="ko-KR" b="1" dirty="0">
                <a:solidFill>
                  <a:srgbClr val="003464"/>
                </a:solidFill>
              </a:rPr>
              <a:t>82%</a:t>
            </a:r>
            <a:r>
              <a:rPr lang="ko-KR" altLang="en-US" sz="1400" dirty="0">
                <a:solidFill>
                  <a:srgbClr val="555554"/>
                </a:solidFill>
              </a:rPr>
              <a:t>에 해당이 됩니다</a:t>
            </a:r>
            <a:r>
              <a:rPr lang="en-US" altLang="ko-KR" sz="1400" dirty="0">
                <a:solidFill>
                  <a:srgbClr val="555554"/>
                </a:solidFill>
              </a:rPr>
              <a:t>.</a:t>
            </a:r>
            <a:endParaRPr lang="ko-KR" altLang="en-US" sz="1400" dirty="0">
              <a:solidFill>
                <a:srgbClr val="55555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2EEEC-CC17-2A53-BE7F-27F87ACAAB27}"/>
              </a:ext>
            </a:extLst>
          </p:cNvPr>
          <p:cNvSpPr txBox="1"/>
          <p:nvPr/>
        </p:nvSpPr>
        <p:spPr>
          <a:xfrm>
            <a:off x="5713624" y="4144369"/>
            <a:ext cx="6044381" cy="578882"/>
          </a:xfrm>
          <a:prstGeom prst="roundRect">
            <a:avLst/>
          </a:prstGeom>
          <a:noFill/>
          <a:ln w="28575">
            <a:solidFill>
              <a:srgbClr val="CC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555554"/>
                </a:solidFill>
              </a:rPr>
              <a:t>검색 시 교육부와 연관된 키워드 이며 이를 통해 </a:t>
            </a:r>
            <a:r>
              <a:rPr lang="ko-KR" altLang="en-US" sz="1400" b="1" dirty="0">
                <a:solidFill>
                  <a:srgbClr val="003464"/>
                </a:solidFill>
              </a:rPr>
              <a:t>교사</a:t>
            </a:r>
            <a:r>
              <a:rPr lang="ko-KR" altLang="en-US" sz="1400" dirty="0">
                <a:solidFill>
                  <a:srgbClr val="555554"/>
                </a:solidFill>
              </a:rPr>
              <a:t> 및 </a:t>
            </a:r>
            <a:r>
              <a:rPr lang="ko-KR" altLang="en-US" sz="1400" b="1" dirty="0">
                <a:solidFill>
                  <a:srgbClr val="003464"/>
                </a:solidFill>
              </a:rPr>
              <a:t>학부모</a:t>
            </a:r>
            <a:r>
              <a:rPr lang="en-US" altLang="ko-KR" sz="1400" dirty="0">
                <a:solidFill>
                  <a:srgbClr val="555554"/>
                </a:solidFill>
              </a:rPr>
              <a:t>, </a:t>
            </a:r>
            <a:r>
              <a:rPr lang="ko-KR" altLang="en-US" sz="1400" b="1" dirty="0">
                <a:solidFill>
                  <a:srgbClr val="003464"/>
                </a:solidFill>
              </a:rPr>
              <a:t>학생</a:t>
            </a:r>
            <a:r>
              <a:rPr lang="ko-KR" altLang="en-US" sz="1400" dirty="0">
                <a:solidFill>
                  <a:srgbClr val="555554"/>
                </a:solidFill>
              </a:rPr>
              <a:t>들이 검색하는 것으로 유추할 수 있습니다</a:t>
            </a:r>
            <a:r>
              <a:rPr lang="en-US" altLang="ko-KR" sz="1400" dirty="0">
                <a:solidFill>
                  <a:srgbClr val="555554"/>
                </a:solidFill>
              </a:rPr>
              <a:t>.</a:t>
            </a:r>
            <a:r>
              <a:rPr lang="ko-KR" altLang="en-US" sz="1400" dirty="0">
                <a:solidFill>
                  <a:srgbClr val="555554"/>
                </a:solidFill>
              </a:rPr>
              <a:t>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4101071-8C99-0825-37FF-E06D1F86D2B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228522" y="3468554"/>
            <a:ext cx="103456" cy="675815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8999AF-1639-4F6F-8BA1-0791403EB3F1}"/>
              </a:ext>
            </a:extLst>
          </p:cNvPr>
          <p:cNvSpPr txBox="1"/>
          <p:nvPr/>
        </p:nvSpPr>
        <p:spPr>
          <a:xfrm>
            <a:off x="1772985" y="4947889"/>
            <a:ext cx="9985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대다수가 검색을 통해 방문하는 것으로 보여지며</a:t>
            </a:r>
            <a:r>
              <a:rPr lang="ko-KR" altLang="en-US" sz="1400" dirty="0">
                <a:solidFill>
                  <a:srgbClr val="555554"/>
                </a:solidFill>
              </a:rPr>
              <a:t> </a:t>
            </a:r>
            <a:r>
              <a:rPr lang="ko-KR" altLang="en-US" b="1" dirty="0">
                <a:solidFill>
                  <a:srgbClr val="003464"/>
                </a:solidFill>
              </a:rPr>
              <a:t>교육부의 민원 및 고충 사항을 건의</a:t>
            </a:r>
            <a:r>
              <a:rPr lang="ko-KR" altLang="en-US" sz="1400" dirty="0"/>
              <a:t>하기 위한 것입니다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주요 포탈사이트에 자주 방문하는 내용의 자동완성 검색어를 추가하겠습니다</a:t>
            </a:r>
            <a:r>
              <a:rPr lang="en-US" altLang="ko-KR" sz="1400" dirty="0"/>
              <a:t>. </a:t>
            </a:r>
          </a:p>
          <a:p>
            <a:endParaRPr lang="en-US" altLang="ko-KR" sz="1400" dirty="0">
              <a:solidFill>
                <a:srgbClr val="555554"/>
              </a:solidFill>
            </a:endParaRPr>
          </a:p>
          <a:p>
            <a:r>
              <a:rPr lang="ko-KR" altLang="en-US" sz="1400" dirty="0"/>
              <a:t>주요 방문하는 교사 및 학부모</a:t>
            </a:r>
            <a:r>
              <a:rPr lang="en-US" altLang="ko-KR" sz="1400" dirty="0"/>
              <a:t>, </a:t>
            </a:r>
            <a:r>
              <a:rPr lang="ko-KR" altLang="en-US" sz="1400" dirty="0"/>
              <a:t>학생의 접근을 위한 </a:t>
            </a:r>
            <a:r>
              <a:rPr lang="en-US" altLang="ko-KR" b="1" dirty="0">
                <a:solidFill>
                  <a:srgbClr val="003464"/>
                </a:solidFill>
              </a:rPr>
              <a:t>GNB</a:t>
            </a:r>
            <a:r>
              <a:rPr lang="ko-KR" altLang="en-US" sz="1400" dirty="0"/>
              <a:t>를 부각시키겠습니다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09F5A-790B-1B6B-FDD4-05BF94200E59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사용자 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3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C7C7896-CAF3-B13E-458D-012A0C42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51366F-C0FE-2787-D070-2F05C9D0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977249-AB57-F5E8-FDB8-D48BEFD3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40" y="1034188"/>
            <a:ext cx="5000230" cy="2707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4DB7E5-99A0-DB0F-D5F9-F846BCDF5A86}"/>
              </a:ext>
            </a:extLst>
          </p:cNvPr>
          <p:cNvSpPr/>
          <p:nvPr/>
        </p:nvSpPr>
        <p:spPr>
          <a:xfrm>
            <a:off x="5609315" y="1911713"/>
            <a:ext cx="967654" cy="1720720"/>
          </a:xfrm>
          <a:prstGeom prst="roundRect">
            <a:avLst/>
          </a:prstGeom>
          <a:noFill/>
          <a:ln w="28575">
            <a:solidFill>
              <a:srgbClr val="CC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21086-76EE-3993-6746-EAADF95AA0CC}"/>
              </a:ext>
            </a:extLst>
          </p:cNvPr>
          <p:cNvSpPr txBox="1"/>
          <p:nvPr/>
        </p:nvSpPr>
        <p:spPr>
          <a:xfrm>
            <a:off x="831273" y="4145367"/>
            <a:ext cx="10843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주요 방문자는 </a:t>
            </a:r>
            <a:r>
              <a:rPr lang="en-US" altLang="ko-KR" sz="1600" b="1" dirty="0">
                <a:solidFill>
                  <a:srgbClr val="003464"/>
                </a:solidFill>
              </a:rPr>
              <a:t>18</a:t>
            </a:r>
            <a:r>
              <a:rPr lang="ko-KR" altLang="en-US" sz="1600" b="1" dirty="0">
                <a:solidFill>
                  <a:srgbClr val="003464"/>
                </a:solidFill>
              </a:rPr>
              <a:t>세</a:t>
            </a:r>
            <a:r>
              <a:rPr lang="en-US" altLang="ko-KR" sz="1600" b="1" dirty="0">
                <a:solidFill>
                  <a:srgbClr val="003464"/>
                </a:solidFill>
              </a:rPr>
              <a:t>~34</a:t>
            </a:r>
            <a:r>
              <a:rPr lang="ko-KR" altLang="en-US" sz="1600" b="1" dirty="0">
                <a:solidFill>
                  <a:srgbClr val="003464"/>
                </a:solidFill>
              </a:rPr>
              <a:t>세</a:t>
            </a:r>
            <a:r>
              <a:rPr lang="ko-KR" altLang="en-US" sz="1600" dirty="0"/>
              <a:t> 이며 주로 학제 개편 및 교육정보에 민감한 </a:t>
            </a:r>
            <a:r>
              <a:rPr lang="ko-KR" altLang="en-US" sz="1600" b="1" dirty="0">
                <a:solidFill>
                  <a:srgbClr val="003464"/>
                </a:solidFill>
              </a:rPr>
              <a:t>고등학생</a:t>
            </a:r>
            <a:r>
              <a:rPr lang="ko-KR" altLang="en-US" sz="1600" dirty="0"/>
              <a:t>들이 방문하는 것으로 유추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en-US" altLang="ko-KR" sz="1600" b="1" dirty="0">
                <a:solidFill>
                  <a:srgbClr val="003464"/>
                </a:solidFill>
              </a:rPr>
              <a:t>20</a:t>
            </a:r>
            <a:r>
              <a:rPr lang="ko-KR" altLang="en-US" sz="1600" b="1" dirty="0">
                <a:solidFill>
                  <a:srgbClr val="003464"/>
                </a:solidFill>
              </a:rPr>
              <a:t>대</a:t>
            </a:r>
            <a:r>
              <a:rPr lang="en-US" altLang="ko-KR" sz="1600" b="1" dirty="0">
                <a:solidFill>
                  <a:srgbClr val="003464"/>
                </a:solidFill>
              </a:rPr>
              <a:t>~30</a:t>
            </a:r>
            <a:r>
              <a:rPr lang="ko-KR" altLang="en-US" sz="1600" b="1" dirty="0">
                <a:solidFill>
                  <a:srgbClr val="003464"/>
                </a:solidFill>
              </a:rPr>
              <a:t>대 초반 방문자</a:t>
            </a:r>
            <a:r>
              <a:rPr lang="ko-KR" altLang="en-US" sz="1600" dirty="0"/>
              <a:t>들은 새로 임용되는 </a:t>
            </a:r>
            <a:r>
              <a:rPr lang="ko-KR" altLang="en-US" sz="1600" b="1" dirty="0">
                <a:solidFill>
                  <a:srgbClr val="003464"/>
                </a:solidFill>
              </a:rPr>
              <a:t>교사</a:t>
            </a:r>
            <a:r>
              <a:rPr lang="ko-KR" altLang="en-US" sz="1600" dirty="0"/>
              <a:t> 및 </a:t>
            </a:r>
            <a:r>
              <a:rPr lang="ko-KR" altLang="en-US" sz="1600" b="1" dirty="0">
                <a:solidFill>
                  <a:srgbClr val="003464"/>
                </a:solidFill>
              </a:rPr>
              <a:t>공무원</a:t>
            </a:r>
            <a:r>
              <a:rPr lang="ko-KR" altLang="en-US" sz="1600" dirty="0"/>
              <a:t>으로 유추되며 이는 실무에 대한 정보를 얻고자 방문하는 듯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8623D-6920-4C39-8C10-C9D1553E0289}"/>
              </a:ext>
            </a:extLst>
          </p:cNvPr>
          <p:cNvSpPr txBox="1"/>
          <p:nvPr/>
        </p:nvSpPr>
        <p:spPr>
          <a:xfrm>
            <a:off x="831273" y="5280398"/>
            <a:ext cx="1096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학제개편에 따른 입시제도를 한눈에 알아볼 수 있게끔</a:t>
            </a:r>
            <a:r>
              <a:rPr lang="ko-KR" altLang="en-US" sz="1600" dirty="0">
                <a:solidFill>
                  <a:srgbClr val="555554"/>
                </a:solidFill>
              </a:rPr>
              <a:t> </a:t>
            </a:r>
            <a:r>
              <a:rPr lang="ko-KR" altLang="en-US" sz="2000" b="1" dirty="0">
                <a:solidFill>
                  <a:srgbClr val="003464"/>
                </a:solidFill>
              </a:rPr>
              <a:t>팝업 창을 생성</a:t>
            </a:r>
            <a:r>
              <a:rPr lang="ko-KR" altLang="en-US" sz="1600" dirty="0"/>
              <a:t>하거나</a:t>
            </a:r>
            <a:r>
              <a:rPr lang="ko-KR" altLang="en-US" sz="1600" dirty="0">
                <a:solidFill>
                  <a:srgbClr val="555554"/>
                </a:solidFill>
              </a:rPr>
              <a:t> </a:t>
            </a:r>
            <a:r>
              <a:rPr lang="en-US" altLang="ko-KR" sz="2000" b="1" dirty="0">
                <a:solidFill>
                  <a:srgbClr val="003464"/>
                </a:solidFill>
              </a:rPr>
              <a:t>GNB</a:t>
            </a:r>
            <a:r>
              <a:rPr lang="ko-KR" altLang="en-US" sz="1600" dirty="0">
                <a:solidFill>
                  <a:srgbClr val="555554"/>
                </a:solidFill>
              </a:rPr>
              <a:t>에 </a:t>
            </a:r>
            <a:r>
              <a:rPr lang="ko-KR" altLang="en-US" b="1" dirty="0">
                <a:solidFill>
                  <a:srgbClr val="003464"/>
                </a:solidFill>
              </a:rPr>
              <a:t>학제개편메뉴를 부각</a:t>
            </a:r>
            <a:r>
              <a:rPr lang="ko-KR" altLang="en-US" sz="1600" dirty="0"/>
              <a:t>시켜 쉽게 접근이 용이하도록 개편할 필요가 있어 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신규임용에 해당되는 교사 및 공무원을 위한 실무정보를 파악할 수 있는</a:t>
            </a:r>
            <a:r>
              <a:rPr lang="ko-KR" altLang="en-US" sz="1600" dirty="0">
                <a:solidFill>
                  <a:srgbClr val="555554"/>
                </a:solidFill>
              </a:rPr>
              <a:t> </a:t>
            </a:r>
            <a:r>
              <a:rPr lang="ko-KR" altLang="en-US" b="1" dirty="0">
                <a:solidFill>
                  <a:srgbClr val="003464"/>
                </a:solidFill>
              </a:rPr>
              <a:t>교직원 </a:t>
            </a:r>
            <a:r>
              <a:rPr lang="en-US" altLang="ko-KR" b="1" dirty="0">
                <a:solidFill>
                  <a:srgbClr val="003464"/>
                </a:solidFill>
              </a:rPr>
              <a:t>GNB</a:t>
            </a:r>
            <a:r>
              <a:rPr lang="ko-KR" altLang="en-US" b="1" dirty="0">
                <a:solidFill>
                  <a:srgbClr val="003464"/>
                </a:solidFill>
              </a:rPr>
              <a:t>를 만들어 부각</a:t>
            </a:r>
            <a:r>
              <a:rPr lang="ko-KR" altLang="en-US" sz="1600" dirty="0"/>
              <a:t>시킬 필요가 있어 보입니다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18B8F-4B5E-6DFD-A820-B47EF3CC088B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사용자 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51F8704-8254-9372-387A-9501E084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D07308-3A57-DA6B-8D95-A3B1F929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F7C91-02F4-A635-17D5-7751679974FD}"/>
              </a:ext>
            </a:extLst>
          </p:cNvPr>
          <p:cNvSpPr txBox="1"/>
          <p:nvPr/>
        </p:nvSpPr>
        <p:spPr>
          <a:xfrm>
            <a:off x="7673789" y="3067760"/>
            <a:ext cx="256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555554"/>
                </a:solidFill>
              </a:rPr>
              <a:t>타겟설정</a:t>
            </a:r>
            <a:endParaRPr lang="ko-KR" altLang="en-US" sz="2800" b="1" dirty="0">
              <a:solidFill>
                <a:srgbClr val="55555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E5109-8F50-ECB8-D4B4-C7C14C39268F}"/>
              </a:ext>
            </a:extLst>
          </p:cNvPr>
          <p:cNvSpPr txBox="1"/>
          <p:nvPr/>
        </p:nvSpPr>
        <p:spPr>
          <a:xfrm>
            <a:off x="7457622" y="3808894"/>
            <a:ext cx="2994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555554"/>
                </a:solidFill>
              </a:rPr>
              <a:t>MAIN PERSONA</a:t>
            </a:r>
            <a:endParaRPr lang="ko-KR" altLang="en-US" sz="2800" b="1" dirty="0">
              <a:solidFill>
                <a:srgbClr val="55555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D6A09-3C05-8402-7FCB-EC43C113DADC}"/>
              </a:ext>
            </a:extLst>
          </p:cNvPr>
          <p:cNvSpPr txBox="1"/>
          <p:nvPr/>
        </p:nvSpPr>
        <p:spPr>
          <a:xfrm>
            <a:off x="7565705" y="4550028"/>
            <a:ext cx="277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555554"/>
                </a:solidFill>
              </a:rPr>
              <a:t>SUB PERSONA</a:t>
            </a:r>
            <a:endParaRPr lang="ko-KR" altLang="en-US" sz="2800" b="1" dirty="0">
              <a:solidFill>
                <a:srgbClr val="5555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0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8DE43C-53F2-8D4E-8D9D-89A132B9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Ministry of Education RENEWAL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02C694-6310-E6C6-1BE9-D61E073F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8A31-5EB9-417D-8173-1B8B998152A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7179C9-12AA-F720-B1B7-7BEF1311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88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79" y="2494019"/>
            <a:ext cx="3090897" cy="1869961"/>
          </a:xfrm>
          <a:prstGeom prst="rect">
            <a:avLst/>
          </a:prstGeom>
          <a:ln w="38100" cap="sq">
            <a:solidFill>
              <a:srgbClr val="00346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5BA86B-1CD2-5D33-E645-396A6E5E3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  <a14:imgEffect>
                      <a14:brightnessContrast bright="-98000" contras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04" y="2501559"/>
            <a:ext cx="3359725" cy="1869961"/>
          </a:xfrm>
          <a:prstGeom prst="rect">
            <a:avLst/>
          </a:prstGeom>
          <a:ln w="38100" cap="sq">
            <a:solidFill>
              <a:srgbClr val="00346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9DAAF2-A5E0-D60F-61B7-8968695AC9A4}"/>
              </a:ext>
            </a:extLst>
          </p:cNvPr>
          <p:cNvSpPr txBox="1"/>
          <p:nvPr/>
        </p:nvSpPr>
        <p:spPr>
          <a:xfrm>
            <a:off x="2423181" y="1262782"/>
            <a:ext cx="3090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3464"/>
                </a:solidFill>
              </a:rPr>
              <a:t>MAIN</a:t>
            </a:r>
            <a:r>
              <a:rPr lang="ko-KR" altLang="en-US" sz="3200" b="1" dirty="0">
                <a:solidFill>
                  <a:srgbClr val="003464"/>
                </a:solidFill>
              </a:rPr>
              <a:t> </a:t>
            </a:r>
            <a:r>
              <a:rPr lang="en-US" altLang="ko-KR" sz="3200" b="1" dirty="0">
                <a:solidFill>
                  <a:srgbClr val="003464"/>
                </a:solidFill>
              </a:rPr>
              <a:t>TARGET</a:t>
            </a:r>
            <a:endParaRPr lang="ko-KR" altLang="en-US" sz="3200" b="1" dirty="0">
              <a:solidFill>
                <a:srgbClr val="00346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92A13-98D6-BAA8-5C71-DA766A38FAFA}"/>
              </a:ext>
            </a:extLst>
          </p:cNvPr>
          <p:cNvSpPr txBox="1"/>
          <p:nvPr/>
        </p:nvSpPr>
        <p:spPr>
          <a:xfrm>
            <a:off x="7111538" y="1262782"/>
            <a:ext cx="2673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3464"/>
                </a:solidFill>
              </a:rPr>
              <a:t>SUB</a:t>
            </a:r>
            <a:r>
              <a:rPr lang="ko-KR" altLang="en-US" sz="3200" b="1" dirty="0">
                <a:solidFill>
                  <a:srgbClr val="003464"/>
                </a:solidFill>
              </a:rPr>
              <a:t> </a:t>
            </a:r>
            <a:r>
              <a:rPr lang="en-US" altLang="ko-KR" sz="3200" b="1" dirty="0">
                <a:solidFill>
                  <a:srgbClr val="003464"/>
                </a:solidFill>
              </a:rPr>
              <a:t>TARGET</a:t>
            </a:r>
            <a:endParaRPr lang="ko-KR" altLang="en-US" sz="3200" b="1" dirty="0">
              <a:solidFill>
                <a:srgbClr val="00346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49AC4-5AA2-E6FF-1D42-D39DAB753231}"/>
              </a:ext>
            </a:extLst>
          </p:cNvPr>
          <p:cNvSpPr txBox="1"/>
          <p:nvPr/>
        </p:nvSpPr>
        <p:spPr>
          <a:xfrm>
            <a:off x="1911227" y="493108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55554"/>
                </a:solidFill>
              </a:rPr>
              <a:t>교육방침과 행정업무를 위해 방문하는 </a:t>
            </a:r>
            <a:r>
              <a:rPr lang="en-US" altLang="ko-KR" dirty="0">
                <a:solidFill>
                  <a:srgbClr val="555554"/>
                </a:solidFill>
              </a:rPr>
              <a:t>20</a:t>
            </a:r>
            <a:r>
              <a:rPr lang="ko-KR" altLang="en-US" dirty="0">
                <a:solidFill>
                  <a:srgbClr val="555554"/>
                </a:solidFill>
              </a:rPr>
              <a:t>대</a:t>
            </a:r>
            <a:r>
              <a:rPr lang="en-US" altLang="ko-KR" dirty="0">
                <a:solidFill>
                  <a:srgbClr val="555554"/>
                </a:solidFill>
              </a:rPr>
              <a:t>~30</a:t>
            </a:r>
            <a:r>
              <a:rPr lang="ko-KR" altLang="en-US" dirty="0">
                <a:solidFill>
                  <a:srgbClr val="555554"/>
                </a:solidFill>
              </a:rPr>
              <a:t>대 교사</a:t>
            </a:r>
            <a:r>
              <a:rPr lang="en-US" altLang="ko-KR" dirty="0">
                <a:solidFill>
                  <a:srgbClr val="555554"/>
                </a:solidFill>
              </a:rPr>
              <a:t>, </a:t>
            </a:r>
            <a:r>
              <a:rPr lang="ko-KR" altLang="en-US" dirty="0">
                <a:solidFill>
                  <a:srgbClr val="555554"/>
                </a:solidFill>
              </a:rPr>
              <a:t>교직원</a:t>
            </a:r>
            <a:r>
              <a:rPr lang="en-US" altLang="ko-KR" dirty="0">
                <a:solidFill>
                  <a:srgbClr val="555554"/>
                </a:solidFill>
              </a:rPr>
              <a:t>, </a:t>
            </a:r>
            <a:r>
              <a:rPr lang="ko-KR" altLang="en-US" dirty="0">
                <a:solidFill>
                  <a:srgbClr val="555554"/>
                </a:solidFill>
              </a:rPr>
              <a:t>공무원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1590BB-BC20-98E3-1232-36DF36B6C3C5}"/>
              </a:ext>
            </a:extLst>
          </p:cNvPr>
          <p:cNvSpPr txBox="1"/>
          <p:nvPr/>
        </p:nvSpPr>
        <p:spPr>
          <a:xfrm>
            <a:off x="6390966" y="493107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55554"/>
                </a:solidFill>
              </a:rPr>
              <a:t>교육제도 개편에 따른 입시정보와 </a:t>
            </a:r>
            <a:endParaRPr lang="en-US" altLang="ko-KR" dirty="0">
              <a:solidFill>
                <a:srgbClr val="555554"/>
              </a:solidFill>
            </a:endParaRPr>
          </a:p>
          <a:p>
            <a:pPr algn="ctr"/>
            <a:r>
              <a:rPr lang="ko-KR" altLang="en-US" dirty="0">
                <a:solidFill>
                  <a:srgbClr val="555554"/>
                </a:solidFill>
              </a:rPr>
              <a:t>교육정보를 알아보는 </a:t>
            </a:r>
            <a:r>
              <a:rPr lang="en-US" altLang="ko-KR" dirty="0">
                <a:solidFill>
                  <a:srgbClr val="555554"/>
                </a:solidFill>
              </a:rPr>
              <a:t>10</a:t>
            </a:r>
            <a:r>
              <a:rPr lang="ko-KR" altLang="en-US" dirty="0">
                <a:solidFill>
                  <a:srgbClr val="555554"/>
                </a:solidFill>
              </a:rPr>
              <a:t>대 고등학생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4745E-D420-09AF-E7F8-CC0AE68EB4BB}"/>
              </a:ext>
            </a:extLst>
          </p:cNvPr>
          <p:cNvSpPr txBox="1"/>
          <p:nvPr/>
        </p:nvSpPr>
        <p:spPr>
          <a:xfrm>
            <a:off x="0" y="317719"/>
            <a:ext cx="16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타겟설정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0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1628</Words>
  <Application>Microsoft Office PowerPoint</Application>
  <PresentationFormat>와이드스크린</PresentationFormat>
  <Paragraphs>520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Noto Sans KR</vt:lpstr>
      <vt:lpstr>나눔스퀘어_ac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대건</dc:creator>
  <cp:lastModifiedBy>송 대건</cp:lastModifiedBy>
  <cp:revision>28</cp:revision>
  <dcterms:created xsi:type="dcterms:W3CDTF">2022-10-02T11:32:11Z</dcterms:created>
  <dcterms:modified xsi:type="dcterms:W3CDTF">2022-10-07T11:32:56Z</dcterms:modified>
</cp:coreProperties>
</file>