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17DE6033-1D18-4FD2-A41F-31DD954F9E7C}" type="datetimeFigureOut">
              <a:rPr lang="es-ES" smtClean="0"/>
              <a:t>28/05/2015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5DE5FFE-9A3B-4614-A0CC-F3D7D0AE4B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232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6033-1D18-4FD2-A41F-31DD954F9E7C}" type="datetimeFigureOut">
              <a:rPr lang="es-ES" smtClean="0"/>
              <a:t>28/05/2015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5FFE-9A3B-4614-A0CC-F3D7D0AE4B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438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6033-1D18-4FD2-A41F-31DD954F9E7C}" type="datetimeFigureOut">
              <a:rPr lang="es-ES" smtClean="0"/>
              <a:t>28/05/2015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5FFE-9A3B-4614-A0CC-F3D7D0AE4B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639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6033-1D18-4FD2-A41F-31DD954F9E7C}" type="datetimeFigureOut">
              <a:rPr lang="es-ES" smtClean="0"/>
              <a:t>28/05/2015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5FFE-9A3B-4614-A0CC-F3D7D0AE4B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1909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6033-1D18-4FD2-A41F-31DD954F9E7C}" type="datetimeFigureOut">
              <a:rPr lang="es-ES" smtClean="0"/>
              <a:t>28/05/2015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5FFE-9A3B-4614-A0CC-F3D7D0AE4B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682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6033-1D18-4FD2-A41F-31DD954F9E7C}" type="datetimeFigureOut">
              <a:rPr lang="es-ES" smtClean="0"/>
              <a:t>28/05/2015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5FFE-9A3B-4614-A0CC-F3D7D0AE4B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543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6033-1D18-4FD2-A41F-31DD954F9E7C}" type="datetimeFigureOut">
              <a:rPr lang="es-ES" smtClean="0"/>
              <a:t>28/05/2015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5FFE-9A3B-4614-A0CC-F3D7D0AE4B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559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6033-1D18-4FD2-A41F-31DD954F9E7C}" type="datetimeFigureOut">
              <a:rPr lang="es-ES" smtClean="0"/>
              <a:t>28/05/2015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5FFE-9A3B-4614-A0CC-F3D7D0AE4B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4311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6033-1D18-4FD2-A41F-31DD954F9E7C}" type="datetimeFigureOut">
              <a:rPr lang="es-ES" smtClean="0"/>
              <a:t>28/05/2015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5FFE-9A3B-4614-A0CC-F3D7D0AE4B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908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6033-1D18-4FD2-A41F-31DD954F9E7C}" type="datetimeFigureOut">
              <a:rPr lang="es-ES" smtClean="0"/>
              <a:t>28/05/2015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5FFE-9A3B-4614-A0CC-F3D7D0AE4B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32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6033-1D18-4FD2-A41F-31DD954F9E7C}" type="datetimeFigureOut">
              <a:rPr lang="es-ES" smtClean="0"/>
              <a:t>28/05/2015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5FFE-9A3B-4614-A0CC-F3D7D0AE4B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151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6033-1D18-4FD2-A41F-31DD954F9E7C}" type="datetimeFigureOut">
              <a:rPr lang="es-ES" smtClean="0"/>
              <a:t>28/05/2015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5FFE-9A3B-4614-A0CC-F3D7D0AE4B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936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6033-1D18-4FD2-A41F-31DD954F9E7C}" type="datetimeFigureOut">
              <a:rPr lang="es-ES" smtClean="0"/>
              <a:t>28/05/2015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5FFE-9A3B-4614-A0CC-F3D7D0AE4B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249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6033-1D18-4FD2-A41F-31DD954F9E7C}" type="datetimeFigureOut">
              <a:rPr lang="es-ES" smtClean="0"/>
              <a:t>28/05/2015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5FFE-9A3B-4614-A0CC-F3D7D0AE4B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87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6033-1D18-4FD2-A41F-31DD954F9E7C}" type="datetimeFigureOut">
              <a:rPr lang="es-ES" smtClean="0"/>
              <a:t>28/05/2015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5FFE-9A3B-4614-A0CC-F3D7D0AE4B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378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6033-1D18-4FD2-A41F-31DD954F9E7C}" type="datetimeFigureOut">
              <a:rPr lang="es-ES" smtClean="0"/>
              <a:t>28/05/2015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5FFE-9A3B-4614-A0CC-F3D7D0AE4B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438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6033-1D18-4FD2-A41F-31DD954F9E7C}" type="datetimeFigureOut">
              <a:rPr lang="es-ES" smtClean="0"/>
              <a:t>28/05/2015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5FFE-9A3B-4614-A0CC-F3D7D0AE4B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804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7DE6033-1D18-4FD2-A41F-31DD954F9E7C}" type="datetimeFigureOut">
              <a:rPr lang="es-ES" smtClean="0"/>
              <a:t>28/05/2015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5DE5FFE-9A3B-4614-A0CC-F3D7D0AE4B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800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943" r:id="rId15"/>
    <p:sldLayoutId id="2147483944" r:id="rId16"/>
    <p:sldLayoutId id="21474839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955344"/>
            <a:ext cx="8825658" cy="3822036"/>
          </a:xfrm>
        </p:spPr>
        <p:txBody>
          <a:bodyPr/>
          <a:lstStyle/>
          <a:p>
            <a:pPr algn="ctr"/>
            <a:r>
              <a:rPr lang="es-ES" dirty="0" smtClean="0"/>
              <a:t>Plataforma abierta como servicio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Desarrollar</a:t>
            </a:r>
            <a:r>
              <a:rPr lang="en-US" cap="none" dirty="0" smtClean="0"/>
              <a:t>, </a:t>
            </a:r>
            <a:r>
              <a:rPr lang="en-US" cap="none" dirty="0" err="1" smtClean="0"/>
              <a:t>alojar</a:t>
            </a:r>
            <a:r>
              <a:rPr lang="en-US" cap="none" dirty="0" smtClean="0"/>
              <a:t> y </a:t>
            </a:r>
            <a:r>
              <a:rPr lang="en-US" cap="none" dirty="0" err="1" smtClean="0"/>
              <a:t>escalar</a:t>
            </a:r>
            <a:r>
              <a:rPr lang="en-US" cap="none" dirty="0" smtClean="0"/>
              <a:t> </a:t>
            </a:r>
            <a:r>
              <a:rPr lang="en-US" cap="none" dirty="0" err="1" smtClean="0"/>
              <a:t>tus</a:t>
            </a:r>
            <a:r>
              <a:rPr lang="en-US" cap="none" dirty="0" smtClean="0"/>
              <a:t> </a:t>
            </a:r>
            <a:r>
              <a:rPr lang="en-US" cap="none" dirty="0" err="1" smtClean="0"/>
              <a:t>aplicaciones</a:t>
            </a:r>
            <a:r>
              <a:rPr lang="en-US" cap="none" dirty="0" smtClean="0"/>
              <a:t> </a:t>
            </a:r>
            <a:r>
              <a:rPr lang="en-US" cap="none" dirty="0" err="1" smtClean="0"/>
              <a:t>en</a:t>
            </a:r>
            <a:r>
              <a:rPr lang="en-US" cap="none" dirty="0" smtClean="0"/>
              <a:t> la </a:t>
            </a:r>
            <a:r>
              <a:rPr lang="en-US" cap="none" dirty="0" err="1" smtClean="0"/>
              <a:t>nube</a:t>
            </a:r>
            <a:r>
              <a:rPr lang="en-US" cap="none" dirty="0" smtClean="0"/>
              <a:t>.</a:t>
            </a:r>
          </a:p>
          <a:p>
            <a:r>
              <a:rPr lang="en-US" cap="none" dirty="0" err="1" smtClean="0"/>
              <a:t>Creada</a:t>
            </a:r>
            <a:r>
              <a:rPr lang="en-US" cap="none" dirty="0" smtClean="0"/>
              <a:t> </a:t>
            </a:r>
            <a:r>
              <a:rPr lang="en-US" cap="none" dirty="0" err="1" smtClean="0"/>
              <a:t>por</a:t>
            </a:r>
            <a:r>
              <a:rPr lang="en-US" cap="none" dirty="0" smtClean="0"/>
              <a:t> RED HAT.</a:t>
            </a:r>
            <a:endParaRPr lang="en-US" cap="none" dirty="0"/>
          </a:p>
        </p:txBody>
      </p:sp>
      <p:pic>
        <p:nvPicPr>
          <p:cNvPr id="1026" name="Picture 2" descr="http://upload.wikimedia.org/wikipedia/en/thumb/3/3a/OpenShift-LogoType.svg/1024px-OpenShift-LogoTyp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613" y="955344"/>
            <a:ext cx="2524836" cy="215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81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El código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967" y="2388358"/>
            <a:ext cx="11341290" cy="433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6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Lo que devuelve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211" y="2920620"/>
            <a:ext cx="10526784" cy="249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1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El resultado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579" y="2463528"/>
            <a:ext cx="3166281" cy="4206385"/>
          </a:xfrm>
        </p:spPr>
      </p:pic>
    </p:spTree>
    <p:extLst>
      <p:ext uri="{BB962C8B-B14F-4D97-AF65-F5344CB8AC3E}">
        <p14:creationId xmlns:p14="http://schemas.microsoft.com/office/powerpoint/2010/main" val="267696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50491" y="2215168"/>
            <a:ext cx="4343400" cy="2286000"/>
          </a:xfrm>
        </p:spPr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6894576" y="1310185"/>
            <a:ext cx="3758184" cy="50633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cap="none" dirty="0" smtClean="0"/>
              <a:t>¿Que 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 err="1" smtClean="0"/>
              <a:t>OpenShift</a:t>
            </a:r>
            <a:r>
              <a:rPr lang="es-ES" dirty="0" smtClean="0"/>
              <a:t> Online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cap="none" dirty="0" smtClean="0"/>
              <a:t>Utilizar </a:t>
            </a:r>
            <a:r>
              <a:rPr lang="es-ES" cap="none" dirty="0" err="1" smtClean="0"/>
              <a:t>OpenShift</a:t>
            </a:r>
            <a:endParaRPr lang="es-ES" cap="none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 smtClean="0"/>
              <a:t>Lenguajes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 smtClean="0"/>
              <a:t>Herramientas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cap="none" dirty="0" smtClean="0"/>
              <a:t>Creación de una aplicación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 smtClean="0"/>
              <a:t>Clonar y actualizar</a:t>
            </a:r>
            <a:endParaRPr lang="es-ES" cap="none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 err="1"/>
              <a:t>Jboss</a:t>
            </a:r>
            <a:r>
              <a:rPr lang="es-ES" dirty="0"/>
              <a:t> </a:t>
            </a:r>
            <a:r>
              <a:rPr lang="es-ES" dirty="0" err="1"/>
              <a:t>Developer</a:t>
            </a:r>
            <a:r>
              <a:rPr lang="es-ES" dirty="0"/>
              <a:t> Studio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cap="none" dirty="0" smtClean="0"/>
              <a:t>Ejemplo de una aplicación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 err="1" smtClean="0"/>
              <a:t>Geoke</a:t>
            </a:r>
            <a:endParaRPr lang="es-ES" cap="non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cap="none" dirty="0"/>
          </a:p>
        </p:txBody>
      </p:sp>
    </p:spTree>
    <p:extLst>
      <p:ext uri="{BB962C8B-B14F-4D97-AF65-F5344CB8AC3E}">
        <p14:creationId xmlns:p14="http://schemas.microsoft.com/office/powerpoint/2010/main" val="354130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67304" y="747719"/>
            <a:ext cx="3860259" cy="1285797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¿Qué es?</a:t>
            </a:r>
            <a:br>
              <a:rPr lang="es-ES" dirty="0" smtClean="0"/>
            </a:br>
            <a:r>
              <a:rPr lang="es-ES" dirty="0" err="1" smtClean="0"/>
              <a:t>OpenShift</a:t>
            </a:r>
            <a:r>
              <a:rPr lang="es-ES" dirty="0" smtClean="0"/>
              <a:t> Online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1154955" y="2197290"/>
            <a:ext cx="3859212" cy="3517710"/>
          </a:xfrm>
        </p:spPr>
        <p:txBody>
          <a:bodyPr/>
          <a:lstStyle/>
          <a:p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Caracteristicas</a:t>
            </a:r>
            <a:r>
              <a:rPr lang="es-E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Paas</a:t>
            </a:r>
            <a:r>
              <a:rPr lang="es-ES" dirty="0" smtClean="0"/>
              <a:t> Pública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Hosting Gratuito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Prototipado</a:t>
            </a:r>
            <a:r>
              <a:rPr lang="es-ES" dirty="0" smtClean="0"/>
              <a:t> rápido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Escalado simple pero muy limitado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007" y="2625488"/>
            <a:ext cx="4128710" cy="2661314"/>
          </a:xfrm>
          <a:prstGeom prst="rect">
            <a:avLst/>
          </a:prstGeom>
        </p:spPr>
      </p:pic>
      <p:pic>
        <p:nvPicPr>
          <p:cNvPr id="8" name="Picture 2" descr="http://upload.wikimedia.org/wikipedia/en/thumb/3/3a/OpenShift-LogoType.svg/1024px-OpenShift-LogoTyp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410" y="313308"/>
            <a:ext cx="2524836" cy="215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70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Utilizar </a:t>
            </a:r>
            <a:r>
              <a:rPr lang="es-ES" dirty="0" err="1" smtClean="0"/>
              <a:t>OpenShift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" dirty="0" smtClean="0"/>
              <a:t>Lenguajes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Los lenguajes que soporta entre otros muchos son:</a:t>
            </a:r>
          </a:p>
          <a:p>
            <a:pPr lvl="1"/>
            <a:r>
              <a:rPr lang="es-ES" dirty="0" smtClean="0"/>
              <a:t>Java</a:t>
            </a:r>
          </a:p>
          <a:p>
            <a:pPr lvl="1"/>
            <a:r>
              <a:rPr lang="es-ES" dirty="0" smtClean="0"/>
              <a:t>PHP</a:t>
            </a:r>
          </a:p>
          <a:p>
            <a:pPr lvl="1"/>
            <a:r>
              <a:rPr lang="es-ES" dirty="0" err="1" smtClean="0"/>
              <a:t>Phyton</a:t>
            </a:r>
            <a:endParaRPr lang="es-ES" dirty="0" smtClean="0"/>
          </a:p>
          <a:p>
            <a:pPr lvl="1"/>
            <a:r>
              <a:rPr lang="es-ES" dirty="0" smtClean="0"/>
              <a:t>Ruby</a:t>
            </a:r>
          </a:p>
          <a:p>
            <a:pPr lvl="1"/>
            <a:r>
              <a:rPr lang="es-ES" dirty="0" smtClean="0"/>
              <a:t>Node.js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ES" dirty="0" smtClean="0"/>
              <a:t>Herramientas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Las herramientas que contiene entre otras muchas más son:</a:t>
            </a:r>
          </a:p>
          <a:p>
            <a:pPr lvl="1"/>
            <a:r>
              <a:rPr lang="es-ES" dirty="0" err="1" smtClean="0"/>
              <a:t>WordPress</a:t>
            </a:r>
            <a:r>
              <a:rPr lang="es-ES" dirty="0" smtClean="0"/>
              <a:t> 4</a:t>
            </a:r>
          </a:p>
          <a:p>
            <a:pPr lvl="1"/>
            <a:r>
              <a:rPr lang="es-ES" dirty="0" err="1" smtClean="0"/>
              <a:t>OwnCloud</a:t>
            </a:r>
            <a:endParaRPr lang="es-ES" dirty="0" smtClean="0"/>
          </a:p>
          <a:p>
            <a:pPr lvl="1"/>
            <a:r>
              <a:rPr lang="es-ES" dirty="0" smtClean="0"/>
              <a:t>Moodle 2,8</a:t>
            </a:r>
          </a:p>
          <a:p>
            <a:pPr lvl="1"/>
            <a:r>
              <a:rPr lang="es-ES" dirty="0" err="1" smtClean="0"/>
              <a:t>Cacti</a:t>
            </a:r>
            <a:endParaRPr lang="es-ES" dirty="0" smtClean="0"/>
          </a:p>
          <a:p>
            <a:pPr lvl="1"/>
            <a:r>
              <a:rPr lang="es-ES" dirty="0" err="1" smtClean="0"/>
              <a:t>Tomcat</a:t>
            </a:r>
            <a:r>
              <a:rPr lang="es-ES" dirty="0" smtClean="0"/>
              <a:t> 7</a:t>
            </a:r>
          </a:p>
          <a:p>
            <a:pPr lvl="1"/>
            <a:r>
              <a:rPr lang="es-ES" dirty="0" err="1" smtClean="0"/>
              <a:t>MySQL</a:t>
            </a:r>
            <a:r>
              <a:rPr lang="es-ES" dirty="0" smtClean="0"/>
              <a:t> y </a:t>
            </a:r>
            <a:r>
              <a:rPr lang="es-ES" dirty="0" err="1" smtClean="0"/>
              <a:t>phpMyAdmin</a:t>
            </a:r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051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Creación </a:t>
            </a:r>
            <a:r>
              <a:rPr lang="es-ES" dirty="0"/>
              <a:t>de una aplicación</a:t>
            </a:r>
            <a:br>
              <a:rPr lang="es-ES" dirty="0"/>
            </a:br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idx="1"/>
          </p:nvPr>
        </p:nvSpPr>
        <p:spPr>
          <a:xfrm>
            <a:off x="245660" y="2693107"/>
            <a:ext cx="4038462" cy="576261"/>
          </a:xfrm>
        </p:spPr>
        <p:txBody>
          <a:bodyPr/>
          <a:lstStyle/>
          <a:p>
            <a:pPr algn="ctr"/>
            <a:r>
              <a:rPr lang="es-ES" dirty="0" smtClean="0"/>
              <a:t>Instalación de la herramienta Cliente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half" idx="15"/>
          </p:nvPr>
        </p:nvSpPr>
        <p:spPr>
          <a:xfrm>
            <a:off x="245660" y="3480014"/>
            <a:ext cx="4038462" cy="284729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2000" dirty="0" smtClean="0"/>
              <a:t>Instalación de Ruby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 smtClean="0"/>
              <a:t>Instalación de </a:t>
            </a:r>
            <a:r>
              <a:rPr lang="es-ES" sz="2000" dirty="0" err="1" smtClean="0"/>
              <a:t>Git</a:t>
            </a:r>
            <a:endParaRPr lang="es-E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s-ES" sz="2000" dirty="0" smtClean="0"/>
              <a:t>Instalación y configuración de </a:t>
            </a:r>
            <a:r>
              <a:rPr lang="es-ES" sz="2000" dirty="0" err="1" smtClean="0"/>
              <a:t>OpenShift</a:t>
            </a:r>
            <a:r>
              <a:rPr lang="es-ES" sz="2000" dirty="0" smtClean="0"/>
              <a:t> </a:t>
            </a:r>
            <a:r>
              <a:rPr lang="es-ES" sz="2000" dirty="0" err="1"/>
              <a:t>g</a:t>
            </a:r>
            <a:r>
              <a:rPr lang="es-ES" sz="2000" dirty="0" err="1" smtClean="0"/>
              <a:t>em</a:t>
            </a:r>
            <a:endParaRPr lang="es-ES" sz="2000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3"/>
          </p:nvPr>
        </p:nvSpPr>
        <p:spPr>
          <a:xfrm>
            <a:off x="4512721" y="2596045"/>
            <a:ext cx="3145380" cy="576261"/>
          </a:xfrm>
        </p:spPr>
        <p:txBody>
          <a:bodyPr/>
          <a:lstStyle/>
          <a:p>
            <a:pPr algn="ctr"/>
            <a:r>
              <a:rPr lang="es-ES" dirty="0" smtClean="0"/>
              <a:t>Página web</a:t>
            </a:r>
            <a:endParaRPr lang="es-ES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half" idx="16"/>
          </p:nvPr>
        </p:nvSpPr>
        <p:spPr>
          <a:xfrm>
            <a:off x="4512721" y="3480014"/>
            <a:ext cx="3145380" cy="28472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Iniciar sesión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Añadir aplicación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Elegir herramienta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Finalizar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7886700" y="2454354"/>
            <a:ext cx="4096034" cy="717952"/>
          </a:xfrm>
        </p:spPr>
        <p:txBody>
          <a:bodyPr/>
          <a:lstStyle/>
          <a:p>
            <a:pPr algn="ctr"/>
            <a:r>
              <a:rPr lang="es-ES" dirty="0" smtClean="0"/>
              <a:t>Línea de comandos RHC</a:t>
            </a:r>
            <a:endParaRPr lang="es-ES" dirty="0"/>
          </a:p>
        </p:txBody>
      </p:sp>
      <p:sp>
        <p:nvSpPr>
          <p:cNvPr id="13" name="Marcador de texto 12"/>
          <p:cNvSpPr>
            <a:spLocks noGrp="1"/>
          </p:cNvSpPr>
          <p:nvPr>
            <p:ph type="body" sz="half" idx="17"/>
          </p:nvPr>
        </p:nvSpPr>
        <p:spPr>
          <a:xfrm>
            <a:off x="7886700" y="3480014"/>
            <a:ext cx="4096034" cy="2847290"/>
          </a:xfrm>
        </p:spPr>
        <p:txBody>
          <a:bodyPr>
            <a:normAutofit/>
          </a:bodyPr>
          <a:lstStyle/>
          <a:p>
            <a:r>
              <a:rPr lang="en-US" sz="1800" dirty="0" err="1"/>
              <a:t>rhc</a:t>
            </a:r>
            <a:r>
              <a:rPr lang="en-US" sz="1800" dirty="0"/>
              <a:t> app create </a:t>
            </a:r>
            <a:r>
              <a:rPr lang="en-US" sz="1800" dirty="0" smtClean="0"/>
              <a:t>&lt;</a:t>
            </a:r>
            <a:r>
              <a:rPr lang="en-US" sz="18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Nombre_aplicacion</a:t>
            </a:r>
            <a:r>
              <a:rPr lang="en-US" sz="1800" dirty="0" smtClean="0"/>
              <a:t>&gt; &lt;</a:t>
            </a:r>
            <a:r>
              <a:rPr lang="en-US" sz="18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Herramienta</a:t>
            </a:r>
            <a:r>
              <a:rPr lang="en-US" sz="1800" dirty="0" smtClean="0"/>
              <a:t>&gt;</a:t>
            </a:r>
          </a:p>
          <a:p>
            <a:r>
              <a:rPr lang="en-US" sz="1800" dirty="0" err="1" smtClean="0">
                <a:solidFill>
                  <a:srgbClr val="C00000"/>
                </a:solidFill>
              </a:rPr>
              <a:t>Ejemplo</a:t>
            </a:r>
            <a:r>
              <a:rPr lang="en-US" sz="1800" dirty="0" smtClean="0">
                <a:solidFill>
                  <a:srgbClr val="C00000"/>
                </a:solidFill>
              </a:rPr>
              <a:t> :</a:t>
            </a:r>
          </a:p>
          <a:p>
            <a:r>
              <a:rPr lang="es-ES" sz="1800" dirty="0" err="1"/>
              <a:t>rhc</a:t>
            </a:r>
            <a:r>
              <a:rPr lang="es-ES" sz="1800" dirty="0"/>
              <a:t> app </a:t>
            </a:r>
            <a:r>
              <a:rPr lang="es-ES" sz="1800" dirty="0" err="1"/>
              <a:t>create</a:t>
            </a:r>
            <a:r>
              <a:rPr lang="es-ES" sz="1800" dirty="0"/>
              <a:t> </a:t>
            </a:r>
            <a:r>
              <a:rPr lang="es-ES" sz="18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myfirstphpapp</a:t>
            </a:r>
            <a:r>
              <a:rPr lang="es-ES" sz="1800" dirty="0"/>
              <a:t> </a:t>
            </a:r>
            <a:r>
              <a:rPr lang="es-E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php-5.4</a:t>
            </a:r>
            <a:endParaRPr lang="es-ES" sz="1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73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Clonar </a:t>
            </a:r>
            <a:r>
              <a:rPr lang="es-ES" dirty="0"/>
              <a:t>y actualizar</a:t>
            </a:r>
            <a:br>
              <a:rPr lang="es-ES" dirty="0"/>
            </a:br>
            <a:endParaRPr lang="es-ES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" dirty="0" smtClean="0"/>
              <a:t>Clonar</a:t>
            </a:r>
            <a:endParaRPr lang="es-ES" dirty="0"/>
          </a:p>
        </p:txBody>
      </p:sp>
      <p:pic>
        <p:nvPicPr>
          <p:cNvPr id="14" name="Marcador de contenido 1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9433" y="3398292"/>
            <a:ext cx="5573855" cy="2643939"/>
          </a:xfrm>
          <a:prstGeom prst="rect">
            <a:avLst/>
          </a:prstGeom>
        </p:spPr>
      </p:pic>
      <p:sp>
        <p:nvSpPr>
          <p:cNvPr id="12" name="Marcador de texto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ES" dirty="0" smtClean="0"/>
              <a:t>Actualizar</a:t>
            </a:r>
            <a:endParaRPr lang="es-ES" dirty="0"/>
          </a:p>
        </p:txBody>
      </p:sp>
      <p:pic>
        <p:nvPicPr>
          <p:cNvPr id="15" name="Marcador de contenido 14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08776" y="3738554"/>
            <a:ext cx="5651191" cy="196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Jboss</a:t>
            </a:r>
            <a:r>
              <a:rPr lang="es-ES" dirty="0"/>
              <a:t> </a:t>
            </a:r>
            <a:r>
              <a:rPr lang="es-ES" dirty="0" err="1"/>
              <a:t>Developer</a:t>
            </a:r>
            <a:r>
              <a:rPr lang="es-ES" dirty="0"/>
              <a:t> Studio</a:t>
            </a:r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489" y="2368424"/>
            <a:ext cx="11600598" cy="425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1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Ejemplo de una aplicación</a:t>
            </a:r>
            <a:br>
              <a:rPr lang="es-ES" dirty="0"/>
            </a:br>
            <a:endParaRPr lang="es-ES" dirty="0"/>
          </a:p>
        </p:txBody>
      </p:sp>
      <p:pic>
        <p:nvPicPr>
          <p:cNvPr id="7" name="Marcador de posición de imagen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7" b="10157"/>
          <a:stretch>
            <a:fillRect/>
          </a:stretch>
        </p:blipFill>
        <p:spPr>
          <a:xfrm>
            <a:off x="6575166" y="797285"/>
            <a:ext cx="3715246" cy="5263430"/>
          </a:xfrm>
          <a:prstGeom prst="roundRect">
            <a:avLst>
              <a:gd name="adj" fmla="val 1102"/>
            </a:avLst>
          </a:prstGeom>
        </p:spPr>
      </p:pic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84" y="3429000"/>
            <a:ext cx="4066695" cy="124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¿Dónde esta </a:t>
            </a:r>
            <a:r>
              <a:rPr lang="es-ES" dirty="0" err="1" smtClean="0"/>
              <a:t>OpenShift</a:t>
            </a:r>
            <a:r>
              <a:rPr lang="es-ES" dirty="0" smtClean="0"/>
              <a:t>?</a:t>
            </a:r>
            <a:endParaRPr lang="es-ES" dirty="0"/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432" y="2317130"/>
            <a:ext cx="11259403" cy="415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9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161</TotalTime>
  <Words>169</Words>
  <Application>Microsoft Office PowerPoint</Application>
  <PresentationFormat>Panorámica</PresentationFormat>
  <Paragraphs>61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Sala de reuniones Ion</vt:lpstr>
      <vt:lpstr>Plataforma abierta como servicio</vt:lpstr>
      <vt:lpstr>Introducción</vt:lpstr>
      <vt:lpstr>¿Qué es? OpenShift Online</vt:lpstr>
      <vt:lpstr>Utilizar OpenShift</vt:lpstr>
      <vt:lpstr> Creación de una aplicación </vt:lpstr>
      <vt:lpstr> Clonar y actualizar </vt:lpstr>
      <vt:lpstr>Jboss Developer Studio</vt:lpstr>
      <vt:lpstr>Ejemplo de una aplicación </vt:lpstr>
      <vt:lpstr>¿Dónde esta OpenShift?</vt:lpstr>
      <vt:lpstr>El código</vt:lpstr>
      <vt:lpstr>Lo que devuelve</vt:lpstr>
      <vt:lpstr>El resultado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 abierta como servicio</dc:title>
  <dc:creator>javier_castillo91@hotmail.es</dc:creator>
  <cp:lastModifiedBy>javier_castillo91@hotmail.es</cp:lastModifiedBy>
  <cp:revision>14</cp:revision>
  <dcterms:created xsi:type="dcterms:W3CDTF">2015-05-28T14:10:30Z</dcterms:created>
  <dcterms:modified xsi:type="dcterms:W3CDTF">2015-05-28T16:52:06Z</dcterms:modified>
</cp:coreProperties>
</file>