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7"/>
  </p:notesMasterIdLst>
  <p:sldIdLst>
    <p:sldId id="256" r:id="rId2"/>
    <p:sldId id="258" r:id="rId3"/>
    <p:sldId id="263" r:id="rId4"/>
    <p:sldId id="262" r:id="rId5"/>
    <p:sldId id="271" r:id="rId6"/>
    <p:sldId id="313" r:id="rId7"/>
    <p:sldId id="296" r:id="rId8"/>
    <p:sldId id="307" r:id="rId9"/>
    <p:sldId id="310" r:id="rId10"/>
    <p:sldId id="298" r:id="rId11"/>
    <p:sldId id="285" r:id="rId12"/>
    <p:sldId id="311" r:id="rId13"/>
    <p:sldId id="312" r:id="rId14"/>
    <p:sldId id="314" r:id="rId15"/>
    <p:sldId id="293" r:id="rId16"/>
  </p:sldIdLst>
  <p:sldSz cx="12192000" cy="6858000"/>
  <p:notesSz cx="6858000" cy="9144000"/>
  <p:embeddedFontLs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야놀자 야체 R" panose="0202060302010102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야놀자 야체 B" panose="02020603020101020101" pitchFamily="18" charset="-127"/>
      <p:bold r:id="rId2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5569"/>
    <a:srgbClr val="F2F2F2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>
        <p:scale>
          <a:sx n="150" d="100"/>
          <a:sy n="150" d="100"/>
        </p:scale>
        <p:origin x="654" y="426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2022-06-13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264DD360-36F0-4987-95A8-C34D0FF1DA2A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9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FD09AA9E-415B-4EE7-AA9C-D13BFCCED231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suisinsu/SoloProject01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8327068" y="5380475"/>
            <a:ext cx="3849979" cy="129266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이름 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박 인 수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010.7799.3025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geoinsu@gmail.com</a:t>
            </a:r>
            <a:endParaRPr lang="en-US" altLang="ko-KR" sz="2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34073-E088-4F6A-B5CA-5F7809D3A065}"/>
              </a:ext>
            </a:extLst>
          </p:cNvPr>
          <p:cNvSpPr/>
          <p:nvPr/>
        </p:nvSpPr>
        <p:spPr bwMode="auto">
          <a:xfrm>
            <a:off x="1588" y="0"/>
            <a:ext cx="12190412" cy="314325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atin typeface="+mj-ea"/>
                <a:ea typeface="+mj-ea"/>
              </a:rPr>
              <a:t>4</a:t>
            </a:r>
            <a:r>
              <a:rPr lang="ko-KR" altLang="en-US" sz="1600" b="1" dirty="0">
                <a:latin typeface="+mj-ea"/>
                <a:ea typeface="+mj-ea"/>
              </a:rPr>
              <a:t>차 산업혁명 </a:t>
            </a:r>
            <a:r>
              <a:rPr lang="ko-KR" altLang="en-US" sz="1600" b="1" dirty="0" err="1">
                <a:latin typeface="+mj-ea"/>
                <a:ea typeface="+mj-ea"/>
              </a:rPr>
              <a:t>선도인력</a:t>
            </a:r>
            <a:r>
              <a:rPr lang="ko-KR" altLang="en-US" sz="1600" b="1" dirty="0">
                <a:latin typeface="+mj-ea"/>
                <a:ea typeface="+mj-ea"/>
              </a:rPr>
              <a:t> 양성사업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27" y="1579670"/>
            <a:ext cx="12186373" cy="2190904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7176120" y="2367345"/>
            <a:ext cx="5015880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렌터카를 인수하자</a:t>
            </a: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!</a:t>
            </a:r>
            <a:endParaRPr lang="ko-KR" altLang="en-US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30DEC726-77AE-4880-9347-22E5EA57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50" y="836712"/>
            <a:ext cx="5867899" cy="57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5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6E6CC53-B054-47F8-8DB4-4F5E79EAE68F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555D67C-0100-4578-A97E-7D39DD04B742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C9A7DB-7A22-4918-A68B-F29014530E67}"/>
              </a:ext>
            </a:extLst>
          </p:cNvPr>
          <p:cNvSpPr txBox="1"/>
          <p:nvPr/>
        </p:nvSpPr>
        <p:spPr>
          <a:xfrm>
            <a:off x="634466" y="307395"/>
            <a:ext cx="64652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!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이미지 슬라이드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089D0C-79A3-4024-A6D1-887A3156F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032"/>
          <a:stretch/>
        </p:blipFill>
        <p:spPr>
          <a:xfrm>
            <a:off x="459471" y="1118291"/>
            <a:ext cx="6653978" cy="4362937"/>
          </a:xfrm>
          <a:prstGeom prst="rect">
            <a:avLst/>
          </a:prstGeom>
        </p:spPr>
      </p:pic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7356140" y="1219110"/>
            <a:ext cx="3872333" cy="399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. Input</a:t>
            </a:r>
          </a:p>
          <a:p>
            <a:pPr marL="0" indent="0">
              <a:buNone/>
            </a:pPr>
            <a:r>
              <a:rPr lang="en-US" altLang="ko-KR" sz="1400" dirty="0"/>
              <a:t>.. </a:t>
            </a:r>
            <a:r>
              <a:rPr lang="en-US" altLang="ko-KR" sz="1400" dirty="0" err="1"/>
              <a:t>Intput</a:t>
            </a:r>
            <a:r>
              <a:rPr lang="en-US" altLang="ko-KR" sz="1400" dirty="0"/>
              <a:t> </a:t>
            </a:r>
            <a:r>
              <a:rPr lang="ko-KR" altLang="en-US" sz="1400" dirty="0"/>
              <a:t>의 개수는 슬라이드 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.. </a:t>
            </a:r>
            <a:r>
              <a:rPr lang="ko-KR" altLang="en-US" sz="1400" dirty="0"/>
              <a:t>첫번째 화면 선택 필요 </a:t>
            </a:r>
            <a:r>
              <a:rPr lang="en-US" altLang="ko-KR" sz="1400" dirty="0"/>
              <a:t>-&gt; checked</a:t>
            </a:r>
          </a:p>
          <a:p>
            <a:pPr marL="0" indent="0">
              <a:buNone/>
            </a:pPr>
            <a:r>
              <a:rPr lang="en-US" altLang="ko-KR" sz="1400" dirty="0"/>
              <a:t>.. Id </a:t>
            </a:r>
            <a:r>
              <a:rPr lang="ko-KR" altLang="en-US" sz="1400" dirty="0"/>
              <a:t>값 할당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. a </a:t>
            </a:r>
            <a:r>
              <a:rPr lang="ko-KR" altLang="en-US" sz="1400" dirty="0"/>
              <a:t>와 </a:t>
            </a:r>
            <a:r>
              <a:rPr lang="en-US" altLang="ko-KR" sz="1400" dirty="0"/>
              <a:t>label</a:t>
            </a:r>
          </a:p>
          <a:p>
            <a:pPr marL="0" indent="0">
              <a:buNone/>
            </a:pPr>
            <a:r>
              <a:rPr lang="en-US" altLang="ko-KR" sz="1400" dirty="0"/>
              <a:t>.. For </a:t>
            </a:r>
            <a:r>
              <a:rPr lang="ko-KR" altLang="en-US" sz="1400" dirty="0"/>
              <a:t>속성을 활용하여 이동될 슬라이드 설정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3663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E2262EE-35A6-4BFC-807D-5476B0BD4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6" b="23697"/>
          <a:stretch/>
        </p:blipFill>
        <p:spPr>
          <a:xfrm>
            <a:off x="634467" y="836712"/>
            <a:ext cx="10812936" cy="5598932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6E6CC53-B054-47F8-8DB4-4F5E79EAE68F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555D67C-0100-4578-A97E-7D39DD04B742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C9A7DB-7A22-4918-A68B-F29014530E67}"/>
              </a:ext>
            </a:extLst>
          </p:cNvPr>
          <p:cNvSpPr txBox="1"/>
          <p:nvPr/>
        </p:nvSpPr>
        <p:spPr>
          <a:xfrm>
            <a:off x="634466" y="307395"/>
            <a:ext cx="64652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!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이미지 슬라이드 </a:t>
            </a:r>
            <a:r>
              <a:rPr lang="en-US" altLang="ko-KR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css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31">
            <a:extLst>
              <a:ext uri="{FF2B5EF4-FFF2-40B4-BE49-F238E27FC236}">
                <a16:creationId xmlns:a16="http://schemas.microsoft.com/office/drawing/2014/main" id="{F6172133-87E0-4CEF-98CA-C5D8EE62F291}"/>
              </a:ext>
            </a:extLst>
          </p:cNvPr>
          <p:cNvSpPr txBox="1">
            <a:spLocks/>
          </p:cNvSpPr>
          <p:nvPr/>
        </p:nvSpPr>
        <p:spPr>
          <a:xfrm>
            <a:off x="2855640" y="1016732"/>
            <a:ext cx="3872333" cy="28666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. Input</a:t>
            </a:r>
            <a:r>
              <a:rPr lang="ko-KR" altLang="en-US" sz="1400" dirty="0">
                <a:solidFill>
                  <a:schemeClr val="bg1"/>
                </a:solidFill>
              </a:rPr>
              <a:t> 에서 나오는 점들 지우기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8" name="텍스트 개체 틀 31">
            <a:extLst>
              <a:ext uri="{FF2B5EF4-FFF2-40B4-BE49-F238E27FC236}">
                <a16:creationId xmlns:a16="http://schemas.microsoft.com/office/drawing/2014/main" id="{4DA4F26A-1009-4D83-BCB7-F5EFD2402B41}"/>
              </a:ext>
            </a:extLst>
          </p:cNvPr>
          <p:cNvSpPr txBox="1">
            <a:spLocks/>
          </p:cNvSpPr>
          <p:nvPr/>
        </p:nvSpPr>
        <p:spPr>
          <a:xfrm>
            <a:off x="2855640" y="1808820"/>
            <a:ext cx="4320480" cy="28666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. Overflow: hidden;    </a:t>
            </a:r>
            <a:r>
              <a:rPr lang="ko-KR" altLang="en-US" sz="1400" dirty="0">
                <a:solidFill>
                  <a:schemeClr val="bg1"/>
                </a:solidFill>
              </a:rPr>
              <a:t>영역을 벗어나면 보이지 않음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9" name="텍스트 개체 틀 31">
            <a:extLst>
              <a:ext uri="{FF2B5EF4-FFF2-40B4-BE49-F238E27FC236}">
                <a16:creationId xmlns:a16="http://schemas.microsoft.com/office/drawing/2014/main" id="{C517B79A-48A9-4BA0-8547-4E64E3483FFE}"/>
              </a:ext>
            </a:extLst>
          </p:cNvPr>
          <p:cNvSpPr txBox="1">
            <a:spLocks/>
          </p:cNvSpPr>
          <p:nvPr/>
        </p:nvSpPr>
        <p:spPr>
          <a:xfrm>
            <a:off x="2855640" y="2314240"/>
            <a:ext cx="8280920" cy="28666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. White-space: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nowrap</a:t>
            </a:r>
            <a:r>
              <a:rPr lang="en-US" altLang="ko-KR" sz="1400" dirty="0">
                <a:solidFill>
                  <a:schemeClr val="bg1"/>
                </a:solidFill>
              </a:rPr>
              <a:t>;   </a:t>
            </a:r>
            <a:r>
              <a:rPr lang="ko-KR" altLang="en-US" sz="1400" dirty="0" err="1">
                <a:solidFill>
                  <a:schemeClr val="bg1"/>
                </a:solidFill>
              </a:rPr>
              <a:t>줄바꿈</a:t>
            </a:r>
            <a:r>
              <a:rPr lang="ko-KR" altLang="en-US" sz="1400" dirty="0">
                <a:solidFill>
                  <a:schemeClr val="bg1"/>
                </a:solidFill>
              </a:rPr>
              <a:t> 요소 없애기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이미지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를 가로로 정렬하기 위함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" name="텍스트 개체 틀 31">
            <a:extLst>
              <a:ext uri="{FF2B5EF4-FFF2-40B4-BE49-F238E27FC236}">
                <a16:creationId xmlns:a16="http://schemas.microsoft.com/office/drawing/2014/main" id="{1A8B1CD9-D47A-4A8C-8F6A-34DF4DF25835}"/>
              </a:ext>
            </a:extLst>
          </p:cNvPr>
          <p:cNvSpPr txBox="1">
            <a:spLocks/>
          </p:cNvSpPr>
          <p:nvPr/>
        </p:nvSpPr>
        <p:spPr>
          <a:xfrm>
            <a:off x="2855640" y="3492844"/>
            <a:ext cx="8280920" cy="28666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. Transition: all .5s;  </a:t>
            </a:r>
            <a:r>
              <a:rPr lang="ko-KR" altLang="en-US" sz="1400" dirty="0">
                <a:solidFill>
                  <a:schemeClr val="bg1"/>
                </a:solidFill>
              </a:rPr>
              <a:t>슬라이드의 자연스러운 표현을 위해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3" name="텍스트 개체 틀 31">
            <a:extLst>
              <a:ext uri="{FF2B5EF4-FFF2-40B4-BE49-F238E27FC236}">
                <a16:creationId xmlns:a16="http://schemas.microsoft.com/office/drawing/2014/main" id="{F8CA2F97-CC70-4755-85D5-EFB4023D2E6F}"/>
              </a:ext>
            </a:extLst>
          </p:cNvPr>
          <p:cNvSpPr txBox="1">
            <a:spLocks/>
          </p:cNvSpPr>
          <p:nvPr/>
        </p:nvSpPr>
        <p:spPr>
          <a:xfrm>
            <a:off x="2855640" y="5554600"/>
            <a:ext cx="8280920" cy="28666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Top: 50%, transform: </a:t>
            </a:r>
            <a:r>
              <a:rPr lang="en-US" altLang="ko-KR" sz="1400" dirty="0" err="1">
                <a:solidFill>
                  <a:schemeClr val="bg1"/>
                </a:solidFill>
              </a:rPr>
              <a:t>traslatrY</a:t>
            </a:r>
            <a:r>
              <a:rPr lang="en-US" altLang="ko-KR" sz="1400" dirty="0">
                <a:solidFill>
                  <a:schemeClr val="bg1"/>
                </a:solidFill>
              </a:rPr>
              <a:t>(-50%)  </a:t>
            </a:r>
            <a:r>
              <a:rPr lang="ko-KR" altLang="en-US" sz="1400" dirty="0">
                <a:solidFill>
                  <a:schemeClr val="bg1"/>
                </a:solidFill>
              </a:rPr>
              <a:t>중간 높이에 위치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6" name="텍스트 개체 틀 31">
            <a:extLst>
              <a:ext uri="{FF2B5EF4-FFF2-40B4-BE49-F238E27FC236}">
                <a16:creationId xmlns:a16="http://schemas.microsoft.com/office/drawing/2014/main" id="{9B47CB57-D1DC-4399-BDD1-7DC601E1495C}"/>
              </a:ext>
            </a:extLst>
          </p:cNvPr>
          <p:cNvSpPr txBox="1">
            <a:spLocks/>
          </p:cNvSpPr>
          <p:nvPr/>
        </p:nvSpPr>
        <p:spPr>
          <a:xfrm>
            <a:off x="2855640" y="5995122"/>
            <a:ext cx="8280920" cy="28666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ko-KR" altLang="en-US" sz="1400" dirty="0">
                <a:solidFill>
                  <a:schemeClr val="bg1"/>
                </a:solidFill>
              </a:rPr>
              <a:t> 클릭할 공간 만들기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0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21B7EA-820C-40BD-BD45-4CA549EAE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87"/>
          <a:stretch/>
        </p:blipFill>
        <p:spPr>
          <a:xfrm>
            <a:off x="645938" y="849756"/>
            <a:ext cx="10801465" cy="4191585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6E6CC53-B054-47F8-8DB4-4F5E79EAE68F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555D67C-0100-4578-A97E-7D39DD04B742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C9A7DB-7A22-4918-A68B-F29014530E67}"/>
              </a:ext>
            </a:extLst>
          </p:cNvPr>
          <p:cNvSpPr txBox="1"/>
          <p:nvPr/>
        </p:nvSpPr>
        <p:spPr>
          <a:xfrm>
            <a:off x="634466" y="307395"/>
            <a:ext cx="64652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!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이미지 슬라이드 </a:t>
            </a:r>
            <a:r>
              <a:rPr lang="en-US" altLang="ko-KR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css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31">
            <a:extLst>
              <a:ext uri="{FF2B5EF4-FFF2-40B4-BE49-F238E27FC236}">
                <a16:creationId xmlns:a16="http://schemas.microsoft.com/office/drawing/2014/main" id="{F6172133-87E0-4CEF-98CA-C5D8EE62F291}"/>
              </a:ext>
            </a:extLst>
          </p:cNvPr>
          <p:cNvSpPr txBox="1">
            <a:spLocks/>
          </p:cNvSpPr>
          <p:nvPr/>
        </p:nvSpPr>
        <p:spPr>
          <a:xfrm>
            <a:off x="6061590" y="1556792"/>
            <a:ext cx="3872333" cy="28666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en-US" sz="1400" dirty="0">
                <a:solidFill>
                  <a:schemeClr val="bg1"/>
                </a:solidFill>
              </a:rPr>
              <a:t>화살표 이미지를 백그라운드로 적용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7" name="텍스트 개체 틀 31">
            <a:extLst>
              <a:ext uri="{FF2B5EF4-FFF2-40B4-BE49-F238E27FC236}">
                <a16:creationId xmlns:a16="http://schemas.microsoft.com/office/drawing/2014/main" id="{EBF8D3C2-DD37-4484-92C9-661A9CA84F83}"/>
              </a:ext>
            </a:extLst>
          </p:cNvPr>
          <p:cNvSpPr txBox="1">
            <a:spLocks/>
          </p:cNvSpPr>
          <p:nvPr/>
        </p:nvSpPr>
        <p:spPr>
          <a:xfrm>
            <a:off x="6061590" y="2802214"/>
            <a:ext cx="3872333" cy="28666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en-US" sz="1400" dirty="0">
                <a:solidFill>
                  <a:schemeClr val="bg1"/>
                </a:solidFill>
              </a:rPr>
              <a:t>첫번째 </a:t>
            </a:r>
            <a:r>
              <a:rPr lang="en-US" altLang="ko-KR" sz="1400" dirty="0">
                <a:solidFill>
                  <a:schemeClr val="bg1"/>
                </a:solidFill>
              </a:rPr>
              <a:t>input(id”slide01”) </a:t>
            </a:r>
            <a:r>
              <a:rPr lang="ko-KR" altLang="en-US" sz="1400" dirty="0">
                <a:solidFill>
                  <a:schemeClr val="bg1"/>
                </a:solidFill>
              </a:rPr>
              <a:t>이 체크되면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~ li</a:t>
            </a:r>
            <a:r>
              <a:rPr lang="ko-KR" altLang="en-US" sz="1400" dirty="0">
                <a:solidFill>
                  <a:schemeClr val="bg1"/>
                </a:solidFill>
              </a:rPr>
              <a:t> 의 값에 스타일 부여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74A2F7-8452-4177-962F-F006D442D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980" y="5047207"/>
            <a:ext cx="4908859" cy="15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3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6E6CC53-B054-47F8-8DB4-4F5E79EAE68F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555D67C-0100-4578-A97E-7D39DD04B742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C9A7DB-7A22-4918-A68B-F29014530E67}"/>
              </a:ext>
            </a:extLst>
          </p:cNvPr>
          <p:cNvSpPr txBox="1"/>
          <p:nvPr/>
        </p:nvSpPr>
        <p:spPr>
          <a:xfrm>
            <a:off x="634466" y="307395"/>
            <a:ext cx="64652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!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DB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구성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947428" y="2096853"/>
            <a:ext cx="1548172" cy="158212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400" dirty="0" smtClean="0"/>
              <a:t>계정 구분</a:t>
            </a:r>
            <a:endParaRPr lang="en-US" altLang="ko-KR" sz="1400" dirty="0" smtClean="0"/>
          </a:p>
          <a:p>
            <a:pPr marL="0" indent="0" algn="r">
              <a:buNone/>
            </a:pPr>
            <a:r>
              <a:rPr lang="ko-KR" altLang="en-US" sz="1400" dirty="0" smtClean="0"/>
              <a:t>비밀번호 확인</a:t>
            </a:r>
            <a:endParaRPr lang="en-US" altLang="ko-KR" sz="1400" dirty="0" smtClean="0"/>
          </a:p>
          <a:p>
            <a:pPr marL="0" indent="0" algn="r">
              <a:buNone/>
            </a:pPr>
            <a:endParaRPr lang="en-US" altLang="ko-KR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76010"/>
              </p:ext>
            </p:extLst>
          </p:nvPr>
        </p:nvGraphicFramePr>
        <p:xfrm>
          <a:off x="2531604" y="1772816"/>
          <a:ext cx="2219114" cy="1906162"/>
        </p:xfrm>
        <a:graphic>
          <a:graphicData uri="http://schemas.openxmlformats.org/drawingml/2006/table">
            <a:tbl>
              <a:tblPr/>
              <a:tblGrid>
                <a:gridCol w="701526">
                  <a:extLst>
                    <a:ext uri="{9D8B030D-6E8A-4147-A177-3AD203B41FA5}">
                      <a16:colId xmlns:a16="http://schemas.microsoft.com/office/drawing/2014/main" val="815413332"/>
                    </a:ext>
                  </a:extLst>
                </a:gridCol>
                <a:gridCol w="1517588">
                  <a:extLst>
                    <a:ext uri="{9D8B030D-6E8A-4147-A177-3AD203B41FA5}">
                      <a16:colId xmlns:a16="http://schemas.microsoft.com/office/drawing/2014/main" val="898065945"/>
                    </a:ext>
                  </a:extLst>
                </a:gridCol>
              </a:tblGrid>
              <a:tr h="3271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UserAccount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47685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310798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userpw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868150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username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326893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useremail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836160"/>
                  </a:ext>
                </a:extLst>
              </a:tr>
              <a:tr h="3271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userregidate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59072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02963"/>
              </p:ext>
            </p:extLst>
          </p:nvPr>
        </p:nvGraphicFramePr>
        <p:xfrm>
          <a:off x="5879976" y="1772816"/>
          <a:ext cx="2219114" cy="3172195"/>
        </p:xfrm>
        <a:graphic>
          <a:graphicData uri="http://schemas.openxmlformats.org/drawingml/2006/table">
            <a:tbl>
              <a:tblPr/>
              <a:tblGrid>
                <a:gridCol w="701526">
                  <a:extLst>
                    <a:ext uri="{9D8B030D-6E8A-4147-A177-3AD203B41FA5}">
                      <a16:colId xmlns:a16="http://schemas.microsoft.com/office/drawing/2014/main" val="3070014145"/>
                    </a:ext>
                  </a:extLst>
                </a:gridCol>
                <a:gridCol w="1517588">
                  <a:extLst>
                    <a:ext uri="{9D8B030D-6E8A-4147-A177-3AD203B41FA5}">
                      <a16:colId xmlns:a16="http://schemas.microsoft.com/office/drawing/2014/main" val="2337756554"/>
                    </a:ext>
                  </a:extLst>
                </a:gridCol>
              </a:tblGrid>
              <a:tr h="3271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Freeboard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430216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110419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useid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988297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817738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14932"/>
                  </a:ext>
                </a:extLst>
              </a:tr>
              <a:tr h="3271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postdate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21387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visitcount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894588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ofile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039348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sfile</a:t>
                      </a: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368385"/>
                  </a:ext>
                </a:extLst>
              </a:tr>
              <a:tr h="3271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4225" marR="14225" marT="142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25" marR="14225" marT="14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005529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4750718" y="2240868"/>
            <a:ext cx="1057250" cy="324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31">
            <a:extLst>
              <a:ext uri="{FF2B5EF4-FFF2-40B4-BE49-F238E27FC236}">
                <a16:creationId xmlns:a16="http://schemas.microsoft.com/office/drawing/2014/main" id="{82F43559-8534-46C3-9C2D-0ECDE18C02EE}"/>
              </a:ext>
            </a:extLst>
          </p:cNvPr>
          <p:cNvSpPr txBox="1">
            <a:spLocks/>
          </p:cNvSpPr>
          <p:nvPr/>
        </p:nvSpPr>
        <p:spPr>
          <a:xfrm>
            <a:off x="8171098" y="2096853"/>
            <a:ext cx="3192810" cy="158212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구분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누구의 게시물인지 확인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    -&gt; </a:t>
            </a:r>
            <a:r>
              <a:rPr lang="ko-KR" altLang="en-US" sz="1400" dirty="0" smtClean="0"/>
              <a:t>본인의 </a:t>
            </a:r>
            <a:r>
              <a:rPr lang="ko-KR" altLang="en-US" sz="1400" dirty="0" err="1" smtClean="0"/>
              <a:t>게시글만</a:t>
            </a:r>
            <a:r>
              <a:rPr lang="ko-KR" altLang="en-US" sz="1400" dirty="0" smtClean="0"/>
              <a:t> 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 가능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smtClean="0"/>
              <a:t>삭제하면 해당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번호는 비어있게 됨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번호를 당길 것인가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그냥 갈 것인가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1440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2098F0-8D7C-4E30-AC48-05165194D54C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77745B-CBC3-4337-9C79-16FD8AB4FC3A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FB7E7-34B1-4098-A2BE-34535E621933}"/>
              </a:ext>
            </a:extLst>
          </p:cNvPr>
          <p:cNvSpPr txBox="1"/>
          <p:nvPr/>
        </p:nvSpPr>
        <p:spPr>
          <a:xfrm>
            <a:off x="634466" y="307395"/>
            <a:ext cx="64652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!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링크 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텍스트 개체 틀 31">
            <a:extLst>
              <a:ext uri="{FF2B5EF4-FFF2-40B4-BE49-F238E27FC236}">
                <a16:creationId xmlns:a16="http://schemas.microsoft.com/office/drawing/2014/main" id="{EDFCBC70-D7D4-4A98-B828-518438A46539}"/>
              </a:ext>
            </a:extLst>
          </p:cNvPr>
          <p:cNvSpPr txBox="1">
            <a:spLocks/>
          </p:cNvSpPr>
          <p:nvPr/>
        </p:nvSpPr>
        <p:spPr>
          <a:xfrm>
            <a:off x="1631504" y="1700809"/>
            <a:ext cx="9109012" cy="172819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0" i="0" u="none" strike="noStrike" dirty="0" smtClean="0">
                <a:effectLst/>
                <a:latin typeface="-apple-system"/>
              </a:rPr>
              <a:t>깃 </a:t>
            </a:r>
            <a:r>
              <a:rPr lang="ko-KR" altLang="en-US" sz="2000" b="0" i="0" u="none" strike="noStrike" dirty="0">
                <a:effectLst/>
                <a:latin typeface="-apple-system"/>
              </a:rPr>
              <a:t>허브 </a:t>
            </a:r>
            <a:r>
              <a:rPr lang="ko-KR" altLang="en-US" sz="2000" b="0" i="0" u="none" strike="noStrike" dirty="0" err="1">
                <a:effectLst/>
                <a:latin typeface="-apple-system"/>
              </a:rPr>
              <a:t>레퍼지토리</a:t>
            </a:r>
            <a:r>
              <a:rPr lang="ko-KR" altLang="en-US" sz="2000" b="0" i="0" u="none" strike="noStrike" dirty="0">
                <a:effectLst/>
                <a:latin typeface="-apple-system"/>
              </a:rPr>
              <a:t> </a:t>
            </a:r>
            <a:r>
              <a:rPr lang="en-US" altLang="ko-KR" sz="2000" b="0" i="0" u="none" strike="noStrike" dirty="0">
                <a:effectLst/>
                <a:latin typeface="-apple-system"/>
              </a:rPr>
              <a:t>: </a:t>
            </a:r>
            <a:r>
              <a:rPr lang="en-US" altLang="ko-KR" sz="2000" dirty="0">
                <a:latin typeface="-apple-system"/>
                <a:hlinkClick r:id="rId2"/>
              </a:rPr>
              <a:t>https://</a:t>
            </a:r>
            <a:r>
              <a:rPr lang="en-US" altLang="ko-KR" sz="2000" dirty="0" smtClean="0">
                <a:latin typeface="-apple-system"/>
                <a:hlinkClick r:id="rId2"/>
              </a:rPr>
              <a:t>github.com/insuisinsu/SoloProject01.git</a:t>
            </a:r>
            <a:endParaRPr lang="en-US" altLang="ko-KR" sz="2000" dirty="0" smtClean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8633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47700" y="296652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312024" y="2348880"/>
            <a:ext cx="5076564" cy="215443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514350" indent="-51435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기획 의도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  <a:p>
            <a:pPr marL="514350" indent="-51435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사용기술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514350" indent="-51435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제작 일정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514350" indent="-514350" eaLnBrk="1" fontAlgn="auto" latinLnBrk="1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렌터카를 인수하자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</a:p>
          <a:p>
            <a:pPr marL="514350" indent="-514350" eaLnBrk="1" fontAlgn="auto" latinLnBrk="1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사이트 주소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	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-3" y="0"/>
            <a:ext cx="4547703" cy="6858000"/>
          </a:xfrm>
          <a:prstGeom prst="rect">
            <a:avLst/>
          </a:prstGeom>
          <a:solidFill>
            <a:srgbClr val="445569"/>
          </a:solidFill>
          <a:ln>
            <a:noFill/>
          </a:ln>
          <a:effectLst>
            <a:outerShdw blurRad="50800" dist="38100" sx="80000" sy="8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ko-KR" altLang="en-US" sz="4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47111" y="67965"/>
            <a:ext cx="5608038" cy="750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445569"/>
                </a:solidFill>
                <a:ea typeface="야놀자 야체 B" panose="02020603020101020101"/>
              </a:rPr>
              <a:t>0. </a:t>
            </a:r>
            <a:r>
              <a:rPr lang="ko-KR" altLang="en-US" sz="3200" b="1" i="1" dirty="0">
                <a:solidFill>
                  <a:srgbClr val="445569"/>
                </a:solidFill>
                <a:ea typeface="야놀자 야체 B" panose="02020603020101020101"/>
              </a:rPr>
              <a:t>소개</a:t>
            </a:r>
            <a:endParaRPr lang="en-US" altLang="ko-KR" sz="3200" b="1" i="1" dirty="0">
              <a:solidFill>
                <a:srgbClr val="445569"/>
              </a:solidFill>
              <a:ea typeface="야놀자 야체 B" panose="02020603020101020101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A87E53-0716-42C0-A22C-5478242ECA21}"/>
              </a:ext>
            </a:extLst>
          </p:cNvPr>
          <p:cNvGrpSpPr/>
          <p:nvPr/>
        </p:nvGrpSpPr>
        <p:grpSpPr>
          <a:xfrm>
            <a:off x="4679731" y="1268760"/>
            <a:ext cx="2832537" cy="4106035"/>
            <a:chOff x="4316071" y="1253935"/>
            <a:chExt cx="2832537" cy="4106035"/>
          </a:xfrm>
        </p:grpSpPr>
        <p:sp>
          <p:nvSpPr>
            <p:cNvPr id="35" name="모서리가 둥근 직사각형 34"/>
            <p:cNvSpPr/>
            <p:nvPr/>
          </p:nvSpPr>
          <p:spPr>
            <a:xfrm rot="238365">
              <a:off x="4316071" y="1253935"/>
              <a:ext cx="2832537" cy="4106035"/>
            </a:xfrm>
            <a:prstGeom prst="roundRect">
              <a:avLst>
                <a:gd name="adj" fmla="val 7971"/>
              </a:avLst>
            </a:prstGeom>
            <a:solidFill>
              <a:srgbClr val="445569"/>
            </a:solidFill>
            <a:ln>
              <a:noFill/>
            </a:ln>
            <a:effectLst>
              <a:outerShdw blurRad="2159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238365">
              <a:off x="4525421" y="1542846"/>
              <a:ext cx="2398501" cy="3528216"/>
            </a:xfrm>
            <a:prstGeom prst="roundRect">
              <a:avLst>
                <a:gd name="adj" fmla="val 7971"/>
              </a:avLst>
            </a:prstGeom>
            <a:solidFill>
              <a:schemeClr val="bg1"/>
            </a:solidFill>
            <a:ln>
              <a:solidFill>
                <a:srgbClr val="8019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4B4541"/>
                  </a:solidFill>
                </a:rPr>
                <a:t>박인수</a:t>
              </a:r>
              <a:endParaRPr lang="en-US" altLang="ko-KR" sz="1400" b="1" dirty="0">
                <a:solidFill>
                  <a:srgbClr val="4B454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600" dirty="0">
                <a:solidFill>
                  <a:srgbClr val="4B4541"/>
                </a:solidFill>
              </a:endParaRPr>
            </a:p>
          </p:txBody>
        </p:sp>
      </p:grpSp>
      <p:pic>
        <p:nvPicPr>
          <p:cNvPr id="3" name="그림 2" descr="사람, 넥타이, 정장, 의류이(가) 표시된 사진&#10;&#10;자동 생성된 설명">
            <a:extLst>
              <a:ext uri="{FF2B5EF4-FFF2-40B4-BE49-F238E27FC236}">
                <a16:creationId xmlns:a16="http://schemas.microsoft.com/office/drawing/2014/main" id="{6C541C19-664F-40B8-A371-19ED1A398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276872"/>
            <a:ext cx="1080655" cy="14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19304" y="500309"/>
            <a:ext cx="5608038" cy="75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445569"/>
                </a:solidFill>
                <a:ea typeface="야놀자 야체 B" panose="02020603020101020101"/>
              </a:rPr>
              <a:t>1. </a:t>
            </a:r>
            <a:r>
              <a:rPr lang="ko-KR" altLang="en-US" sz="3200" b="1" i="1" dirty="0">
                <a:solidFill>
                  <a:srgbClr val="445569"/>
                </a:solidFill>
                <a:ea typeface="야놀자 야체 B" panose="02020603020101020101"/>
              </a:rPr>
              <a:t>기획의도</a:t>
            </a:r>
            <a:endParaRPr lang="en-US" altLang="ko-KR" sz="3200" b="1" i="1" dirty="0">
              <a:solidFill>
                <a:srgbClr val="445569"/>
              </a:solidFill>
              <a:ea typeface="야놀자 야체 B" panose="02020603020101020101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85506" y="1655026"/>
            <a:ext cx="4853795" cy="242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전세계적인 차량 판매량 감소</a:t>
            </a:r>
            <a:endParaRPr lang="en-US" altLang="ko-KR" sz="2800" b="1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But, </a:t>
            </a:r>
            <a:r>
              <a:rPr lang="ko-KR" altLang="en-US" sz="2800" b="1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차량을 이용하지 않는 것은 아님</a:t>
            </a:r>
            <a:endParaRPr lang="en-US" altLang="ko-KR" sz="2800" b="1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 </a:t>
            </a:r>
            <a:r>
              <a:rPr lang="ko-KR" altLang="en-US" sz="2400" b="1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차량을 소유하기 보단 빌리는 추세</a:t>
            </a:r>
            <a:endParaRPr lang="en-US" altLang="ko-KR" sz="2800" b="1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028" name="Picture 4" descr="코로나가 앞당겼다, 렌터카 100만 시대">
            <a:extLst>
              <a:ext uri="{FF2B5EF4-FFF2-40B4-BE49-F238E27FC236}">
                <a16:creationId xmlns:a16="http://schemas.microsoft.com/office/drawing/2014/main" id="{6640C896-7445-4574-BECD-ABF07D2C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99" y="4094120"/>
            <a:ext cx="4875567" cy="203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소유보다 이용…MZ세대 자동차 리스로 탄다">
            <a:extLst>
              <a:ext uri="{FF2B5EF4-FFF2-40B4-BE49-F238E27FC236}">
                <a16:creationId xmlns:a16="http://schemas.microsoft.com/office/drawing/2014/main" id="{437DFBDC-B9B0-4F48-9A9B-96F84AC2E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542" y="1845850"/>
            <a:ext cx="1808592" cy="21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A40A90C-BDB8-4E5F-BB90-1654A7D39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99" y="1872094"/>
            <a:ext cx="2955022" cy="209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22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11286" y="460820"/>
            <a:ext cx="5608038" cy="75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445569"/>
                </a:solidFill>
                <a:ea typeface="야놀자 야체 B" panose="02020603020101020101"/>
              </a:rPr>
              <a:t>2. </a:t>
            </a:r>
            <a:r>
              <a:rPr lang="ko-KR" altLang="en-US" sz="3200" b="1" i="1" dirty="0">
                <a:solidFill>
                  <a:srgbClr val="445569"/>
                </a:solidFill>
                <a:ea typeface="야놀자 야체 B" panose="02020603020101020101"/>
              </a:rPr>
              <a:t>사용 기술</a:t>
            </a:r>
            <a:endParaRPr lang="en-US" altLang="ko-KR" sz="3200" b="1" i="1" dirty="0">
              <a:solidFill>
                <a:srgbClr val="445569"/>
              </a:solidFill>
              <a:ea typeface="야놀자 야체 B" panose="02020603020101020101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1540758"/>
            <a:ext cx="2679529" cy="6455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32699"/>
          <a:stretch/>
        </p:blipFill>
        <p:spPr>
          <a:xfrm>
            <a:off x="8504315" y="2380662"/>
            <a:ext cx="1567365" cy="101852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944" y="3894087"/>
            <a:ext cx="1848108" cy="857370"/>
          </a:xfrm>
          <a:prstGeom prst="rect">
            <a:avLst/>
          </a:prstGeom>
        </p:spPr>
      </p:pic>
      <p:pic>
        <p:nvPicPr>
          <p:cNvPr id="2056" name="Picture 8" descr="GitHub 로고 PNG">
            <a:extLst>
              <a:ext uri="{FF2B5EF4-FFF2-40B4-BE49-F238E27FC236}">
                <a16:creationId xmlns:a16="http://schemas.microsoft.com/office/drawing/2014/main" id="{C34D3868-E332-4245-B83D-EEA92481F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508" y="2829298"/>
            <a:ext cx="900100" cy="92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B0B403F-A3A9-4BDA-815F-78EEBA6B9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17371"/>
              </p:ext>
            </p:extLst>
          </p:nvPr>
        </p:nvGraphicFramePr>
        <p:xfrm>
          <a:off x="1329502" y="2570837"/>
          <a:ext cx="5184576" cy="2046295"/>
        </p:xfrm>
        <a:graphic>
          <a:graphicData uri="http://schemas.openxmlformats.org/drawingml/2006/table">
            <a:tbl>
              <a:tblPr/>
              <a:tblGrid>
                <a:gridCol w="1196441">
                  <a:extLst>
                    <a:ext uri="{9D8B030D-6E8A-4147-A177-3AD203B41FA5}">
                      <a16:colId xmlns:a16="http://schemas.microsoft.com/office/drawing/2014/main" val="2709248170"/>
                    </a:ext>
                  </a:extLst>
                </a:gridCol>
                <a:gridCol w="3988135">
                  <a:extLst>
                    <a:ext uri="{9D8B030D-6E8A-4147-A177-3AD203B41FA5}">
                      <a16:colId xmlns:a16="http://schemas.microsoft.com/office/drawing/2014/main" val="3391827638"/>
                    </a:ext>
                  </a:extLst>
                </a:gridCol>
              </a:tblGrid>
              <a:tr h="671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Windows10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655783"/>
                  </a:ext>
                </a:extLst>
              </a:tr>
              <a:tr h="6719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HTML5, CSS3,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JavaScript, JAVA,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Spring,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705349"/>
                  </a:ext>
                </a:extLst>
              </a:tr>
              <a:tr h="702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Visual Studio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code, Eclipse 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35337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7" y="949439"/>
            <a:ext cx="3290819" cy="11826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6" b="38924"/>
          <a:stretch/>
        </p:blipFill>
        <p:spPr>
          <a:xfrm>
            <a:off x="6348028" y="5158673"/>
            <a:ext cx="5241447" cy="10739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75" y="4751457"/>
            <a:ext cx="1781753" cy="14821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09" y="2539293"/>
            <a:ext cx="1862527" cy="1862527"/>
          </a:xfrm>
          <a:prstGeom prst="rect">
            <a:avLst/>
          </a:prstGeom>
        </p:spPr>
      </p:pic>
      <p:pic>
        <p:nvPicPr>
          <p:cNvPr id="1036" name="Picture 12" descr="Tomcat Hom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3" y="1578701"/>
            <a:ext cx="1714991" cy="122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49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117323" y="1738513"/>
            <a:ext cx="8528589" cy="4246771"/>
            <a:chOff x="3426424" y="2577687"/>
            <a:chExt cx="5903349" cy="293954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61867" b="18547"/>
            <a:stretch/>
          </p:blipFill>
          <p:spPr>
            <a:xfrm>
              <a:off x="3431704" y="2708920"/>
              <a:ext cx="5898069" cy="57606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4853" b="18563"/>
            <a:stretch/>
          </p:blipFill>
          <p:spPr>
            <a:xfrm>
              <a:off x="3431704" y="3284984"/>
              <a:ext cx="5892789" cy="2232248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/>
            <a:srcRect b="95557"/>
            <a:stretch/>
          </p:blipFill>
          <p:spPr>
            <a:xfrm>
              <a:off x="3426424" y="2577687"/>
              <a:ext cx="5898069" cy="130690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11286" y="460820"/>
            <a:ext cx="5608038" cy="75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445569"/>
                </a:solidFill>
                <a:ea typeface="야놀자 야체 B" panose="02020603020101020101"/>
              </a:rPr>
              <a:t>2. </a:t>
            </a:r>
            <a:r>
              <a:rPr lang="ko-KR" altLang="en-US" sz="3200" b="1" i="1" dirty="0">
                <a:solidFill>
                  <a:srgbClr val="445569"/>
                </a:solidFill>
                <a:ea typeface="야놀자 야체 B" panose="02020603020101020101"/>
              </a:rPr>
              <a:t>제작 일정</a:t>
            </a:r>
            <a:endParaRPr lang="en-US" altLang="ko-KR" sz="3200" b="1" i="1" dirty="0">
              <a:solidFill>
                <a:srgbClr val="445569"/>
              </a:solidFill>
              <a:ea typeface="야놀자 야체 B" panose="02020603020101020101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4659C4-3052-46C1-8C4A-460783967991}"/>
              </a:ext>
            </a:extLst>
          </p:cNvPr>
          <p:cNvSpPr txBox="1"/>
          <p:nvPr/>
        </p:nvSpPr>
        <p:spPr>
          <a:xfrm>
            <a:off x="3503712" y="4482354"/>
            <a:ext cx="1007691" cy="256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600" baseline="-40000" dirty="0" smtClean="0"/>
              <a:t>CSS</a:t>
            </a:r>
            <a:endParaRPr lang="ko-KR" altLang="en-US" sz="1600" baseline="-4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4659C4-3052-46C1-8C4A-460783967991}"/>
              </a:ext>
            </a:extLst>
          </p:cNvPr>
          <p:cNvSpPr txBox="1"/>
          <p:nvPr/>
        </p:nvSpPr>
        <p:spPr>
          <a:xfrm>
            <a:off x="4331804" y="3747981"/>
            <a:ext cx="4104456" cy="256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baseline="-40000" dirty="0" smtClean="0"/>
              <a:t>자유 게시판</a:t>
            </a:r>
            <a:endParaRPr lang="ko-KR" altLang="en-US" sz="1600" baseline="-4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659C4-3052-46C1-8C4A-460783967991}"/>
              </a:ext>
            </a:extLst>
          </p:cNvPr>
          <p:cNvSpPr txBox="1"/>
          <p:nvPr/>
        </p:nvSpPr>
        <p:spPr>
          <a:xfrm>
            <a:off x="4331804" y="3012486"/>
            <a:ext cx="4104456" cy="256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baseline="-40000" dirty="0" smtClean="0"/>
              <a:t>자유 게시판</a:t>
            </a:r>
            <a:endParaRPr lang="ko-KR" altLang="en-US" sz="1600" baseline="-4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4659C4-3052-46C1-8C4A-460783967991}"/>
              </a:ext>
            </a:extLst>
          </p:cNvPr>
          <p:cNvSpPr txBox="1"/>
          <p:nvPr/>
        </p:nvSpPr>
        <p:spPr>
          <a:xfrm>
            <a:off x="7356140" y="2179459"/>
            <a:ext cx="1548172" cy="256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baseline="-40000" dirty="0" smtClean="0"/>
              <a:t>로그인 세션</a:t>
            </a:r>
            <a:endParaRPr lang="ko-KR" altLang="en-US" sz="1600" baseline="-4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659C4-3052-46C1-8C4A-460783967991}"/>
              </a:ext>
            </a:extLst>
          </p:cNvPr>
          <p:cNvSpPr txBox="1"/>
          <p:nvPr/>
        </p:nvSpPr>
        <p:spPr>
          <a:xfrm>
            <a:off x="5807968" y="2179459"/>
            <a:ext cx="1147300" cy="256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600" baseline="-40000" dirty="0" smtClean="0"/>
              <a:t>로그인 폼</a:t>
            </a:r>
            <a:endParaRPr lang="ko-KR" altLang="en-US" sz="1600" baseline="-40000" dirty="0"/>
          </a:p>
        </p:txBody>
      </p:sp>
    </p:spTree>
    <p:extLst>
      <p:ext uri="{BB962C8B-B14F-4D97-AF65-F5344CB8AC3E}">
        <p14:creationId xmlns:p14="http://schemas.microsoft.com/office/powerpoint/2010/main" val="9400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634467" y="307395"/>
            <a:ext cx="3880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!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index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화면 구조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텍스트 개체 틀 31"/>
          <p:cNvSpPr txBox="1">
            <a:spLocks/>
          </p:cNvSpPr>
          <p:nvPr/>
        </p:nvSpPr>
        <p:spPr>
          <a:xfrm>
            <a:off x="9165713" y="1895131"/>
            <a:ext cx="2852035" cy="399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1.  Header</a:t>
            </a:r>
            <a:r>
              <a:rPr lang="ko-KR" altLang="en-US" sz="1100" dirty="0"/>
              <a:t> 부분</a:t>
            </a: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  </a:t>
            </a:r>
            <a:r>
              <a:rPr lang="en-US" altLang="ko-KR" sz="1100" dirty="0"/>
              <a:t>. </a:t>
            </a:r>
            <a:r>
              <a:rPr lang="ko-KR" altLang="en-US" sz="1100" dirty="0"/>
              <a:t>홈으로 돌아올 수 있도록 링크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. hover </a:t>
            </a:r>
            <a:r>
              <a:rPr lang="ko-KR" altLang="en-US" sz="1100" dirty="0"/>
              <a:t>활용하여 포인터 및 색상 변경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2.  </a:t>
            </a:r>
            <a:r>
              <a:rPr lang="ko-KR" altLang="en-US" sz="1100" dirty="0"/>
              <a:t>이미지 슬라이드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. </a:t>
            </a:r>
            <a:r>
              <a:rPr lang="ko-KR" altLang="en-US" sz="1100" dirty="0"/>
              <a:t>여러 이미지를 가로로 배열하고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. Input, label </a:t>
            </a:r>
            <a:r>
              <a:rPr lang="ko-KR" altLang="en-US" sz="1100" dirty="0"/>
              <a:t>태그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3.  Car Search</a:t>
            </a:r>
          </a:p>
          <a:p>
            <a:pPr marL="0" indent="0">
              <a:buNone/>
            </a:pPr>
            <a:r>
              <a:rPr lang="en-US" altLang="ko-KR" sz="1100" dirty="0"/>
              <a:t>  . Select, option </a:t>
            </a:r>
            <a:r>
              <a:rPr lang="ko-KR" altLang="en-US" sz="1100" dirty="0"/>
              <a:t>태그 활용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4. </a:t>
            </a:r>
            <a:r>
              <a:rPr lang="ko-KR" altLang="en-US" sz="1100" dirty="0"/>
              <a:t>차량 리스트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165714" y="1312821"/>
            <a:ext cx="2852034" cy="387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화면 설명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165713" y="1700809"/>
            <a:ext cx="2852035" cy="5022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BA8325E-E13E-4EF2-95C5-3840EC6408FE}"/>
              </a:ext>
            </a:extLst>
          </p:cNvPr>
          <p:cNvGrpSpPr/>
          <p:nvPr/>
        </p:nvGrpSpPr>
        <p:grpSpPr>
          <a:xfrm>
            <a:off x="1440426" y="1156838"/>
            <a:ext cx="1704267" cy="576065"/>
            <a:chOff x="179512" y="411510"/>
            <a:chExt cx="1296144" cy="43204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28C2FB1-856E-4E2D-AF97-4F8BB1C4AE46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2310447-9784-447A-9316-ED9EAA5FDF42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BB0688-6DD8-4461-A1FD-33E4184AE113}"/>
              </a:ext>
            </a:extLst>
          </p:cNvPr>
          <p:cNvSpPr txBox="1"/>
          <p:nvPr/>
        </p:nvSpPr>
        <p:spPr>
          <a:xfrm>
            <a:off x="1839358" y="1234162"/>
            <a:ext cx="8464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>
                <a:latin typeface="+mn-ea"/>
                <a:ea typeface="+mn-ea"/>
              </a:rPr>
              <a:t>LOGO</a:t>
            </a:r>
            <a:endParaRPr lang="ko-KR" altLang="en-US" sz="1867" b="1" dirty="0"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07002D-08E1-4D92-9462-38D2B697E857}"/>
              </a:ext>
            </a:extLst>
          </p:cNvPr>
          <p:cNvSpPr/>
          <p:nvPr/>
        </p:nvSpPr>
        <p:spPr>
          <a:xfrm>
            <a:off x="4551992" y="1323785"/>
            <a:ext cx="4022731" cy="35602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8FF663-1ED4-47C3-8A61-713C5EB506C0}"/>
              </a:ext>
            </a:extLst>
          </p:cNvPr>
          <p:cNvSpPr txBox="1"/>
          <p:nvPr/>
        </p:nvSpPr>
        <p:spPr>
          <a:xfrm>
            <a:off x="4907868" y="1357338"/>
            <a:ext cx="3604564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aseline="-40000" dirty="0"/>
              <a:t>메뉴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11230F-8AEF-4962-BFB8-D868A5D14A20}"/>
              </a:ext>
            </a:extLst>
          </p:cNvPr>
          <p:cNvSpPr/>
          <p:nvPr/>
        </p:nvSpPr>
        <p:spPr>
          <a:xfrm>
            <a:off x="570550" y="1853123"/>
            <a:ext cx="8237874" cy="7467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46C01BB-7C1C-4C9E-A7FE-4DE586240B2A}"/>
              </a:ext>
            </a:extLst>
          </p:cNvPr>
          <p:cNvSpPr/>
          <p:nvPr/>
        </p:nvSpPr>
        <p:spPr>
          <a:xfrm>
            <a:off x="415086" y="6174521"/>
            <a:ext cx="8676072" cy="206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BD401B7-A7DC-4E34-9594-6A89D79B7B2B}"/>
              </a:ext>
            </a:extLst>
          </p:cNvPr>
          <p:cNvSpPr txBox="1"/>
          <p:nvPr/>
        </p:nvSpPr>
        <p:spPr>
          <a:xfrm>
            <a:off x="421284" y="6105828"/>
            <a:ext cx="3154436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aseline="-40000" dirty="0"/>
              <a:t>이용약관 </a:t>
            </a:r>
            <a:r>
              <a:rPr lang="en-US" altLang="ko-KR" sz="1600" baseline="-40000" dirty="0"/>
              <a:t>||</a:t>
            </a:r>
            <a:r>
              <a:rPr lang="ko-KR" altLang="en-US" sz="1600" baseline="-40000" dirty="0"/>
              <a:t>개인정보취급방침 </a:t>
            </a:r>
            <a:r>
              <a:rPr lang="en-US" altLang="ko-KR" sz="1600" baseline="-40000" dirty="0"/>
              <a:t>|| </a:t>
            </a:r>
            <a:r>
              <a:rPr lang="ko-KR" altLang="en-US" sz="1600" baseline="-40000" dirty="0"/>
              <a:t>사이트 맵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B248362-B54A-453D-85FF-F86BA2879677}"/>
              </a:ext>
            </a:extLst>
          </p:cNvPr>
          <p:cNvSpPr/>
          <p:nvPr/>
        </p:nvSpPr>
        <p:spPr>
          <a:xfrm>
            <a:off x="415086" y="6413515"/>
            <a:ext cx="8676072" cy="35408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4F36FE8-FBAF-4C29-A663-5FD1A1B61EBB}"/>
              </a:ext>
            </a:extLst>
          </p:cNvPr>
          <p:cNvGrpSpPr/>
          <p:nvPr/>
        </p:nvGrpSpPr>
        <p:grpSpPr>
          <a:xfrm>
            <a:off x="553906" y="6427637"/>
            <a:ext cx="1704267" cy="309838"/>
            <a:chOff x="179512" y="411510"/>
            <a:chExt cx="1296144" cy="43204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7CFFBFA-3FC4-4D80-B287-7DEECCB9D28B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EB7A282-0C4A-4F45-8F15-188E94E77555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E9172EBF-ED08-4593-84E2-6BA868E3CABB}"/>
              </a:ext>
            </a:extLst>
          </p:cNvPr>
          <p:cNvSpPr txBox="1"/>
          <p:nvPr/>
        </p:nvSpPr>
        <p:spPr>
          <a:xfrm>
            <a:off x="1066139" y="6459824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  <a:ea typeface="+mn-ea"/>
              </a:rPr>
              <a:t>LOGO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843C99-BF1C-41E2-A199-C61F157BF8B8}"/>
              </a:ext>
            </a:extLst>
          </p:cNvPr>
          <p:cNvSpPr txBox="1"/>
          <p:nvPr/>
        </p:nvSpPr>
        <p:spPr>
          <a:xfrm>
            <a:off x="2341163" y="6403380"/>
            <a:ext cx="3154436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aseline="-40000" dirty="0"/>
              <a:t>주소 등등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96BBC62-57B6-4196-8E2C-78964887A9E8}"/>
              </a:ext>
            </a:extLst>
          </p:cNvPr>
          <p:cNvSpPr txBox="1"/>
          <p:nvPr/>
        </p:nvSpPr>
        <p:spPr>
          <a:xfrm>
            <a:off x="2701965" y="2056608"/>
            <a:ext cx="3941756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aseline="-40000" dirty="0"/>
              <a:t>이미지 슬라이드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B88575D-09C1-48CC-A0AF-0667D2E9179C}"/>
              </a:ext>
            </a:extLst>
          </p:cNvPr>
          <p:cNvSpPr/>
          <p:nvPr/>
        </p:nvSpPr>
        <p:spPr>
          <a:xfrm>
            <a:off x="2369848" y="2679522"/>
            <a:ext cx="4605990" cy="49868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B9508E-5DCC-4890-A05D-5C1144079684}"/>
              </a:ext>
            </a:extLst>
          </p:cNvPr>
          <p:cNvSpPr txBox="1"/>
          <p:nvPr/>
        </p:nvSpPr>
        <p:spPr>
          <a:xfrm>
            <a:off x="3570879" y="2719629"/>
            <a:ext cx="2203929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aseline="-40000" dirty="0"/>
              <a:t>Car Search</a:t>
            </a:r>
            <a:endParaRPr lang="ko-KR" altLang="en-US" sz="1600" baseline="-40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0E681C-8BFF-4A56-93AF-B6D7C68974DF}"/>
              </a:ext>
            </a:extLst>
          </p:cNvPr>
          <p:cNvGrpSpPr/>
          <p:nvPr/>
        </p:nvGrpSpPr>
        <p:grpSpPr>
          <a:xfrm>
            <a:off x="874208" y="3274770"/>
            <a:ext cx="7597270" cy="498681"/>
            <a:chOff x="786372" y="4208481"/>
            <a:chExt cx="7597270" cy="49868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8C4D2D2-DCD8-4186-912F-AA633B87393B}"/>
                </a:ext>
              </a:extLst>
            </p:cNvPr>
            <p:cNvGrpSpPr/>
            <p:nvPr/>
          </p:nvGrpSpPr>
          <p:grpSpPr>
            <a:xfrm>
              <a:off x="786372" y="4208481"/>
              <a:ext cx="2105972" cy="498681"/>
              <a:chOff x="786372" y="4208481"/>
              <a:chExt cx="2105972" cy="49868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02958E5-5CAF-42A7-A684-A9473CFE9891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04659C4-3052-46C1-8C4A-460783967991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인기차종 탭</a:t>
                </a:r>
                <a:r>
                  <a:rPr lang="en-US" altLang="ko-KR" sz="1600" baseline="-40000" dirty="0"/>
                  <a:t>1</a:t>
                </a:r>
                <a:endParaRPr lang="ko-KR" altLang="en-US" sz="1600" baseline="-40000" dirty="0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70AA625-A315-4D0B-901F-ED6040DA4C2F}"/>
                </a:ext>
              </a:extLst>
            </p:cNvPr>
            <p:cNvGrpSpPr/>
            <p:nvPr/>
          </p:nvGrpSpPr>
          <p:grpSpPr>
            <a:xfrm>
              <a:off x="3532021" y="4208481"/>
              <a:ext cx="2105972" cy="498681"/>
              <a:chOff x="786372" y="4208481"/>
              <a:chExt cx="2105972" cy="49868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44D1D02-C50A-4667-9081-CD5DA2E39356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98C35BD-A215-47DC-8D19-27E17C67FD98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인기차종 탭</a:t>
                </a:r>
                <a:r>
                  <a:rPr lang="en-US" altLang="ko-KR" sz="1600" baseline="-40000" dirty="0"/>
                  <a:t>2</a:t>
                </a:r>
                <a:endParaRPr lang="ko-KR" altLang="en-US" sz="1600" baseline="-40000" dirty="0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D1E7B85-D310-413D-9C2B-143777239E08}"/>
                </a:ext>
              </a:extLst>
            </p:cNvPr>
            <p:cNvGrpSpPr/>
            <p:nvPr/>
          </p:nvGrpSpPr>
          <p:grpSpPr>
            <a:xfrm>
              <a:off x="6277670" y="4208481"/>
              <a:ext cx="2105972" cy="498681"/>
              <a:chOff x="786372" y="4208481"/>
              <a:chExt cx="2105972" cy="49868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3C14A9-B315-4011-B953-6C73DCFAA982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3BB625-5BCE-48E8-9C2B-3E40A6681EF7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인기차종 탭</a:t>
                </a:r>
                <a:r>
                  <a:rPr lang="en-US" altLang="ko-KR" sz="1600" baseline="-40000" dirty="0"/>
                  <a:t>3</a:t>
                </a:r>
                <a:endParaRPr lang="ko-KR" altLang="en-US" sz="1600" baseline="-40000" dirty="0"/>
              </a:p>
            </p:txBody>
          </p:sp>
        </p:grp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6DF729C-9D09-4D3B-823C-D169C84B235F}"/>
              </a:ext>
            </a:extLst>
          </p:cNvPr>
          <p:cNvSpPr/>
          <p:nvPr/>
        </p:nvSpPr>
        <p:spPr>
          <a:xfrm>
            <a:off x="570550" y="3863846"/>
            <a:ext cx="8237874" cy="220979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1A32FDA-5DF2-4ACB-BD61-E1D243F75334}"/>
              </a:ext>
            </a:extLst>
          </p:cNvPr>
          <p:cNvGrpSpPr/>
          <p:nvPr/>
        </p:nvGrpSpPr>
        <p:grpSpPr>
          <a:xfrm>
            <a:off x="874208" y="4286126"/>
            <a:ext cx="7597270" cy="498681"/>
            <a:chOff x="786372" y="4208481"/>
            <a:chExt cx="7597270" cy="498681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AE190BD5-D050-4CF0-A40F-3613A4A9D4DA}"/>
                </a:ext>
              </a:extLst>
            </p:cNvPr>
            <p:cNvGrpSpPr/>
            <p:nvPr/>
          </p:nvGrpSpPr>
          <p:grpSpPr>
            <a:xfrm>
              <a:off x="786372" y="4208481"/>
              <a:ext cx="2105972" cy="498681"/>
              <a:chOff x="786372" y="4208481"/>
              <a:chExt cx="2105972" cy="498681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990D1EB4-69A3-4F23-B127-A3F33B058F06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6EEDDAC-E20D-4FF6-9909-C475C32AF2BF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1</a:t>
                </a:r>
                <a:endParaRPr lang="ko-KR" altLang="en-US" sz="1600" baseline="-40000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05944686-F803-42FF-A7F2-A8A2D934AC8C}"/>
                </a:ext>
              </a:extLst>
            </p:cNvPr>
            <p:cNvGrpSpPr/>
            <p:nvPr/>
          </p:nvGrpSpPr>
          <p:grpSpPr>
            <a:xfrm>
              <a:off x="3532021" y="4208481"/>
              <a:ext cx="2105972" cy="498681"/>
              <a:chOff x="786372" y="4208481"/>
              <a:chExt cx="2105972" cy="498681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4B6E2F76-94BC-48E6-BF27-CCF967A85232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186CF34-FF48-4FE5-81A2-A9C5157B8352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2</a:t>
                </a:r>
                <a:endParaRPr lang="ko-KR" altLang="en-US" sz="1600" baseline="-40000" dirty="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9A6909D5-F725-4869-80D4-8AB305B901E3}"/>
                </a:ext>
              </a:extLst>
            </p:cNvPr>
            <p:cNvGrpSpPr/>
            <p:nvPr/>
          </p:nvGrpSpPr>
          <p:grpSpPr>
            <a:xfrm>
              <a:off x="6277670" y="4208481"/>
              <a:ext cx="2105972" cy="498681"/>
              <a:chOff x="786372" y="4208481"/>
              <a:chExt cx="2105972" cy="498681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12B9C39-E752-44C2-A07B-EDF7928E8072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C31B078-E85C-42CF-93A7-BD3F7F13BFD7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3</a:t>
                </a:r>
                <a:endParaRPr lang="ko-KR" altLang="en-US" sz="1600" baseline="-40000" dirty="0"/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BB8D2623-EDC7-4682-A2E6-C1768206E72D}"/>
              </a:ext>
            </a:extLst>
          </p:cNvPr>
          <p:cNvSpPr txBox="1"/>
          <p:nvPr/>
        </p:nvSpPr>
        <p:spPr>
          <a:xfrm>
            <a:off x="2701965" y="3842684"/>
            <a:ext cx="3941756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aseline="-40000" dirty="0"/>
              <a:t>차량 리스트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E29E4DC-153F-4C1B-B4F0-77562BF54A79}"/>
              </a:ext>
            </a:extLst>
          </p:cNvPr>
          <p:cNvGrpSpPr/>
          <p:nvPr/>
        </p:nvGrpSpPr>
        <p:grpSpPr>
          <a:xfrm>
            <a:off x="874208" y="4893394"/>
            <a:ext cx="7597270" cy="498681"/>
            <a:chOff x="786372" y="4208481"/>
            <a:chExt cx="7597270" cy="498681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DBF44CA-CCB5-467E-8EFE-E3DD25A4EF66}"/>
                </a:ext>
              </a:extLst>
            </p:cNvPr>
            <p:cNvGrpSpPr/>
            <p:nvPr/>
          </p:nvGrpSpPr>
          <p:grpSpPr>
            <a:xfrm>
              <a:off x="786372" y="4208481"/>
              <a:ext cx="2105972" cy="498681"/>
              <a:chOff x="786372" y="4208481"/>
              <a:chExt cx="2105972" cy="498681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747D52D5-7A5A-49D3-94F6-E26D5B5482C2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0F091F3-2B0D-48EC-B352-F641736065A8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4</a:t>
                </a:r>
                <a:endParaRPr lang="ko-KR" altLang="en-US" sz="1600" baseline="-40000" dirty="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E12FD2C8-D531-48C8-BD47-ECB3EEBF417E}"/>
                </a:ext>
              </a:extLst>
            </p:cNvPr>
            <p:cNvGrpSpPr/>
            <p:nvPr/>
          </p:nvGrpSpPr>
          <p:grpSpPr>
            <a:xfrm>
              <a:off x="3532021" y="4208481"/>
              <a:ext cx="2105972" cy="498681"/>
              <a:chOff x="786372" y="4208481"/>
              <a:chExt cx="2105972" cy="498681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2377C798-F17E-44D2-8624-39D8EB6BE2A7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73A885D-0BB4-43DB-BE56-EC48079F7F03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5</a:t>
                </a:r>
                <a:endParaRPr lang="ko-KR" altLang="en-US" sz="1600" baseline="-40000" dirty="0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82A5320-35C8-422A-B106-1A986A6CCC71}"/>
                </a:ext>
              </a:extLst>
            </p:cNvPr>
            <p:cNvGrpSpPr/>
            <p:nvPr/>
          </p:nvGrpSpPr>
          <p:grpSpPr>
            <a:xfrm>
              <a:off x="6277670" y="4208481"/>
              <a:ext cx="2105972" cy="498681"/>
              <a:chOff x="786372" y="4208481"/>
              <a:chExt cx="2105972" cy="498681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55BB7093-D30A-455F-83F6-AED94B778C67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06EB051-413F-4FA4-8306-EB4221D2B9B8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6</a:t>
                </a:r>
                <a:endParaRPr lang="ko-KR" altLang="en-US" sz="1600" baseline="-40000" dirty="0"/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14F2ACE-F294-46FB-A3E0-3DADDE013C8F}"/>
              </a:ext>
            </a:extLst>
          </p:cNvPr>
          <p:cNvGrpSpPr/>
          <p:nvPr/>
        </p:nvGrpSpPr>
        <p:grpSpPr>
          <a:xfrm>
            <a:off x="874208" y="5500662"/>
            <a:ext cx="7597270" cy="498681"/>
            <a:chOff x="786372" y="4208481"/>
            <a:chExt cx="7597270" cy="498681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7F4F33C9-0312-4805-A55F-DF0C93318648}"/>
                </a:ext>
              </a:extLst>
            </p:cNvPr>
            <p:cNvGrpSpPr/>
            <p:nvPr/>
          </p:nvGrpSpPr>
          <p:grpSpPr>
            <a:xfrm>
              <a:off x="786372" y="4208481"/>
              <a:ext cx="2105972" cy="498681"/>
              <a:chOff x="786372" y="4208481"/>
              <a:chExt cx="2105972" cy="498681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5159C6E6-A46F-4700-8549-84587A7A80B2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217D486-D944-4760-ABB5-9BB5F69C1D03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7</a:t>
                </a:r>
                <a:endParaRPr lang="ko-KR" altLang="en-US" sz="1600" baseline="-40000" dirty="0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7D24AD31-C049-4510-8A65-40BDB9BCF0DD}"/>
                </a:ext>
              </a:extLst>
            </p:cNvPr>
            <p:cNvGrpSpPr/>
            <p:nvPr/>
          </p:nvGrpSpPr>
          <p:grpSpPr>
            <a:xfrm>
              <a:off x="3532021" y="4208481"/>
              <a:ext cx="2105972" cy="498681"/>
              <a:chOff x="786372" y="4208481"/>
              <a:chExt cx="2105972" cy="498681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13FC3443-8CA4-48E5-9B76-9FBB36081598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D14A9CE-4A41-4EC1-B765-4675E9F7BE8D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8</a:t>
                </a:r>
                <a:endParaRPr lang="ko-KR" altLang="en-US" sz="1600" baseline="-40000" dirty="0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FBCF07EB-9F9E-4931-8962-07F0845628F8}"/>
                </a:ext>
              </a:extLst>
            </p:cNvPr>
            <p:cNvGrpSpPr/>
            <p:nvPr/>
          </p:nvGrpSpPr>
          <p:grpSpPr>
            <a:xfrm>
              <a:off x="6277670" y="4208481"/>
              <a:ext cx="2105972" cy="498681"/>
              <a:chOff x="786372" y="4208481"/>
              <a:chExt cx="2105972" cy="498681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9EAC42B1-32B6-4B9D-A3D4-B26030CFC4E9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C2A50F-FE9D-4437-B1E9-E74D973C912B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9</a:t>
                </a:r>
                <a:endParaRPr lang="ko-KR" altLang="en-US" sz="1600" baseline="-40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10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31961AC-A2AD-4874-A029-271E50730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9" r="50886"/>
          <a:stretch/>
        </p:blipFill>
        <p:spPr>
          <a:xfrm>
            <a:off x="990979" y="1269291"/>
            <a:ext cx="4535936" cy="48017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B975D3-971E-4842-B822-C79F61D77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74" r="50886"/>
          <a:stretch/>
        </p:blipFill>
        <p:spPr>
          <a:xfrm>
            <a:off x="6492044" y="1498868"/>
            <a:ext cx="4535936" cy="45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0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1"/>
          <p:cNvSpPr txBox="1">
            <a:spLocks/>
          </p:cNvSpPr>
          <p:nvPr/>
        </p:nvSpPr>
        <p:spPr>
          <a:xfrm>
            <a:off x="9165713" y="1895131"/>
            <a:ext cx="2852035" cy="399783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1.  Header</a:t>
            </a:r>
            <a:r>
              <a:rPr lang="ko-KR" altLang="en-US" sz="1100" dirty="0"/>
              <a:t> 부분</a:t>
            </a: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  </a:t>
            </a:r>
            <a:r>
              <a:rPr lang="en-US" altLang="ko-KR" sz="1100" dirty="0"/>
              <a:t>. </a:t>
            </a:r>
            <a:r>
              <a:rPr lang="ko-KR" altLang="en-US" sz="1100" dirty="0"/>
              <a:t>홈으로 돌아올 수 있도록 링크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. hover </a:t>
            </a:r>
            <a:r>
              <a:rPr lang="ko-KR" altLang="en-US" sz="1100" dirty="0"/>
              <a:t>활용하여 포인터 및 색상 변경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2.  (</a:t>
            </a:r>
            <a:r>
              <a:rPr lang="ko-KR" altLang="en-US" sz="1100" dirty="0"/>
              <a:t>좌</a:t>
            </a:r>
            <a:r>
              <a:rPr lang="en-US" altLang="ko-KR" sz="1100" dirty="0"/>
              <a:t>) </a:t>
            </a:r>
            <a:r>
              <a:rPr lang="ko-KR" altLang="en-US" sz="1100" dirty="0"/>
              <a:t>예약 신청하기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. </a:t>
            </a:r>
            <a:r>
              <a:rPr lang="ko-KR" altLang="en-US" sz="1100" dirty="0"/>
              <a:t>날짜 선택하여 기간 설정</a:t>
            </a:r>
            <a:r>
              <a:rPr lang="en-US" altLang="ko-KR" sz="1100" dirty="0"/>
              <a:t>(</a:t>
            </a:r>
            <a:r>
              <a:rPr lang="ko-KR" altLang="en-US" sz="1100" dirty="0"/>
              <a:t>예정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  . Input</a:t>
            </a:r>
            <a:r>
              <a:rPr lang="ko-KR" altLang="en-US" sz="1100" dirty="0"/>
              <a:t> 태그</a:t>
            </a:r>
            <a:r>
              <a:rPr lang="en-US" altLang="ko-KR" sz="1100" dirty="0"/>
              <a:t>, placeholder </a:t>
            </a:r>
            <a:r>
              <a:rPr lang="ko-KR" altLang="en-US" sz="1100" dirty="0"/>
              <a:t>사용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.</a:t>
            </a:r>
            <a:r>
              <a:rPr lang="ko-KR" altLang="en-US" sz="1100" dirty="0"/>
              <a:t> 전화 걸기 기능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3.  (</a:t>
            </a:r>
            <a:r>
              <a:rPr lang="ko-KR" altLang="en-US" sz="1100" dirty="0"/>
              <a:t>우측</a:t>
            </a:r>
            <a:r>
              <a:rPr lang="en-US" altLang="ko-KR" sz="1100" dirty="0"/>
              <a:t>) </a:t>
            </a:r>
            <a:r>
              <a:rPr lang="ko-KR" altLang="en-US" sz="1100" dirty="0"/>
              <a:t>차량 안내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. Table </a:t>
            </a:r>
            <a:r>
              <a:rPr lang="ko-KR" altLang="en-US" sz="1100" dirty="0"/>
              <a:t>사용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4. </a:t>
            </a:r>
            <a:r>
              <a:rPr lang="ko-KR" altLang="en-US" sz="1100" dirty="0"/>
              <a:t>차량 리스트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. </a:t>
            </a:r>
            <a:r>
              <a:rPr lang="en-US" altLang="ko-KR" sz="1100" dirty="0" err="1"/>
              <a:t>Iframe</a:t>
            </a:r>
            <a:r>
              <a:rPr lang="ko-KR" altLang="en-US" sz="1100" dirty="0"/>
              <a:t> 사용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165714" y="1312821"/>
            <a:ext cx="2852034" cy="387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화면 설명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165713" y="1700809"/>
            <a:ext cx="2852035" cy="5022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BA8325E-E13E-4EF2-95C5-3840EC6408FE}"/>
              </a:ext>
            </a:extLst>
          </p:cNvPr>
          <p:cNvGrpSpPr/>
          <p:nvPr/>
        </p:nvGrpSpPr>
        <p:grpSpPr>
          <a:xfrm>
            <a:off x="1440426" y="1156838"/>
            <a:ext cx="1704267" cy="576065"/>
            <a:chOff x="179512" y="411510"/>
            <a:chExt cx="1296144" cy="43204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28C2FB1-856E-4E2D-AF97-4F8BB1C4AE46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2310447-9784-447A-9316-ED9EAA5FDF42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BB0688-6DD8-4461-A1FD-33E4184AE113}"/>
              </a:ext>
            </a:extLst>
          </p:cNvPr>
          <p:cNvSpPr txBox="1"/>
          <p:nvPr/>
        </p:nvSpPr>
        <p:spPr>
          <a:xfrm>
            <a:off x="1839358" y="1234162"/>
            <a:ext cx="8464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>
                <a:latin typeface="+mn-ea"/>
                <a:ea typeface="+mn-ea"/>
              </a:rPr>
              <a:t>LOGO</a:t>
            </a:r>
            <a:endParaRPr lang="ko-KR" altLang="en-US" sz="1867" b="1" dirty="0"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07002D-08E1-4D92-9462-38D2B697E857}"/>
              </a:ext>
            </a:extLst>
          </p:cNvPr>
          <p:cNvSpPr/>
          <p:nvPr/>
        </p:nvSpPr>
        <p:spPr>
          <a:xfrm>
            <a:off x="4551992" y="1323785"/>
            <a:ext cx="4022731" cy="35602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8FF663-1ED4-47C3-8A61-713C5EB506C0}"/>
              </a:ext>
            </a:extLst>
          </p:cNvPr>
          <p:cNvSpPr txBox="1"/>
          <p:nvPr/>
        </p:nvSpPr>
        <p:spPr>
          <a:xfrm>
            <a:off x="4907868" y="1357338"/>
            <a:ext cx="3604564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aseline="-40000" dirty="0"/>
              <a:t>메뉴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11230F-8AEF-4962-BFB8-D868A5D14A20}"/>
              </a:ext>
            </a:extLst>
          </p:cNvPr>
          <p:cNvSpPr/>
          <p:nvPr/>
        </p:nvSpPr>
        <p:spPr>
          <a:xfrm>
            <a:off x="570550" y="1853123"/>
            <a:ext cx="2115258" cy="227074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96BBC62-57B6-4196-8E2C-78964887A9E8}"/>
              </a:ext>
            </a:extLst>
          </p:cNvPr>
          <p:cNvSpPr txBox="1"/>
          <p:nvPr/>
        </p:nvSpPr>
        <p:spPr>
          <a:xfrm>
            <a:off x="703165" y="2056608"/>
            <a:ext cx="1850027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aseline="-40000" dirty="0"/>
              <a:t>예약 신청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B88575D-09C1-48CC-A0AF-0667D2E9179C}"/>
              </a:ext>
            </a:extLst>
          </p:cNvPr>
          <p:cNvSpPr/>
          <p:nvPr/>
        </p:nvSpPr>
        <p:spPr>
          <a:xfrm>
            <a:off x="335360" y="4441368"/>
            <a:ext cx="8674966" cy="2336003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B9508E-5DCC-4890-A05D-5C1144079684}"/>
              </a:ext>
            </a:extLst>
          </p:cNvPr>
          <p:cNvSpPr txBox="1"/>
          <p:nvPr/>
        </p:nvSpPr>
        <p:spPr>
          <a:xfrm>
            <a:off x="3570879" y="4374114"/>
            <a:ext cx="2203929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aseline="-40000" dirty="0" err="1"/>
              <a:t>iframe</a:t>
            </a:r>
            <a:endParaRPr lang="ko-KR" altLang="en-US" sz="1600" baseline="-40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0E681C-8BFF-4A56-93AF-B6D7C68974DF}"/>
              </a:ext>
            </a:extLst>
          </p:cNvPr>
          <p:cNvGrpSpPr/>
          <p:nvPr/>
        </p:nvGrpSpPr>
        <p:grpSpPr>
          <a:xfrm>
            <a:off x="874208" y="4753066"/>
            <a:ext cx="7597270" cy="498681"/>
            <a:chOff x="786372" y="4208481"/>
            <a:chExt cx="7597270" cy="49868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8C4D2D2-DCD8-4186-912F-AA633B87393B}"/>
                </a:ext>
              </a:extLst>
            </p:cNvPr>
            <p:cNvGrpSpPr/>
            <p:nvPr/>
          </p:nvGrpSpPr>
          <p:grpSpPr>
            <a:xfrm>
              <a:off x="786372" y="4208481"/>
              <a:ext cx="2105972" cy="498681"/>
              <a:chOff x="786372" y="4208481"/>
              <a:chExt cx="2105972" cy="49868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02958E5-5CAF-42A7-A684-A9473CFE9891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04659C4-3052-46C1-8C4A-460783967991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인기차종 탭</a:t>
                </a:r>
                <a:r>
                  <a:rPr lang="en-US" altLang="ko-KR" sz="1600" baseline="-40000" dirty="0"/>
                  <a:t>1</a:t>
                </a:r>
                <a:endParaRPr lang="ko-KR" altLang="en-US" sz="1600" baseline="-40000" dirty="0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70AA625-A315-4D0B-901F-ED6040DA4C2F}"/>
                </a:ext>
              </a:extLst>
            </p:cNvPr>
            <p:cNvGrpSpPr/>
            <p:nvPr/>
          </p:nvGrpSpPr>
          <p:grpSpPr>
            <a:xfrm>
              <a:off x="3532021" y="4208481"/>
              <a:ext cx="2105972" cy="498681"/>
              <a:chOff x="786372" y="4208481"/>
              <a:chExt cx="2105972" cy="49868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44D1D02-C50A-4667-9081-CD5DA2E39356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98C35BD-A215-47DC-8D19-27E17C67FD98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인기차종 탭</a:t>
                </a:r>
                <a:r>
                  <a:rPr lang="en-US" altLang="ko-KR" sz="1600" baseline="-40000" dirty="0"/>
                  <a:t>2</a:t>
                </a:r>
                <a:endParaRPr lang="ko-KR" altLang="en-US" sz="1600" baseline="-40000" dirty="0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D1E7B85-D310-413D-9C2B-143777239E08}"/>
                </a:ext>
              </a:extLst>
            </p:cNvPr>
            <p:cNvGrpSpPr/>
            <p:nvPr/>
          </p:nvGrpSpPr>
          <p:grpSpPr>
            <a:xfrm>
              <a:off x="6277670" y="4208481"/>
              <a:ext cx="2105972" cy="498681"/>
              <a:chOff x="786372" y="4208481"/>
              <a:chExt cx="2105972" cy="49868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3C14A9-B315-4011-B953-6C73DCFAA982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3BB625-5BCE-48E8-9C2B-3E40A6681EF7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인기차종 탭</a:t>
                </a:r>
                <a:r>
                  <a:rPr lang="en-US" altLang="ko-KR" sz="1600" baseline="-40000" dirty="0"/>
                  <a:t>3</a:t>
                </a:r>
                <a:endParaRPr lang="ko-KR" altLang="en-US" sz="1600" baseline="-40000" dirty="0"/>
              </a:p>
            </p:txBody>
          </p:sp>
        </p:grp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6DF729C-9D09-4D3B-823C-D169C84B235F}"/>
              </a:ext>
            </a:extLst>
          </p:cNvPr>
          <p:cNvSpPr/>
          <p:nvPr/>
        </p:nvSpPr>
        <p:spPr>
          <a:xfrm>
            <a:off x="611143" y="5451620"/>
            <a:ext cx="8237874" cy="127140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1A32FDA-5DF2-4ACB-BD61-E1D243F75334}"/>
              </a:ext>
            </a:extLst>
          </p:cNvPr>
          <p:cNvGrpSpPr/>
          <p:nvPr/>
        </p:nvGrpSpPr>
        <p:grpSpPr>
          <a:xfrm>
            <a:off x="874208" y="5889778"/>
            <a:ext cx="7597270" cy="498681"/>
            <a:chOff x="786372" y="4208481"/>
            <a:chExt cx="7597270" cy="498681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AE190BD5-D050-4CF0-A40F-3613A4A9D4DA}"/>
                </a:ext>
              </a:extLst>
            </p:cNvPr>
            <p:cNvGrpSpPr/>
            <p:nvPr/>
          </p:nvGrpSpPr>
          <p:grpSpPr>
            <a:xfrm>
              <a:off x="786372" y="4208481"/>
              <a:ext cx="2105972" cy="498681"/>
              <a:chOff x="786372" y="4208481"/>
              <a:chExt cx="2105972" cy="498681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990D1EB4-69A3-4F23-B127-A3F33B058F06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6EEDDAC-E20D-4FF6-9909-C475C32AF2BF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1</a:t>
                </a:r>
                <a:endParaRPr lang="ko-KR" altLang="en-US" sz="1600" baseline="-40000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05944686-F803-42FF-A7F2-A8A2D934AC8C}"/>
                </a:ext>
              </a:extLst>
            </p:cNvPr>
            <p:cNvGrpSpPr/>
            <p:nvPr/>
          </p:nvGrpSpPr>
          <p:grpSpPr>
            <a:xfrm>
              <a:off x="3532021" y="4208481"/>
              <a:ext cx="2105972" cy="498681"/>
              <a:chOff x="786372" y="4208481"/>
              <a:chExt cx="2105972" cy="498681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4B6E2F76-94BC-48E6-BF27-CCF967A85232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186CF34-FF48-4FE5-81A2-A9C5157B8352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2</a:t>
                </a:r>
                <a:endParaRPr lang="ko-KR" altLang="en-US" sz="1600" baseline="-40000" dirty="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9A6909D5-F725-4869-80D4-8AB305B901E3}"/>
                </a:ext>
              </a:extLst>
            </p:cNvPr>
            <p:cNvGrpSpPr/>
            <p:nvPr/>
          </p:nvGrpSpPr>
          <p:grpSpPr>
            <a:xfrm>
              <a:off x="6277670" y="4208481"/>
              <a:ext cx="2105972" cy="498681"/>
              <a:chOff x="786372" y="4208481"/>
              <a:chExt cx="2105972" cy="498681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12B9C39-E752-44C2-A07B-EDF7928E8072}"/>
                  </a:ext>
                </a:extLst>
              </p:cNvPr>
              <p:cNvSpPr/>
              <p:nvPr/>
            </p:nvSpPr>
            <p:spPr>
              <a:xfrm>
                <a:off x="786372" y="4208481"/>
                <a:ext cx="2105972" cy="49868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C31B078-E85C-42CF-93A7-BD3F7F13BFD7}"/>
                  </a:ext>
                </a:extLst>
              </p:cNvPr>
              <p:cNvSpPr txBox="1"/>
              <p:nvPr/>
            </p:nvSpPr>
            <p:spPr>
              <a:xfrm>
                <a:off x="1335513" y="4248588"/>
                <a:ext cx="1007691" cy="2564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600" baseline="-40000" dirty="0"/>
                  <a:t>차량</a:t>
                </a:r>
                <a:r>
                  <a:rPr lang="en-US" altLang="ko-KR" sz="1600" baseline="-40000" dirty="0"/>
                  <a:t>3</a:t>
                </a:r>
                <a:endParaRPr lang="ko-KR" altLang="en-US" sz="1600" baseline="-40000" dirty="0"/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BB8D2623-EDC7-4682-A2E6-C1768206E72D}"/>
              </a:ext>
            </a:extLst>
          </p:cNvPr>
          <p:cNvSpPr txBox="1"/>
          <p:nvPr/>
        </p:nvSpPr>
        <p:spPr>
          <a:xfrm>
            <a:off x="2701965" y="5446336"/>
            <a:ext cx="3941756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aseline="-40000" dirty="0"/>
              <a:t>차량 리스트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C201F9A-75CE-4DC3-B6FB-884ADDBA4CE8}"/>
              </a:ext>
            </a:extLst>
          </p:cNvPr>
          <p:cNvSpPr/>
          <p:nvPr/>
        </p:nvSpPr>
        <p:spPr>
          <a:xfrm>
            <a:off x="3380340" y="1853123"/>
            <a:ext cx="5193872" cy="227074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43745A-CD2D-4085-B0FB-B3E5088730E1}"/>
              </a:ext>
            </a:extLst>
          </p:cNvPr>
          <p:cNvSpPr txBox="1"/>
          <p:nvPr/>
        </p:nvSpPr>
        <p:spPr>
          <a:xfrm>
            <a:off x="3512955" y="2056608"/>
            <a:ext cx="1850027" cy="2564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aseline="-40000" dirty="0"/>
              <a:t>차량 정보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F6C5EE3-3822-47BE-9F54-DF1E0A24C828}"/>
              </a:ext>
            </a:extLst>
          </p:cNvPr>
          <p:cNvCxnSpPr>
            <a:cxnSpLocks/>
          </p:cNvCxnSpPr>
          <p:nvPr/>
        </p:nvCxnSpPr>
        <p:spPr>
          <a:xfrm flipV="1">
            <a:off x="3359696" y="241204"/>
            <a:ext cx="8460829" cy="1006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3E743F1-DB74-4DA0-BF40-29819C2473AB}"/>
              </a:ext>
            </a:extLst>
          </p:cNvPr>
          <p:cNvSpPr/>
          <p:nvPr/>
        </p:nvSpPr>
        <p:spPr>
          <a:xfrm>
            <a:off x="456792" y="299706"/>
            <a:ext cx="45719" cy="364833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383A3E8-DE55-42B7-A875-75F296C1DBAB}"/>
              </a:ext>
            </a:extLst>
          </p:cNvPr>
          <p:cNvSpPr txBox="1"/>
          <p:nvPr/>
        </p:nvSpPr>
        <p:spPr>
          <a:xfrm>
            <a:off x="634466" y="307395"/>
            <a:ext cx="47285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렌터카를 인수하자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!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Model_info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화면 구조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761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2008</TotalTime>
  <Words>490</Words>
  <Application>Microsoft Office PowerPoint</Application>
  <PresentationFormat>와이드스크린</PresentationFormat>
  <Paragraphs>159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-apple-system</vt:lpstr>
      <vt:lpstr>Calibri Light</vt:lpstr>
      <vt:lpstr>Calibri</vt:lpstr>
      <vt:lpstr>야놀자 야체 R</vt:lpstr>
      <vt:lpstr>맑은 고딕</vt:lpstr>
      <vt:lpstr>야놀자 야체 B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INSU</cp:lastModifiedBy>
  <cp:revision>215</cp:revision>
  <dcterms:created xsi:type="dcterms:W3CDTF">2014-04-29T00:37:20Z</dcterms:created>
  <dcterms:modified xsi:type="dcterms:W3CDTF">2022-06-13T07:00:29Z</dcterms:modified>
</cp:coreProperties>
</file>