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4941-F8FB-4D24-B177-F6076F5630D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2DB-97BB-4344-8746-A3055C15F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8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4941-F8FB-4D24-B177-F6076F5630D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2DB-97BB-4344-8746-A3055C15F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29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4941-F8FB-4D24-B177-F6076F5630D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2DB-97BB-4344-8746-A3055C15F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3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4941-F8FB-4D24-B177-F6076F5630D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2DB-97BB-4344-8746-A3055C15F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32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4941-F8FB-4D24-B177-F6076F5630D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2DB-97BB-4344-8746-A3055C15F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5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4941-F8FB-4D24-B177-F6076F5630D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2DB-97BB-4344-8746-A3055C15F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04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4941-F8FB-4D24-B177-F6076F5630D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2DB-97BB-4344-8746-A3055C15F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7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4941-F8FB-4D24-B177-F6076F5630D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2DB-97BB-4344-8746-A3055C15F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6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4941-F8FB-4D24-B177-F6076F5630D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2DB-97BB-4344-8746-A3055C15F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1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4941-F8FB-4D24-B177-F6076F5630D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2DB-97BB-4344-8746-A3055C15F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4941-F8FB-4D24-B177-F6076F5630D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2DB-97BB-4344-8746-A3055C15F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7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E4941-F8FB-4D24-B177-F6076F5630D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362DB-97BB-4344-8746-A3055C15F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4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StoryBoard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Winter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17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해야할 것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smtClean="0"/>
              <a:t>게시판</a:t>
            </a:r>
            <a:endParaRPr lang="en-US" altLang="ko-KR" sz="2000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 smtClean="0"/>
              <a:t>입력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글쓰기</a:t>
            </a:r>
            <a:endParaRPr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 smtClean="0"/>
              <a:t>조회 </a:t>
            </a:r>
            <a:r>
              <a:rPr lang="en-US" altLang="ko-KR" sz="1600" dirty="0" smtClean="0"/>
              <a:t>–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목록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상세보기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검색</a:t>
            </a:r>
            <a:endParaRPr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 smtClean="0"/>
              <a:t>수정 </a:t>
            </a:r>
            <a:r>
              <a:rPr lang="en-US" altLang="ko-KR" sz="1600" dirty="0" smtClean="0"/>
              <a:t>–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수정하기</a:t>
            </a:r>
            <a:endParaRPr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 smtClean="0"/>
              <a:t>삭제 </a:t>
            </a:r>
            <a:r>
              <a:rPr lang="en-US" altLang="ko-KR" sz="1600" dirty="0" smtClean="0"/>
              <a:t>–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삭제하기</a:t>
            </a: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 smtClean="0"/>
          </a:p>
          <a:p>
            <a:r>
              <a:rPr lang="ko-KR" altLang="en-US" sz="2000" dirty="0" smtClean="0"/>
              <a:t>댓글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비동기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일부분만 </a:t>
            </a:r>
            <a:r>
              <a:rPr lang="ko-KR" altLang="en-US" sz="2000" dirty="0" err="1" smtClean="0"/>
              <a:t>새로고침</a:t>
            </a:r>
            <a:r>
              <a:rPr lang="en-US" altLang="ko-KR" sz="2000" dirty="0" smtClean="0"/>
              <a:t>) – </a:t>
            </a: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상세보기 페이지</a:t>
            </a:r>
            <a:endParaRPr lang="en-US" altLang="ko-KR" sz="2000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 smtClean="0"/>
              <a:t>입력 </a:t>
            </a:r>
            <a:r>
              <a:rPr lang="en-US" altLang="ko-KR" sz="1600" dirty="0" smtClean="0"/>
              <a:t>– </a:t>
            </a:r>
            <a:r>
              <a:rPr lang="ko-KR" altLang="en-US" sz="1600" dirty="0" err="1"/>
              <a:t>댓</a:t>
            </a:r>
            <a:r>
              <a:rPr lang="ko-KR" altLang="en-US" sz="1600" dirty="0" err="1" smtClean="0"/>
              <a:t>글쓰기</a:t>
            </a:r>
            <a:endParaRPr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 smtClean="0"/>
              <a:t>조회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댓글 리스트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)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 smtClean="0"/>
              <a:t>수정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댓글 수정하기</a:t>
            </a:r>
            <a:endParaRPr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 smtClean="0"/>
              <a:t>삭제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댓글 삭제하기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페이징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게시글</a:t>
            </a:r>
            <a:endParaRPr lang="en-US" altLang="ko-KR" sz="1600" dirty="0" smtClean="0"/>
          </a:p>
          <a:p>
            <a:pPr marL="457200" lvl="1" indent="0">
              <a:buNone/>
            </a:pPr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7661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7750" y="254000"/>
            <a:ext cx="3632200" cy="7239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8150" y="2330450"/>
            <a:ext cx="7366000" cy="3683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비회원제</a:t>
            </a:r>
            <a:r>
              <a:rPr lang="ko-KR" altLang="en-US" dirty="0" smtClean="0">
                <a:solidFill>
                  <a:schemeClr val="tx1"/>
                </a:solidFill>
              </a:rPr>
              <a:t> 게시판 </a:t>
            </a: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댓글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겨울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02600" y="254000"/>
            <a:ext cx="3810000" cy="61976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조건은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셀렉트</a:t>
            </a:r>
            <a:r>
              <a:rPr lang="ko-KR" altLang="en-US" sz="1600" dirty="0" smtClean="0">
                <a:solidFill>
                  <a:schemeClr val="tx1"/>
                </a:solidFill>
              </a:rPr>
              <a:t> 박스 선택하기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작성자는 입력할 때 넣기</a:t>
            </a: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8150" y="2743200"/>
            <a:ext cx="7366000" cy="3683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비회원제</a:t>
            </a:r>
            <a:r>
              <a:rPr lang="ko-KR" altLang="en-US" dirty="0" smtClean="0">
                <a:solidFill>
                  <a:schemeClr val="tx1"/>
                </a:solidFill>
              </a:rPr>
              <a:t> 게시판 </a:t>
            </a: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댓글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인수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7750" y="254000"/>
            <a:ext cx="3632200" cy="7239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0850" y="2952750"/>
            <a:ext cx="7366000" cy="3683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번호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작성자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조회수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0850" y="3394710"/>
            <a:ext cx="7366000" cy="3683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번호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작성자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조회수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0850" y="3836670"/>
            <a:ext cx="7366000" cy="3683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번호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작성자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조회수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0850" y="4278630"/>
            <a:ext cx="7366000" cy="3683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번호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작성자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조회수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0850" y="4720590"/>
            <a:ext cx="7366000" cy="3683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번호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작성자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조회수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0850" y="5162550"/>
            <a:ext cx="7366000" cy="3683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번호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작성자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조회수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16500" y="2480945"/>
            <a:ext cx="1866900" cy="3683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65500" y="5661660"/>
            <a:ext cx="1536700" cy="3683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76700" y="2480945"/>
            <a:ext cx="825500" cy="3683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80150" y="5661660"/>
            <a:ext cx="1536700" cy="3683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글쓰기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02600" y="254000"/>
            <a:ext cx="3810000" cy="61976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조건은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셀렉트</a:t>
            </a:r>
            <a:r>
              <a:rPr lang="ko-KR" altLang="en-US" sz="1600" dirty="0" smtClean="0">
                <a:solidFill>
                  <a:schemeClr val="tx1"/>
                </a:solidFill>
              </a:rPr>
              <a:t> 박스 선택하기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작성자는 입력할 때 넣기</a:t>
            </a: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83400" y="2480945"/>
            <a:ext cx="933450" cy="3683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99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7750" y="254000"/>
            <a:ext cx="3632200" cy="7239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상세보기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0850" y="1733550"/>
            <a:ext cx="7366000" cy="12446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번호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작성자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조회수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본문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43450" y="5661660"/>
            <a:ext cx="1536700" cy="3683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80150" y="5661660"/>
            <a:ext cx="1536700" cy="3683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14400" y="5661660"/>
            <a:ext cx="1778000" cy="3683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목록으로 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0850" y="3083560"/>
            <a:ext cx="7366000" cy="3683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작성자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0850" y="3525520"/>
            <a:ext cx="7366000" cy="3683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</a:rPr>
              <a:t>작성자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0850" y="3967480"/>
            <a:ext cx="7366000" cy="3683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</a:rPr>
              <a:t>작성자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2600" y="254000"/>
            <a:ext cx="3810000" cy="61976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댓글은 비동기 처리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댓글 작성자는 입력할 때 넣기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600" dirty="0" smtClean="0">
                <a:solidFill>
                  <a:schemeClr val="tx1"/>
                </a:solidFill>
              </a:rPr>
              <a:t> 비밀번호 있어야 수정 가능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0850" y="4446270"/>
            <a:ext cx="7366000" cy="102743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 작성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</a:rPr>
              <a:t>작성자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57925" y="4775835"/>
            <a:ext cx="1536700" cy="3683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3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7750" y="254000"/>
            <a:ext cx="3632200" cy="7239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0850" y="2038350"/>
            <a:ext cx="7366000" cy="2032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번호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작성자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조회수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본문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80150" y="5661660"/>
            <a:ext cx="1536700" cy="3683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14400" y="5661660"/>
            <a:ext cx="1778000" cy="3683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목록으로 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2600" y="254000"/>
            <a:ext cx="3810000" cy="61976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작성자는 입력할 때 넣기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26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245</Words>
  <Application>Microsoft Office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HY헤드라인M</vt:lpstr>
      <vt:lpstr>맑은 고딕</vt:lpstr>
      <vt:lpstr>Arial</vt:lpstr>
      <vt:lpstr>Office 테마</vt:lpstr>
      <vt:lpstr>StoryBoard</vt:lpstr>
      <vt:lpstr>해야할 것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</dc:title>
  <dc:creator>INSU</dc:creator>
  <cp:lastModifiedBy>INSU</cp:lastModifiedBy>
  <cp:revision>17</cp:revision>
  <dcterms:created xsi:type="dcterms:W3CDTF">2022-10-31T12:58:58Z</dcterms:created>
  <dcterms:modified xsi:type="dcterms:W3CDTF">2022-10-31T13:30:46Z</dcterms:modified>
</cp:coreProperties>
</file>