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0033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" d="100"/>
          <a:sy n="10" d="100"/>
        </p:scale>
        <p:origin x="5310" y="3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F4189-43FD-41DE-8671-8D2641443B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4CDA8D1-5F25-4FBA-A2E5-6AD85A4EFC15}">
      <dgm:prSet phldrT="[텍스트]" custT="1"/>
      <dgm:spPr>
        <a:solidFill>
          <a:schemeClr val="tx2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Application</a:t>
          </a:r>
          <a:endParaRPr lang="ko-KR" altLang="en-US" sz="4400" b="1" dirty="0"/>
        </a:p>
      </dgm:t>
    </dgm:pt>
    <dgm:pt modelId="{4C79AC83-1DFC-4547-8CA8-F69B50C69DAC}" type="parTrans" cxnId="{F9495B77-427D-4EA7-AB69-B99F906A9D94}">
      <dgm:prSet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/>
        </a:p>
      </dgm:t>
    </dgm:pt>
    <dgm:pt modelId="{36C0609F-C1FA-4713-B3B2-07F2125E1217}" type="sibTrans" cxnId="{F9495B77-427D-4EA7-AB69-B99F906A9D94}">
      <dgm:prSet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/>
        </a:p>
      </dgm:t>
    </dgm:pt>
    <dgm:pt modelId="{FA043A58-2CD8-42B4-BDEB-85348150D6A0}">
      <dgm:prSet phldrT="[텍스트]" custT="1"/>
      <dgm:spPr>
        <a:solidFill>
          <a:schemeClr val="tx2"/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Controllers</a:t>
          </a:r>
        </a:p>
      </dgm:t>
    </dgm:pt>
    <dgm:pt modelId="{347E16E1-BDFC-4BDA-8BC4-39B6AB445B4E}" type="parTrans" cxnId="{9B0F2E4F-DD67-4DAC-8D15-CE4BB0768759}">
      <dgm:prSet custT="1"/>
      <dgm:spPr/>
      <dgm:t>
        <a:bodyPr anchor="ctr"/>
        <a:lstStyle/>
        <a:p>
          <a:pPr algn="ctr" latinLnBrk="1">
            <a:lnSpc>
              <a:spcPct val="80000"/>
            </a:lnSpc>
          </a:pPr>
          <a:endParaRPr lang="ko-KR" altLang="en-US" sz="6000" b="1"/>
        </a:p>
      </dgm:t>
    </dgm:pt>
    <dgm:pt modelId="{CA72CD3B-F62E-4876-A1B8-6E28A39D271B}" type="sibTrans" cxnId="{9B0F2E4F-DD67-4DAC-8D15-CE4BB0768759}">
      <dgm:prSet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/>
        </a:p>
      </dgm:t>
    </dgm:pt>
    <dgm:pt modelId="{19D17EB5-D6AE-4A51-92F2-77C80A0DACA6}">
      <dgm:prSet phldrT="[텍스트]" custT="1"/>
      <dgm:spPr>
        <a:solidFill>
          <a:schemeClr val="accent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Views</a:t>
          </a:r>
          <a:endParaRPr lang="ko-KR" altLang="en-US" sz="4400" b="1" dirty="0"/>
        </a:p>
      </dgm:t>
    </dgm:pt>
    <dgm:pt modelId="{4A316F98-AF22-445A-BBA0-39849B623136}" type="parTrans" cxnId="{29D50F95-818A-4D34-BBF6-357CFCFDF02F}">
      <dgm:prSet custT="1"/>
      <dgm:spPr/>
      <dgm:t>
        <a:bodyPr anchor="ctr"/>
        <a:lstStyle/>
        <a:p>
          <a:pPr algn="ctr" latinLnBrk="1">
            <a:lnSpc>
              <a:spcPct val="80000"/>
            </a:lnSpc>
          </a:pPr>
          <a:endParaRPr lang="ko-KR" altLang="en-US" sz="6000" b="1"/>
        </a:p>
      </dgm:t>
    </dgm:pt>
    <dgm:pt modelId="{ACFD5D81-1129-4B4B-BF41-7CC6D87EC649}" type="sibTrans" cxnId="{29D50F95-818A-4D34-BBF6-357CFCFDF02F}">
      <dgm:prSet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/>
        </a:p>
      </dgm:t>
    </dgm:pt>
    <dgm:pt modelId="{6D62C018-80E6-4000-8246-A256E449539A}">
      <dgm:prSet phldrT="[텍스트]" custT="1"/>
      <dgm:spPr>
        <a:solidFill>
          <a:schemeClr val="accent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Templates</a:t>
          </a:r>
          <a:endParaRPr lang="ko-KR" altLang="en-US" sz="4400" b="1" dirty="0"/>
        </a:p>
      </dgm:t>
    </dgm:pt>
    <dgm:pt modelId="{8DF4385B-0491-4957-859D-CF38B8564D86}" type="parTrans" cxnId="{EA504B4F-470C-4A35-B497-77D897EB6945}">
      <dgm:prSet custT="1"/>
      <dgm:spPr/>
      <dgm:t>
        <a:bodyPr anchor="ctr"/>
        <a:lstStyle/>
        <a:p>
          <a:pPr algn="ctr" latinLnBrk="1">
            <a:lnSpc>
              <a:spcPct val="80000"/>
            </a:lnSpc>
          </a:pPr>
          <a:endParaRPr lang="ko-KR" altLang="en-US" sz="6000" b="1"/>
        </a:p>
      </dgm:t>
    </dgm:pt>
    <dgm:pt modelId="{F9A5B881-0BA6-413B-83D9-D0CB62A443DC}" type="sibTrans" cxnId="{EA504B4F-470C-4A35-B497-77D897EB6945}">
      <dgm:prSet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/>
        </a:p>
      </dgm:t>
    </dgm:pt>
    <dgm:pt modelId="{4C83492E-AFB2-4F93-8B4D-C43AE6D84B77}">
      <dgm:prSet phldrT="[텍스트]" custT="1"/>
      <dgm:spPr>
        <a:solidFill>
          <a:schemeClr val="accent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Dashboard</a:t>
          </a:r>
          <a:endParaRPr lang="ko-KR" altLang="en-US" sz="4400" b="1" dirty="0"/>
        </a:p>
      </dgm:t>
    </dgm:pt>
    <dgm:pt modelId="{A80C392A-3E08-4F89-B5F2-5DF95C9376BC}" type="parTrans" cxnId="{8C697B75-57E5-4D98-9CDA-D6462847F8FB}">
      <dgm:prSet custT="1"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 b="1"/>
        </a:p>
      </dgm:t>
    </dgm:pt>
    <dgm:pt modelId="{8C721DE8-309A-429E-A755-F286676FA3D9}" type="sibTrans" cxnId="{8C697B75-57E5-4D98-9CDA-D6462847F8FB}">
      <dgm:prSet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/>
        </a:p>
      </dgm:t>
    </dgm:pt>
    <dgm:pt modelId="{E5D8BEE3-57D7-4DD1-8E24-9B1597521368}">
      <dgm:prSet phldrT="[텍스트]" custT="1"/>
      <dgm:spPr>
        <a:solidFill>
          <a:schemeClr val="accent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Member</a:t>
          </a:r>
          <a:endParaRPr lang="ko-KR" altLang="en-US" sz="4400" b="1" dirty="0"/>
        </a:p>
      </dgm:t>
    </dgm:pt>
    <dgm:pt modelId="{01BB02E4-E946-4188-8980-7CD399D05175}" type="parTrans" cxnId="{5FBE941D-1D7B-402D-86B2-6F30628D8121}">
      <dgm:prSet custT="1"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 b="1"/>
        </a:p>
      </dgm:t>
    </dgm:pt>
    <dgm:pt modelId="{9EFF6011-9F04-4A85-AA7F-4A4706ACDDA3}" type="sibTrans" cxnId="{5FBE941D-1D7B-402D-86B2-6F30628D8121}">
      <dgm:prSet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/>
        </a:p>
      </dgm:t>
    </dgm:pt>
    <dgm:pt modelId="{6DC3162D-BF2B-4BB2-9259-B385426C4AA6}">
      <dgm:prSet phldrT="[텍스트]" custT="1"/>
      <dgm:spPr>
        <a:solidFill>
          <a:schemeClr val="accent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 err="1"/>
            <a:t>CafeInfo</a:t>
          </a:r>
          <a:endParaRPr lang="en-US" altLang="ko-KR" sz="4400" b="1" dirty="0"/>
        </a:p>
      </dgm:t>
    </dgm:pt>
    <dgm:pt modelId="{66521306-D77B-4786-AD36-23CEF96A1E01}" type="parTrans" cxnId="{AEBD3A1E-2A79-4694-AF78-609BDC896D0F}">
      <dgm:prSet custT="1"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 b="1"/>
        </a:p>
      </dgm:t>
    </dgm:pt>
    <dgm:pt modelId="{ABE6D28D-EF74-4FEB-A98A-4F60CB8CC551}" type="sibTrans" cxnId="{AEBD3A1E-2A79-4694-AF78-609BDC896D0F}">
      <dgm:prSet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/>
        </a:p>
      </dgm:t>
    </dgm:pt>
    <dgm:pt modelId="{684DCF0C-4014-4AD1-897C-AE1FE2835668}">
      <dgm:prSet phldrT="[텍스트]" custT="1"/>
      <dgm:spPr>
        <a:solidFill>
          <a:schemeClr val="accent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Article</a:t>
          </a:r>
          <a:endParaRPr lang="ko-KR" altLang="en-US" sz="4400" b="1" dirty="0"/>
        </a:p>
      </dgm:t>
    </dgm:pt>
    <dgm:pt modelId="{D0DA5D98-DB47-4213-A0D4-C928C5346CA3}" type="parTrans" cxnId="{3CD52CC8-48AA-411E-83F8-26E2E07737BC}">
      <dgm:prSet custT="1"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 b="1"/>
        </a:p>
      </dgm:t>
    </dgm:pt>
    <dgm:pt modelId="{F94A0204-B95C-4493-B859-5EFFF18B64E6}" type="sibTrans" cxnId="{3CD52CC8-48AA-411E-83F8-26E2E07737BC}">
      <dgm:prSet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/>
        </a:p>
      </dgm:t>
    </dgm:pt>
    <dgm:pt modelId="{FCF45437-EF22-4D7C-AEE1-B6EAA9A51F88}">
      <dgm:prSet phldrT="[텍스트]" custT="1"/>
      <dgm:spPr>
        <a:solidFill>
          <a:schemeClr val="accent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3600" b="1" dirty="0" err="1"/>
            <a:t>ArticleList.php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ArticleForm.php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ArticleDetailView.php</a:t>
          </a:r>
          <a:endParaRPr lang="ko-KR" altLang="en-US" sz="3600" b="1" dirty="0"/>
        </a:p>
      </dgm:t>
    </dgm:pt>
    <dgm:pt modelId="{6B00A9FA-6234-4E96-A5A9-C7858EF6F563}" type="parTrans" cxnId="{E78C6E48-2DA5-43A3-AAD5-3F8F3A50C0E7}">
      <dgm:prSet custT="1"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 b="1"/>
        </a:p>
      </dgm:t>
    </dgm:pt>
    <dgm:pt modelId="{18D33895-541A-4021-BF89-4549A68C13E0}" type="sibTrans" cxnId="{E78C6E48-2DA5-43A3-AAD5-3F8F3A50C0E7}">
      <dgm:prSet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/>
        </a:p>
      </dgm:t>
    </dgm:pt>
    <dgm:pt modelId="{52459E97-8FCE-4A46-83BB-5F2B94B596ED}">
      <dgm:prSet phldrT="[텍스트]" custT="1"/>
      <dgm:spPr>
        <a:solidFill>
          <a:schemeClr val="accent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3600" b="1" dirty="0"/>
            <a:t>Index()</a:t>
          </a:r>
        </a:p>
      </dgm:t>
    </dgm:pt>
    <dgm:pt modelId="{587EEE79-F1B8-4BAD-A770-9915B1A28A4B}" type="parTrans" cxnId="{955B9408-589D-42E1-B7EE-5C64232C53E6}">
      <dgm:prSet custT="1"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 b="1"/>
        </a:p>
      </dgm:t>
    </dgm:pt>
    <dgm:pt modelId="{9A220D7C-8EF3-4F45-BD07-69DA3B3B6219}" type="sibTrans" cxnId="{955B9408-589D-42E1-B7EE-5C64232C53E6}">
      <dgm:prSet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/>
        </a:p>
      </dgm:t>
    </dgm:pt>
    <dgm:pt modelId="{B973EF47-1D7C-4B46-86F1-42EC9F8F08D3}">
      <dgm:prSet phldrT="[텍스트]" custT="1"/>
      <dgm:spPr>
        <a:solidFill>
          <a:schemeClr val="accent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3600" b="1" dirty="0" err="1"/>
            <a:t>Header.php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Footer.php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Navbar.php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Layout.php</a:t>
          </a:r>
          <a:endParaRPr lang="en-US" altLang="ko-KR" sz="3600" b="1" dirty="0"/>
        </a:p>
      </dgm:t>
    </dgm:pt>
    <dgm:pt modelId="{44E18854-01A3-42D7-A520-FC5261D19170}" type="parTrans" cxnId="{1D2EF5A7-486B-4DC0-BA6E-75994403B476}">
      <dgm:prSet custT="1"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 b="1"/>
        </a:p>
      </dgm:t>
    </dgm:pt>
    <dgm:pt modelId="{3ED95440-7CCA-46A3-AA9E-09510A74BE66}" type="sibTrans" cxnId="{1D2EF5A7-486B-4DC0-BA6E-75994403B476}">
      <dgm:prSet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/>
        </a:p>
      </dgm:t>
    </dgm:pt>
    <dgm:pt modelId="{CF576273-6415-45EE-8B34-E6652A2743F0}">
      <dgm:prSet phldrT="[텍스트]" custT="1"/>
      <dgm:spPr>
        <a:solidFill>
          <a:schemeClr val="accent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3600" b="1" dirty="0"/>
            <a:t>Index()</a:t>
          </a:r>
          <a:endParaRPr lang="ko-KR" altLang="en-US" sz="3600" b="1" dirty="0"/>
        </a:p>
      </dgm:t>
    </dgm:pt>
    <dgm:pt modelId="{370893B2-58F7-4A6F-9F7A-CBF1B6D07B88}" type="parTrans" cxnId="{34A8D264-3D30-4986-A6EC-412C6DB0FC32}">
      <dgm:prSet custT="1"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 b="1"/>
        </a:p>
      </dgm:t>
    </dgm:pt>
    <dgm:pt modelId="{670E8501-283E-4128-9435-95A17FF0F45E}" type="sibTrans" cxnId="{34A8D264-3D30-4986-A6EC-412C6DB0FC32}">
      <dgm:prSet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/>
        </a:p>
      </dgm:t>
    </dgm:pt>
    <dgm:pt modelId="{4E22AC59-F74E-4191-8BF1-E2C762338419}">
      <dgm:prSet phldrT="[텍스트]" custT="1"/>
      <dgm:spPr>
        <a:solidFill>
          <a:schemeClr val="accent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3600" b="1" dirty="0" err="1"/>
            <a:t>MyActivity.php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MyPage.php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SignUpForm.php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LoginForm.php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FindAccount.php</a:t>
          </a:r>
          <a:endParaRPr lang="ko-KR" altLang="en-US" sz="3600" b="1" dirty="0"/>
        </a:p>
      </dgm:t>
    </dgm:pt>
    <dgm:pt modelId="{10191058-61ED-406B-93F7-96521E719931}" type="parTrans" cxnId="{70AB3015-38D1-49A0-AA25-FCFDF5F867D9}">
      <dgm:prSet custT="1"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 b="1"/>
        </a:p>
      </dgm:t>
    </dgm:pt>
    <dgm:pt modelId="{838E1F47-3256-4755-9E5C-A883382B2292}" type="sibTrans" cxnId="{70AB3015-38D1-49A0-AA25-FCFDF5F867D9}">
      <dgm:prSet/>
      <dgm:spPr/>
      <dgm:t>
        <a:bodyPr/>
        <a:lstStyle/>
        <a:p>
          <a:pPr latinLnBrk="1">
            <a:lnSpc>
              <a:spcPct val="80000"/>
            </a:lnSpc>
          </a:pPr>
          <a:endParaRPr lang="ko-KR" altLang="en-US" sz="4400"/>
        </a:p>
      </dgm:t>
    </dgm:pt>
    <dgm:pt modelId="{EBE9F956-7AB2-4280-924E-7E1FC1F015A1}">
      <dgm:prSet phldrT="[텍스트]" custT="1"/>
      <dgm:spPr>
        <a:solidFill>
          <a:schemeClr val="tx2"/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Home</a:t>
          </a:r>
        </a:p>
      </dgm:t>
    </dgm:pt>
    <dgm:pt modelId="{2DDF2893-CB2A-4332-BB5F-3D9D1E7CFC79}" type="parTrans" cxnId="{6853CAC9-D61F-467C-9A6D-713F4F2366E9}">
      <dgm:prSet custT="1"/>
      <dgm:spPr/>
      <dgm:t>
        <a:bodyPr/>
        <a:lstStyle/>
        <a:p>
          <a:pPr latinLnBrk="1"/>
          <a:endParaRPr lang="ko-KR" altLang="en-US" sz="1400" b="1"/>
        </a:p>
      </dgm:t>
    </dgm:pt>
    <dgm:pt modelId="{083E44DD-DFDF-43B0-BD72-BA786C9BE50D}" type="sibTrans" cxnId="{6853CAC9-D61F-467C-9A6D-713F4F2366E9}">
      <dgm:prSet/>
      <dgm:spPr/>
      <dgm:t>
        <a:bodyPr/>
        <a:lstStyle/>
        <a:p>
          <a:pPr latinLnBrk="1"/>
          <a:endParaRPr lang="ko-KR" altLang="en-US" sz="5400"/>
        </a:p>
      </dgm:t>
    </dgm:pt>
    <dgm:pt modelId="{9A90F59A-5E1A-48BF-B28D-554460277FE1}">
      <dgm:prSet phldrT="[텍스트]" custT="1"/>
      <dgm:spPr>
        <a:solidFill>
          <a:schemeClr val="tx2"/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3600" b="1" dirty="0" err="1"/>
            <a:t>DashboardController.php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Layout.php</a:t>
          </a:r>
          <a:endParaRPr lang="en-US" altLang="ko-KR" sz="3600" b="1" dirty="0"/>
        </a:p>
      </dgm:t>
    </dgm:pt>
    <dgm:pt modelId="{58AFABD4-B9F1-4B11-8978-BDEB00CED54D}" type="parTrans" cxnId="{B6613EA7-6870-442A-B5E8-F0D7CF7FC692}">
      <dgm:prSet custT="1"/>
      <dgm:spPr/>
      <dgm:t>
        <a:bodyPr/>
        <a:lstStyle/>
        <a:p>
          <a:pPr latinLnBrk="1"/>
          <a:endParaRPr lang="ko-KR" altLang="en-US" sz="1400" b="1"/>
        </a:p>
      </dgm:t>
    </dgm:pt>
    <dgm:pt modelId="{3ECEF8F7-F2B0-479B-A86B-6B713C2037AF}" type="sibTrans" cxnId="{B6613EA7-6870-442A-B5E8-F0D7CF7FC692}">
      <dgm:prSet/>
      <dgm:spPr/>
      <dgm:t>
        <a:bodyPr/>
        <a:lstStyle/>
        <a:p>
          <a:pPr latinLnBrk="1"/>
          <a:endParaRPr lang="ko-KR" altLang="en-US" sz="5400"/>
        </a:p>
      </dgm:t>
    </dgm:pt>
    <dgm:pt modelId="{890A4A79-ADF6-4E1E-91D0-EF3DC4867EE7}">
      <dgm:prSet phldrT="[텍스트]" custT="1"/>
      <dgm:spPr>
        <a:solidFill>
          <a:schemeClr val="tx2"/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 err="1"/>
            <a:t>CafeInfo</a:t>
          </a:r>
          <a:endParaRPr lang="en-US" altLang="ko-KR" sz="4400" b="1" dirty="0"/>
        </a:p>
      </dgm:t>
    </dgm:pt>
    <dgm:pt modelId="{41293E65-8B2B-4E47-9BD2-C31F1CDBD66A}" type="parTrans" cxnId="{5FC0D595-00A7-4A44-A7FC-C81FC4CC1D2B}">
      <dgm:prSet custT="1"/>
      <dgm:spPr/>
      <dgm:t>
        <a:bodyPr/>
        <a:lstStyle/>
        <a:p>
          <a:pPr latinLnBrk="1"/>
          <a:endParaRPr lang="ko-KR" altLang="en-US" sz="1400" b="1"/>
        </a:p>
      </dgm:t>
    </dgm:pt>
    <dgm:pt modelId="{7ED8EA43-B4CB-4986-8FCA-23F815C9D85B}" type="sibTrans" cxnId="{5FC0D595-00A7-4A44-A7FC-C81FC4CC1D2B}">
      <dgm:prSet/>
      <dgm:spPr/>
      <dgm:t>
        <a:bodyPr/>
        <a:lstStyle/>
        <a:p>
          <a:pPr latinLnBrk="1"/>
          <a:endParaRPr lang="ko-KR" altLang="en-US" sz="5400"/>
        </a:p>
      </dgm:t>
    </dgm:pt>
    <dgm:pt modelId="{6C2A05F5-6AF4-400B-8828-521A182BD5EA}">
      <dgm:prSet phldrT="[텍스트]" custT="1"/>
      <dgm:spPr>
        <a:solidFill>
          <a:schemeClr val="tx2"/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3600" b="1" dirty="0" err="1"/>
            <a:t>CafeInfoController.php</a:t>
          </a:r>
          <a:endParaRPr lang="en-US" altLang="ko-KR" sz="3600" b="1" dirty="0"/>
        </a:p>
      </dgm:t>
    </dgm:pt>
    <dgm:pt modelId="{9D1A61D8-3D87-4BAE-B42A-336D1D9C4D3C}" type="parTrans" cxnId="{1A7FBF04-E440-403D-9818-2BC97754CBD6}">
      <dgm:prSet custT="1"/>
      <dgm:spPr/>
      <dgm:t>
        <a:bodyPr/>
        <a:lstStyle/>
        <a:p>
          <a:pPr latinLnBrk="1"/>
          <a:endParaRPr lang="ko-KR" altLang="en-US" sz="1400" b="1"/>
        </a:p>
      </dgm:t>
    </dgm:pt>
    <dgm:pt modelId="{F3EA15E7-3B2B-4A89-8EE4-9A44EF89A907}" type="sibTrans" cxnId="{1A7FBF04-E440-403D-9818-2BC97754CBD6}">
      <dgm:prSet/>
      <dgm:spPr/>
      <dgm:t>
        <a:bodyPr/>
        <a:lstStyle/>
        <a:p>
          <a:pPr latinLnBrk="1"/>
          <a:endParaRPr lang="ko-KR" altLang="en-US" sz="5400"/>
        </a:p>
      </dgm:t>
    </dgm:pt>
    <dgm:pt modelId="{906511C0-989E-462C-BD60-B8F5016ADF2E}">
      <dgm:prSet phldrT="[텍스트]" custT="1"/>
      <dgm:spPr>
        <a:solidFill>
          <a:schemeClr val="tx2"/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Article</a:t>
          </a:r>
        </a:p>
      </dgm:t>
    </dgm:pt>
    <dgm:pt modelId="{508B420F-177F-44A3-9C78-92AA8DE36B05}" type="parTrans" cxnId="{52D58F7F-3C05-4518-A38A-67FB91C6BEFE}">
      <dgm:prSet custT="1"/>
      <dgm:spPr/>
      <dgm:t>
        <a:bodyPr/>
        <a:lstStyle/>
        <a:p>
          <a:pPr latinLnBrk="1"/>
          <a:endParaRPr lang="ko-KR" altLang="en-US" sz="1400" b="1"/>
        </a:p>
      </dgm:t>
    </dgm:pt>
    <dgm:pt modelId="{62582071-FB0C-411C-9E34-8CBA6941FD19}" type="sibTrans" cxnId="{52D58F7F-3C05-4518-A38A-67FB91C6BEFE}">
      <dgm:prSet/>
      <dgm:spPr/>
      <dgm:t>
        <a:bodyPr/>
        <a:lstStyle/>
        <a:p>
          <a:pPr latinLnBrk="1"/>
          <a:endParaRPr lang="ko-KR" altLang="en-US" sz="5400"/>
        </a:p>
      </dgm:t>
    </dgm:pt>
    <dgm:pt modelId="{DBEDF10D-9E91-41CD-AFA3-F0631198DFCF}">
      <dgm:prSet phldrT="[텍스트]" custT="1"/>
      <dgm:spPr>
        <a:solidFill>
          <a:schemeClr val="tx2"/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3600" b="1" dirty="0" err="1"/>
            <a:t>ArticleListController.php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ArticleEditController.php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ArticleDetailController.php</a:t>
          </a:r>
          <a:endParaRPr lang="en-US" altLang="ko-KR" sz="3600" b="1" dirty="0"/>
        </a:p>
      </dgm:t>
    </dgm:pt>
    <dgm:pt modelId="{515436E4-8D53-4048-9708-08B42495E773}" type="parTrans" cxnId="{57C71E0A-D59E-4778-9E61-AA4AE4B9741F}">
      <dgm:prSet custT="1"/>
      <dgm:spPr/>
      <dgm:t>
        <a:bodyPr/>
        <a:lstStyle/>
        <a:p>
          <a:pPr latinLnBrk="1"/>
          <a:endParaRPr lang="ko-KR" altLang="en-US" sz="1400" b="1"/>
        </a:p>
      </dgm:t>
    </dgm:pt>
    <dgm:pt modelId="{85770C98-5E0E-4E6B-B1D8-70A621EAE51B}" type="sibTrans" cxnId="{57C71E0A-D59E-4778-9E61-AA4AE4B9741F}">
      <dgm:prSet/>
      <dgm:spPr/>
      <dgm:t>
        <a:bodyPr/>
        <a:lstStyle/>
        <a:p>
          <a:pPr latinLnBrk="1"/>
          <a:endParaRPr lang="ko-KR" altLang="en-US" sz="5400"/>
        </a:p>
      </dgm:t>
    </dgm:pt>
    <dgm:pt modelId="{E40E86BB-E9A9-43BD-B128-3EBCD403D290}">
      <dgm:prSet phldrT="[텍스트]" custT="1"/>
      <dgm:spPr>
        <a:solidFill>
          <a:schemeClr val="accent5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Models</a:t>
          </a:r>
        </a:p>
      </dgm:t>
    </dgm:pt>
    <dgm:pt modelId="{5858EE45-FC7A-43A0-8B64-DC48F7DC8702}" type="parTrans" cxnId="{8FBE081A-5848-4EC4-A9E6-75F4A21A5367}">
      <dgm:prSet custT="1"/>
      <dgm:spPr/>
      <dgm:t>
        <a:bodyPr/>
        <a:lstStyle/>
        <a:p>
          <a:pPr latinLnBrk="1"/>
          <a:endParaRPr lang="ko-KR" altLang="en-US" sz="1400" b="1"/>
        </a:p>
      </dgm:t>
    </dgm:pt>
    <dgm:pt modelId="{45B3B941-8C1F-4425-83FD-A083B681FD76}" type="sibTrans" cxnId="{8FBE081A-5848-4EC4-A9E6-75F4A21A5367}">
      <dgm:prSet/>
      <dgm:spPr/>
      <dgm:t>
        <a:bodyPr/>
        <a:lstStyle/>
        <a:p>
          <a:pPr latinLnBrk="1"/>
          <a:endParaRPr lang="ko-KR" altLang="en-US" sz="5400"/>
        </a:p>
      </dgm:t>
    </dgm:pt>
    <dgm:pt modelId="{AEA5761B-87F0-4F12-9985-BADA7438468E}">
      <dgm:prSet phldrT="[텍스트]" custT="1"/>
      <dgm:spPr>
        <a:solidFill>
          <a:schemeClr val="accent5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Member</a:t>
          </a:r>
        </a:p>
      </dgm:t>
    </dgm:pt>
    <dgm:pt modelId="{E2EBBE91-2FFC-4D47-9383-076E5E5D00FD}" type="parTrans" cxnId="{3B9D9697-D05C-4B16-A4A2-4AD0473EC84C}">
      <dgm:prSet custT="1"/>
      <dgm:spPr/>
      <dgm:t>
        <a:bodyPr/>
        <a:lstStyle/>
        <a:p>
          <a:pPr latinLnBrk="1"/>
          <a:endParaRPr lang="ko-KR" altLang="en-US" sz="1400" b="1"/>
        </a:p>
      </dgm:t>
    </dgm:pt>
    <dgm:pt modelId="{6542137A-F777-46CD-95CD-2CBCEEDC9C68}" type="sibTrans" cxnId="{3B9D9697-D05C-4B16-A4A2-4AD0473EC84C}">
      <dgm:prSet/>
      <dgm:spPr/>
      <dgm:t>
        <a:bodyPr/>
        <a:lstStyle/>
        <a:p>
          <a:pPr latinLnBrk="1"/>
          <a:endParaRPr lang="ko-KR" altLang="en-US" sz="5400"/>
        </a:p>
      </dgm:t>
    </dgm:pt>
    <dgm:pt modelId="{367628AC-79CB-46BE-A825-E05D3B56BB6C}">
      <dgm:prSet phldrT="[텍스트]" custT="1"/>
      <dgm:spPr>
        <a:solidFill>
          <a:schemeClr val="accent5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3600" b="1" dirty="0" err="1"/>
            <a:t>SignupModel.php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LoginModel.php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FindAccountModel.php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MyActivityModel.php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MypageModel.php</a:t>
          </a:r>
          <a:endParaRPr lang="en-US" altLang="ko-KR" sz="3600" b="1" dirty="0"/>
        </a:p>
      </dgm:t>
    </dgm:pt>
    <dgm:pt modelId="{A7586BC9-5405-49EA-AB31-57AD6CD920CC}" type="parTrans" cxnId="{5C129AC2-039B-4C33-A15F-AB5B6BE1AD63}">
      <dgm:prSet custT="1"/>
      <dgm:spPr/>
      <dgm:t>
        <a:bodyPr/>
        <a:lstStyle/>
        <a:p>
          <a:pPr latinLnBrk="1"/>
          <a:endParaRPr lang="ko-KR" altLang="en-US" sz="1400" b="1"/>
        </a:p>
      </dgm:t>
    </dgm:pt>
    <dgm:pt modelId="{8EBBF423-E711-45FC-BC76-8A9F8133341D}" type="sibTrans" cxnId="{5C129AC2-039B-4C33-A15F-AB5B6BE1AD63}">
      <dgm:prSet/>
      <dgm:spPr/>
      <dgm:t>
        <a:bodyPr/>
        <a:lstStyle/>
        <a:p>
          <a:pPr latinLnBrk="1"/>
          <a:endParaRPr lang="ko-KR" altLang="en-US" sz="5400"/>
        </a:p>
      </dgm:t>
    </dgm:pt>
    <dgm:pt modelId="{1BC31D8D-5CEF-44D0-BA27-0405E00CEA4F}">
      <dgm:prSet phldrT="[텍스트]" custT="1"/>
      <dgm:spPr>
        <a:solidFill>
          <a:schemeClr val="accent5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Article</a:t>
          </a:r>
        </a:p>
      </dgm:t>
    </dgm:pt>
    <dgm:pt modelId="{9F7EE290-B80B-4651-8BF6-90A8631294DD}" type="parTrans" cxnId="{8A4F87A0-1149-434C-AA94-50AE1A7E112C}">
      <dgm:prSet custT="1"/>
      <dgm:spPr/>
      <dgm:t>
        <a:bodyPr/>
        <a:lstStyle/>
        <a:p>
          <a:pPr latinLnBrk="1"/>
          <a:endParaRPr lang="ko-KR" altLang="en-US" sz="1400" b="1"/>
        </a:p>
      </dgm:t>
    </dgm:pt>
    <dgm:pt modelId="{24CA2466-2AD8-44F2-8412-BBDD786B5C62}" type="sibTrans" cxnId="{8A4F87A0-1149-434C-AA94-50AE1A7E112C}">
      <dgm:prSet/>
      <dgm:spPr/>
      <dgm:t>
        <a:bodyPr/>
        <a:lstStyle/>
        <a:p>
          <a:pPr latinLnBrk="1"/>
          <a:endParaRPr lang="ko-KR" altLang="en-US" sz="5400"/>
        </a:p>
      </dgm:t>
    </dgm:pt>
    <dgm:pt modelId="{28CFDF49-F8E0-4B54-A392-9CBBD7B70A88}">
      <dgm:prSet phldrT="[텍스트]" custT="1"/>
      <dgm:spPr>
        <a:solidFill>
          <a:schemeClr val="accent5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3600" b="1" dirty="0" err="1"/>
            <a:t>ArticleListModel.php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ArticleEditModel.php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ArticleDetailModel.php</a:t>
          </a:r>
          <a:endParaRPr lang="en-US" altLang="ko-KR" sz="3600" b="1" dirty="0"/>
        </a:p>
      </dgm:t>
    </dgm:pt>
    <dgm:pt modelId="{197AE2A8-8518-410B-A4C0-3F8CA97A6079}" type="parTrans" cxnId="{5365F61E-43E4-4ED3-8664-3DFFDCA79F6B}">
      <dgm:prSet custT="1"/>
      <dgm:spPr/>
      <dgm:t>
        <a:bodyPr/>
        <a:lstStyle/>
        <a:p>
          <a:pPr latinLnBrk="1"/>
          <a:endParaRPr lang="ko-KR" altLang="en-US" sz="1400" b="1"/>
        </a:p>
      </dgm:t>
    </dgm:pt>
    <dgm:pt modelId="{204B3928-184B-4CC8-9A6F-31824974D248}" type="sibTrans" cxnId="{5365F61E-43E4-4ED3-8664-3DFFDCA79F6B}">
      <dgm:prSet/>
      <dgm:spPr/>
      <dgm:t>
        <a:bodyPr/>
        <a:lstStyle/>
        <a:p>
          <a:pPr latinLnBrk="1"/>
          <a:endParaRPr lang="ko-KR" altLang="en-US" sz="5400"/>
        </a:p>
      </dgm:t>
    </dgm:pt>
    <dgm:pt modelId="{180F34FD-0BA8-4F2F-A73A-3CFE3449F84A}">
      <dgm:prSet phldrT="[텍스트]" custT="1"/>
      <dgm:spPr>
        <a:solidFill>
          <a:schemeClr val="tx2"/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Member</a:t>
          </a:r>
        </a:p>
      </dgm:t>
    </dgm:pt>
    <dgm:pt modelId="{5582B67C-8EB6-4EDF-8714-F86FFDAE5605}" type="parTrans" cxnId="{19B8B96D-D601-4C52-A0C9-543452C23CB5}">
      <dgm:prSet custT="1"/>
      <dgm:spPr/>
      <dgm:t>
        <a:bodyPr/>
        <a:lstStyle/>
        <a:p>
          <a:pPr latinLnBrk="1"/>
          <a:endParaRPr lang="ko-KR" altLang="en-US" sz="1400" b="1"/>
        </a:p>
      </dgm:t>
    </dgm:pt>
    <dgm:pt modelId="{FD209E10-52FB-4077-9798-586F67FE45D8}" type="sibTrans" cxnId="{19B8B96D-D601-4C52-A0C9-543452C23CB5}">
      <dgm:prSet/>
      <dgm:spPr/>
      <dgm:t>
        <a:bodyPr/>
        <a:lstStyle/>
        <a:p>
          <a:pPr latinLnBrk="1"/>
          <a:endParaRPr lang="ko-KR" altLang="en-US" sz="5400"/>
        </a:p>
      </dgm:t>
    </dgm:pt>
    <dgm:pt modelId="{C127DD3A-3DC0-4493-B174-EA837C4E1A86}">
      <dgm:prSet phldrT="[텍스트]" custT="1"/>
      <dgm:spPr>
        <a:solidFill>
          <a:schemeClr val="tx2"/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3600" b="1" dirty="0" err="1"/>
            <a:t>SignupController.php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LoginController.php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FindAccountController.php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MyActivityController.php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MypageController.php</a:t>
          </a:r>
          <a:endParaRPr lang="en-US" altLang="ko-KR" sz="3600" b="1" dirty="0"/>
        </a:p>
      </dgm:t>
    </dgm:pt>
    <dgm:pt modelId="{915DE87C-06A4-46BC-8BE0-566FCFD4A745}" type="parTrans" cxnId="{1F770EFD-8D6B-4902-80E2-54CA9E6CD63A}">
      <dgm:prSet custT="1"/>
      <dgm:spPr/>
      <dgm:t>
        <a:bodyPr/>
        <a:lstStyle/>
        <a:p>
          <a:pPr latinLnBrk="1"/>
          <a:endParaRPr lang="ko-KR" altLang="en-US" sz="1400" b="1"/>
        </a:p>
      </dgm:t>
    </dgm:pt>
    <dgm:pt modelId="{D21F6F78-9B2D-47E0-B012-F5EC754190F7}" type="sibTrans" cxnId="{1F770EFD-8D6B-4902-80E2-54CA9E6CD63A}">
      <dgm:prSet/>
      <dgm:spPr/>
      <dgm:t>
        <a:bodyPr/>
        <a:lstStyle/>
        <a:p>
          <a:pPr latinLnBrk="1"/>
          <a:endParaRPr lang="ko-KR" altLang="en-US" sz="5400"/>
        </a:p>
      </dgm:t>
    </dgm:pt>
    <dgm:pt modelId="{209FDF98-0F69-4FD2-8322-E5EDB09C1631}">
      <dgm:prSet phldrT="[텍스트]" custT="1"/>
      <dgm:spPr>
        <a:solidFill>
          <a:schemeClr val="accent5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Entities</a:t>
          </a:r>
        </a:p>
      </dgm:t>
    </dgm:pt>
    <dgm:pt modelId="{62E111C8-9415-42BD-97EB-8B70967B9EE7}" type="parTrans" cxnId="{655EDFC2-B041-434B-9428-D49C91F0BAB9}">
      <dgm:prSet custT="1"/>
      <dgm:spPr/>
      <dgm:t>
        <a:bodyPr/>
        <a:lstStyle/>
        <a:p>
          <a:pPr latinLnBrk="1"/>
          <a:endParaRPr lang="ko-KR" altLang="en-US" sz="1400" b="1"/>
        </a:p>
      </dgm:t>
    </dgm:pt>
    <dgm:pt modelId="{671695E7-8CC5-4171-A786-69B401A67154}" type="sibTrans" cxnId="{655EDFC2-B041-434B-9428-D49C91F0BAB9}">
      <dgm:prSet/>
      <dgm:spPr/>
      <dgm:t>
        <a:bodyPr/>
        <a:lstStyle/>
        <a:p>
          <a:pPr latinLnBrk="1"/>
          <a:endParaRPr lang="ko-KR" altLang="en-US" sz="5400"/>
        </a:p>
      </dgm:t>
    </dgm:pt>
    <dgm:pt modelId="{D02FA259-9B0A-48D0-A931-CD3141C371D4}">
      <dgm:prSet phldrT="[텍스트]" custT="1"/>
      <dgm:spPr>
        <a:solidFill>
          <a:schemeClr val="accent5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3600" b="1" dirty="0" err="1"/>
            <a:t>Article.php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ArticleBoard.php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BoardBookmark.php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Comment.php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File.php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Like.php</a:t>
          </a:r>
          <a:endParaRPr lang="en-US" altLang="ko-KR" sz="3600" b="1" dirty="0"/>
        </a:p>
        <a:p>
          <a:pPr algn="ctr" latinLnBrk="1">
            <a:lnSpc>
              <a:spcPct val="80000"/>
            </a:lnSpc>
          </a:pPr>
          <a:r>
            <a:rPr lang="en-US" altLang="ko-KR" sz="3600" b="1" dirty="0" err="1"/>
            <a:t>Member.php</a:t>
          </a:r>
          <a:endParaRPr lang="en-US" altLang="ko-KR" sz="3600" b="1" dirty="0"/>
        </a:p>
      </dgm:t>
    </dgm:pt>
    <dgm:pt modelId="{BE627CBB-95A5-4AA6-9CDD-975161AD82A5}" type="parTrans" cxnId="{8939FE7F-84C3-415B-8FAA-507E5D07E643}">
      <dgm:prSet custT="1"/>
      <dgm:spPr/>
      <dgm:t>
        <a:bodyPr/>
        <a:lstStyle/>
        <a:p>
          <a:pPr latinLnBrk="1"/>
          <a:endParaRPr lang="ko-KR" altLang="en-US" sz="1400" b="1"/>
        </a:p>
      </dgm:t>
    </dgm:pt>
    <dgm:pt modelId="{BD9FEC54-05A1-4E01-AA42-259292F9236A}" type="sibTrans" cxnId="{8939FE7F-84C3-415B-8FAA-507E5D07E643}">
      <dgm:prSet/>
      <dgm:spPr/>
      <dgm:t>
        <a:bodyPr/>
        <a:lstStyle/>
        <a:p>
          <a:pPr latinLnBrk="1"/>
          <a:endParaRPr lang="ko-KR" altLang="en-US" sz="5400"/>
        </a:p>
      </dgm:t>
    </dgm:pt>
    <dgm:pt modelId="{FAC2CE72-8744-4649-8373-4DEF2923F064}">
      <dgm:prSet phldrT="[텍스트]" custT="1"/>
      <dgm:spPr>
        <a:solidFill>
          <a:schemeClr val="accent5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 err="1"/>
            <a:t>CafeInfo</a:t>
          </a:r>
          <a:endParaRPr lang="en-US" altLang="ko-KR" sz="4400" b="1" dirty="0"/>
        </a:p>
      </dgm:t>
    </dgm:pt>
    <dgm:pt modelId="{E02BAE0F-26F0-4B00-AC43-A49263BB944A}" type="parTrans" cxnId="{717563B7-8D38-4318-8DE1-B2C4939A9893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AA912CAB-760D-4278-A8BC-5918A441A4E0}" type="sibTrans" cxnId="{717563B7-8D38-4318-8DE1-B2C4939A9893}">
      <dgm:prSet/>
      <dgm:spPr/>
      <dgm:t>
        <a:bodyPr/>
        <a:lstStyle/>
        <a:p>
          <a:pPr latinLnBrk="1"/>
          <a:endParaRPr lang="ko-KR" altLang="en-US" sz="5400"/>
        </a:p>
      </dgm:t>
    </dgm:pt>
    <dgm:pt modelId="{F9B5B60A-C843-4F63-A106-EC1FF47B52B6}">
      <dgm:prSet phldrT="[텍스트]" custT="1"/>
      <dgm:spPr>
        <a:solidFill>
          <a:schemeClr val="accent5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3600" b="1" dirty="0" err="1"/>
            <a:t>CafeInfoModel.php</a:t>
          </a:r>
          <a:endParaRPr lang="en-US" altLang="ko-KR" sz="3600" b="1" dirty="0"/>
        </a:p>
      </dgm:t>
    </dgm:pt>
    <dgm:pt modelId="{63A8779E-0C42-48A6-AF15-FE546DB7A876}" type="parTrans" cxnId="{7D50CF1E-5F9C-4C45-9273-F3629F17A692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5D0E95AF-7056-4609-9973-8F6B6A490293}" type="sibTrans" cxnId="{7D50CF1E-5F9C-4C45-9273-F3629F17A692}">
      <dgm:prSet/>
      <dgm:spPr/>
      <dgm:t>
        <a:bodyPr/>
        <a:lstStyle/>
        <a:p>
          <a:pPr latinLnBrk="1"/>
          <a:endParaRPr lang="ko-KR" altLang="en-US" sz="5400"/>
        </a:p>
      </dgm:t>
    </dgm:pt>
    <dgm:pt modelId="{DE952244-DCFC-4913-9F29-9B591202B41D}">
      <dgm:prSet phldrT="[텍스트]" custT="1"/>
      <dgm:spPr>
        <a:solidFill>
          <a:schemeClr val="bg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Assets</a:t>
          </a:r>
          <a:endParaRPr lang="ko-KR" altLang="en-US" sz="3600" b="1" dirty="0"/>
        </a:p>
      </dgm:t>
    </dgm:pt>
    <dgm:pt modelId="{1D153A42-4913-457E-BF2D-3A923C2475C8}" type="parTrans" cxnId="{C56B8384-A5DB-4AC8-8B7E-812C41B5F6BD}">
      <dgm:prSet/>
      <dgm:spPr/>
      <dgm:t>
        <a:bodyPr/>
        <a:lstStyle/>
        <a:p>
          <a:pPr latinLnBrk="1"/>
          <a:endParaRPr lang="ko-KR" altLang="en-US" sz="4000"/>
        </a:p>
      </dgm:t>
    </dgm:pt>
    <dgm:pt modelId="{066F508C-0844-4614-A002-6EEBEFB6861E}" type="sibTrans" cxnId="{C56B8384-A5DB-4AC8-8B7E-812C41B5F6BD}">
      <dgm:prSet/>
      <dgm:spPr/>
      <dgm:t>
        <a:bodyPr/>
        <a:lstStyle/>
        <a:p>
          <a:pPr latinLnBrk="1"/>
          <a:endParaRPr lang="ko-KR" altLang="en-US" sz="4000"/>
        </a:p>
      </dgm:t>
    </dgm:pt>
    <dgm:pt modelId="{B36EB261-7C8A-4D69-8CA0-2ABAF02DAB92}">
      <dgm:prSet phldrT="[텍스트]" custT="1"/>
      <dgm:spPr>
        <a:solidFill>
          <a:schemeClr val="bg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 err="1"/>
            <a:t>Css</a:t>
          </a:r>
          <a:endParaRPr lang="ko-KR" altLang="en-US" sz="4400" b="1" dirty="0"/>
        </a:p>
      </dgm:t>
    </dgm:pt>
    <dgm:pt modelId="{3BEA6D59-B136-4934-BEAF-DE3C7EAC323E}" type="parTrans" cxnId="{AC1561CD-1BBD-4CB1-BA36-1A438BC511D7}">
      <dgm:prSet/>
      <dgm:spPr/>
      <dgm:t>
        <a:bodyPr/>
        <a:lstStyle/>
        <a:p>
          <a:pPr latinLnBrk="1"/>
          <a:endParaRPr lang="ko-KR" altLang="en-US" sz="4000"/>
        </a:p>
      </dgm:t>
    </dgm:pt>
    <dgm:pt modelId="{9B80B492-D23C-4995-804E-98E6D7A3E0B4}" type="sibTrans" cxnId="{AC1561CD-1BBD-4CB1-BA36-1A438BC511D7}">
      <dgm:prSet/>
      <dgm:spPr/>
      <dgm:t>
        <a:bodyPr/>
        <a:lstStyle/>
        <a:p>
          <a:pPr latinLnBrk="1"/>
          <a:endParaRPr lang="ko-KR" altLang="en-US" sz="4000"/>
        </a:p>
      </dgm:t>
    </dgm:pt>
    <dgm:pt modelId="{D27B536B-74F6-4574-BC11-53518D29D733}">
      <dgm:prSet phldrT="[텍스트]" custT="1"/>
      <dgm:spPr>
        <a:solidFill>
          <a:schemeClr val="bg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File</a:t>
          </a:r>
          <a:endParaRPr lang="ko-KR" altLang="en-US" sz="4400" b="1" dirty="0"/>
        </a:p>
      </dgm:t>
    </dgm:pt>
    <dgm:pt modelId="{8E980992-7504-4E3F-9920-F1B55FE429D0}" type="parTrans" cxnId="{2CF64A57-25C9-45C5-B4BD-FAC6A6469B6F}">
      <dgm:prSet/>
      <dgm:spPr/>
      <dgm:t>
        <a:bodyPr/>
        <a:lstStyle/>
        <a:p>
          <a:pPr latinLnBrk="1"/>
          <a:endParaRPr lang="ko-KR" altLang="en-US" sz="4000"/>
        </a:p>
      </dgm:t>
    </dgm:pt>
    <dgm:pt modelId="{B70301BB-67A6-4CD3-8043-C651B2EB5B37}" type="sibTrans" cxnId="{2CF64A57-25C9-45C5-B4BD-FAC6A6469B6F}">
      <dgm:prSet/>
      <dgm:spPr/>
      <dgm:t>
        <a:bodyPr/>
        <a:lstStyle/>
        <a:p>
          <a:pPr latinLnBrk="1"/>
          <a:endParaRPr lang="ko-KR" altLang="en-US" sz="4000"/>
        </a:p>
      </dgm:t>
    </dgm:pt>
    <dgm:pt modelId="{74B42C16-5C2E-484C-BC01-21E0EB549C42}">
      <dgm:prSet phldrT="[텍스트]" custT="1"/>
      <dgm:spPr>
        <a:solidFill>
          <a:schemeClr val="bg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 err="1"/>
            <a:t>Js</a:t>
          </a:r>
          <a:endParaRPr lang="ko-KR" altLang="en-US" sz="4400" b="1" dirty="0"/>
        </a:p>
      </dgm:t>
    </dgm:pt>
    <dgm:pt modelId="{1A7274DD-5C28-4DC6-A16B-8716A2AE0D4F}" type="parTrans" cxnId="{C55ED848-26EE-497F-ABBC-2D574278F2D2}">
      <dgm:prSet/>
      <dgm:spPr/>
      <dgm:t>
        <a:bodyPr/>
        <a:lstStyle/>
        <a:p>
          <a:pPr latinLnBrk="1"/>
          <a:endParaRPr lang="ko-KR" altLang="en-US" sz="4000"/>
        </a:p>
      </dgm:t>
    </dgm:pt>
    <dgm:pt modelId="{E421194B-80E2-4ABB-9348-F3C841D0E98C}" type="sibTrans" cxnId="{C55ED848-26EE-497F-ABBC-2D574278F2D2}">
      <dgm:prSet/>
      <dgm:spPr/>
      <dgm:t>
        <a:bodyPr/>
        <a:lstStyle/>
        <a:p>
          <a:pPr latinLnBrk="1"/>
          <a:endParaRPr lang="ko-KR" altLang="en-US" sz="4000"/>
        </a:p>
      </dgm:t>
    </dgm:pt>
    <dgm:pt modelId="{D433A179-3752-4E11-9721-EEB4F85D513D}">
      <dgm:prSet phldrT="[텍스트]" custT="1"/>
      <dgm:spPr>
        <a:solidFill>
          <a:schemeClr val="bg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Member</a:t>
          </a:r>
          <a:endParaRPr lang="ko-KR" altLang="en-US" sz="4400" b="1" dirty="0"/>
        </a:p>
      </dgm:t>
    </dgm:pt>
    <dgm:pt modelId="{33F050E6-9890-4DC5-8B13-BF962B42F22C}" type="parTrans" cxnId="{F8F3E7A8-EFF7-4EBF-BE3B-E4734F0F507C}">
      <dgm:prSet/>
      <dgm:spPr/>
      <dgm:t>
        <a:bodyPr/>
        <a:lstStyle/>
        <a:p>
          <a:pPr latinLnBrk="1"/>
          <a:endParaRPr lang="ko-KR" altLang="en-US" sz="4000"/>
        </a:p>
      </dgm:t>
    </dgm:pt>
    <dgm:pt modelId="{1FC31836-1CD3-4AFF-BBAF-1B215E6923A6}" type="sibTrans" cxnId="{F8F3E7A8-EFF7-4EBF-BE3B-E4734F0F507C}">
      <dgm:prSet/>
      <dgm:spPr/>
      <dgm:t>
        <a:bodyPr/>
        <a:lstStyle/>
        <a:p>
          <a:pPr latinLnBrk="1"/>
          <a:endParaRPr lang="ko-KR" altLang="en-US" sz="4000"/>
        </a:p>
      </dgm:t>
    </dgm:pt>
    <dgm:pt modelId="{D7A05724-0A85-4A29-8FD7-FF549EE9D684}">
      <dgm:prSet phldrT="[텍스트]" custT="1"/>
      <dgm:spPr>
        <a:solidFill>
          <a:schemeClr val="bg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Home</a:t>
          </a:r>
          <a:endParaRPr lang="ko-KR" altLang="en-US" sz="4400" b="1" dirty="0"/>
        </a:p>
      </dgm:t>
    </dgm:pt>
    <dgm:pt modelId="{E47FE0AC-69BB-4DA4-BF18-309249BF6607}" type="parTrans" cxnId="{5691C4FB-D12A-493E-82F0-8FD7B69A3000}">
      <dgm:prSet/>
      <dgm:spPr/>
      <dgm:t>
        <a:bodyPr/>
        <a:lstStyle/>
        <a:p>
          <a:pPr latinLnBrk="1"/>
          <a:endParaRPr lang="ko-KR" altLang="en-US" sz="4000"/>
        </a:p>
      </dgm:t>
    </dgm:pt>
    <dgm:pt modelId="{BB4885E4-5D04-4F64-A961-9002616DEF1D}" type="sibTrans" cxnId="{5691C4FB-D12A-493E-82F0-8FD7B69A3000}">
      <dgm:prSet/>
      <dgm:spPr/>
      <dgm:t>
        <a:bodyPr/>
        <a:lstStyle/>
        <a:p>
          <a:pPr latinLnBrk="1"/>
          <a:endParaRPr lang="ko-KR" altLang="en-US" sz="4000"/>
        </a:p>
      </dgm:t>
    </dgm:pt>
    <dgm:pt modelId="{A9043818-D814-4430-8860-3D00562BD030}">
      <dgm:prSet phldrT="[텍스트]" custT="1"/>
      <dgm:spPr>
        <a:solidFill>
          <a:schemeClr val="bg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 err="1"/>
            <a:t>Cafeinfo</a:t>
          </a:r>
          <a:endParaRPr lang="ko-KR" altLang="en-US" sz="4400" b="1" dirty="0"/>
        </a:p>
      </dgm:t>
    </dgm:pt>
    <dgm:pt modelId="{2A96D5CD-9316-4E4C-AC16-52ABF15F451B}" type="parTrans" cxnId="{533968B0-62A6-42A8-ABD1-ED1A75AD7774}">
      <dgm:prSet/>
      <dgm:spPr/>
      <dgm:t>
        <a:bodyPr/>
        <a:lstStyle/>
        <a:p>
          <a:pPr latinLnBrk="1"/>
          <a:endParaRPr lang="ko-KR" altLang="en-US" sz="4000"/>
        </a:p>
      </dgm:t>
    </dgm:pt>
    <dgm:pt modelId="{23A98D95-51F7-4840-844C-4138AF722B78}" type="sibTrans" cxnId="{533968B0-62A6-42A8-ABD1-ED1A75AD7774}">
      <dgm:prSet/>
      <dgm:spPr/>
      <dgm:t>
        <a:bodyPr/>
        <a:lstStyle/>
        <a:p>
          <a:pPr latinLnBrk="1"/>
          <a:endParaRPr lang="ko-KR" altLang="en-US" sz="4000"/>
        </a:p>
      </dgm:t>
    </dgm:pt>
    <dgm:pt modelId="{8CB9EB87-99C7-47CD-A2E9-D7351A6E7982}">
      <dgm:prSet phldrT="[텍스트]" custT="1"/>
      <dgm:spPr>
        <a:solidFill>
          <a:schemeClr val="bg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Article</a:t>
          </a:r>
          <a:endParaRPr lang="ko-KR" altLang="en-US" sz="4400" b="1" dirty="0"/>
        </a:p>
      </dgm:t>
    </dgm:pt>
    <dgm:pt modelId="{DF62E6EA-4F24-4DAE-B247-BE8C48237303}" type="parTrans" cxnId="{35208366-D40C-4C67-821A-B85BEA90B9A7}">
      <dgm:prSet/>
      <dgm:spPr/>
      <dgm:t>
        <a:bodyPr/>
        <a:lstStyle/>
        <a:p>
          <a:pPr latinLnBrk="1"/>
          <a:endParaRPr lang="ko-KR" altLang="en-US" sz="4000"/>
        </a:p>
      </dgm:t>
    </dgm:pt>
    <dgm:pt modelId="{D7F92CC6-5140-4018-9FCF-ED7FBEE07126}" type="sibTrans" cxnId="{35208366-D40C-4C67-821A-B85BEA90B9A7}">
      <dgm:prSet/>
      <dgm:spPr/>
      <dgm:t>
        <a:bodyPr/>
        <a:lstStyle/>
        <a:p>
          <a:pPr latinLnBrk="1"/>
          <a:endParaRPr lang="ko-KR" altLang="en-US" sz="4000"/>
        </a:p>
      </dgm:t>
    </dgm:pt>
    <dgm:pt modelId="{EBE10569-4F32-4A64-92C2-17CFE18D5BD7}">
      <dgm:prSet phldrT="[텍스트]" custT="1"/>
      <dgm:spPr>
        <a:solidFill>
          <a:schemeClr val="bg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Signup.css</a:t>
          </a:r>
        </a:p>
        <a:p>
          <a:pPr algn="ctr" latinLnBrk="1">
            <a:lnSpc>
              <a:spcPct val="80000"/>
            </a:lnSpc>
          </a:pPr>
          <a:r>
            <a:rPr lang="en-US" altLang="ko-KR" sz="4400" b="1" dirty="0"/>
            <a:t>Login.css</a:t>
          </a:r>
        </a:p>
        <a:p>
          <a:pPr algn="ctr" latinLnBrk="1">
            <a:lnSpc>
              <a:spcPct val="80000"/>
            </a:lnSpc>
          </a:pPr>
          <a:r>
            <a:rPr lang="en-US" altLang="ko-KR" sz="4400" b="1" dirty="0"/>
            <a:t>FindAccount.css</a:t>
          </a:r>
        </a:p>
        <a:p>
          <a:pPr algn="ctr" latinLnBrk="1">
            <a:lnSpc>
              <a:spcPct val="80000"/>
            </a:lnSpc>
          </a:pPr>
          <a:r>
            <a:rPr lang="en-US" altLang="ko-KR" sz="4400" b="1" dirty="0"/>
            <a:t>MyActivity.css</a:t>
          </a:r>
        </a:p>
        <a:p>
          <a:pPr algn="ctr" latinLnBrk="1">
            <a:lnSpc>
              <a:spcPct val="80000"/>
            </a:lnSpc>
          </a:pPr>
          <a:r>
            <a:rPr lang="en-US" altLang="ko-KR" sz="4400" b="1" dirty="0"/>
            <a:t>Mypage.css</a:t>
          </a:r>
          <a:endParaRPr lang="ko-KR" altLang="en-US" sz="4400" b="1" dirty="0"/>
        </a:p>
      </dgm:t>
    </dgm:pt>
    <dgm:pt modelId="{85622120-D275-44F1-B989-28364AA44A7E}" type="parTrans" cxnId="{FF5D5038-E19D-4243-BDB0-C83C2EFA4423}">
      <dgm:prSet/>
      <dgm:spPr/>
      <dgm:t>
        <a:bodyPr/>
        <a:lstStyle/>
        <a:p>
          <a:pPr latinLnBrk="1"/>
          <a:endParaRPr lang="ko-KR" altLang="en-US" sz="4000"/>
        </a:p>
      </dgm:t>
    </dgm:pt>
    <dgm:pt modelId="{F12DAED7-8F09-4F75-8952-902432067290}" type="sibTrans" cxnId="{FF5D5038-E19D-4243-BDB0-C83C2EFA4423}">
      <dgm:prSet/>
      <dgm:spPr/>
      <dgm:t>
        <a:bodyPr/>
        <a:lstStyle/>
        <a:p>
          <a:pPr latinLnBrk="1"/>
          <a:endParaRPr lang="ko-KR" altLang="en-US" sz="4000"/>
        </a:p>
      </dgm:t>
    </dgm:pt>
    <dgm:pt modelId="{AF25F578-A331-47A9-9DD8-898D0427A073}">
      <dgm:prSet phldrT="[텍스트]" custT="1"/>
      <dgm:spPr>
        <a:solidFill>
          <a:schemeClr val="bg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Layout.css</a:t>
          </a:r>
          <a:endParaRPr lang="ko-KR" altLang="en-US" sz="4400" b="1" dirty="0"/>
        </a:p>
      </dgm:t>
    </dgm:pt>
    <dgm:pt modelId="{45A467D1-DC7A-473B-BC7A-1210BDB6757F}" type="parTrans" cxnId="{686F1DCB-50AD-4C1C-A271-112E4BAC5052}">
      <dgm:prSet/>
      <dgm:spPr/>
      <dgm:t>
        <a:bodyPr/>
        <a:lstStyle/>
        <a:p>
          <a:pPr latinLnBrk="1"/>
          <a:endParaRPr lang="ko-KR" altLang="en-US" sz="4000"/>
        </a:p>
      </dgm:t>
    </dgm:pt>
    <dgm:pt modelId="{6A9338E5-45E8-48C3-A0DE-6B53EB005B7A}" type="sibTrans" cxnId="{686F1DCB-50AD-4C1C-A271-112E4BAC5052}">
      <dgm:prSet/>
      <dgm:spPr/>
      <dgm:t>
        <a:bodyPr/>
        <a:lstStyle/>
        <a:p>
          <a:pPr latinLnBrk="1"/>
          <a:endParaRPr lang="ko-KR" altLang="en-US" sz="4000"/>
        </a:p>
      </dgm:t>
    </dgm:pt>
    <dgm:pt modelId="{A26604A6-44F7-421C-97FE-1AC27548CB30}">
      <dgm:prSet phldrT="[텍스트]" custT="1"/>
      <dgm:spPr>
        <a:solidFill>
          <a:schemeClr val="bg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Dashboard.css</a:t>
          </a:r>
          <a:endParaRPr lang="ko-KR" altLang="en-US" sz="4400" b="1" dirty="0"/>
        </a:p>
      </dgm:t>
    </dgm:pt>
    <dgm:pt modelId="{6B37CE4F-DA85-4A6F-B78A-43D1835B751E}" type="parTrans" cxnId="{AFC2D505-36F5-4DEF-8148-EDFE2AAC6B12}">
      <dgm:prSet/>
      <dgm:spPr/>
      <dgm:t>
        <a:bodyPr/>
        <a:lstStyle/>
        <a:p>
          <a:pPr latinLnBrk="1"/>
          <a:endParaRPr lang="ko-KR" altLang="en-US" sz="4000"/>
        </a:p>
      </dgm:t>
    </dgm:pt>
    <dgm:pt modelId="{EBFFB27F-D3AB-4CFB-BC79-E0EEC534E4CD}" type="sibTrans" cxnId="{AFC2D505-36F5-4DEF-8148-EDFE2AAC6B12}">
      <dgm:prSet/>
      <dgm:spPr/>
      <dgm:t>
        <a:bodyPr/>
        <a:lstStyle/>
        <a:p>
          <a:pPr latinLnBrk="1"/>
          <a:endParaRPr lang="ko-KR" altLang="en-US" sz="4000"/>
        </a:p>
      </dgm:t>
    </dgm:pt>
    <dgm:pt modelId="{DC848237-920A-4252-9A19-CEB6B6C1C1BB}">
      <dgm:prSet phldrT="[텍스트]" custT="1"/>
      <dgm:spPr>
        <a:solidFill>
          <a:schemeClr val="bg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Cafeinfo.css</a:t>
          </a:r>
          <a:endParaRPr lang="ko-KR" altLang="en-US" sz="4400" b="1" dirty="0"/>
        </a:p>
      </dgm:t>
    </dgm:pt>
    <dgm:pt modelId="{CBC97DAC-047E-4203-878F-902BF4B6A85E}" type="parTrans" cxnId="{E33BA571-5DFB-41B4-84FF-659C38B248AE}">
      <dgm:prSet/>
      <dgm:spPr/>
      <dgm:t>
        <a:bodyPr/>
        <a:lstStyle/>
        <a:p>
          <a:pPr latinLnBrk="1"/>
          <a:endParaRPr lang="ko-KR" altLang="en-US" sz="4000"/>
        </a:p>
      </dgm:t>
    </dgm:pt>
    <dgm:pt modelId="{41419DC9-C241-459D-91F6-43A6E1AD26DA}" type="sibTrans" cxnId="{E33BA571-5DFB-41B4-84FF-659C38B248AE}">
      <dgm:prSet/>
      <dgm:spPr/>
      <dgm:t>
        <a:bodyPr/>
        <a:lstStyle/>
        <a:p>
          <a:pPr latinLnBrk="1"/>
          <a:endParaRPr lang="ko-KR" altLang="en-US" sz="4000"/>
        </a:p>
      </dgm:t>
    </dgm:pt>
    <dgm:pt modelId="{7EB122B3-52F2-4E20-904E-3E2AAC3493D5}">
      <dgm:prSet phldrT="[텍스트]" custT="1"/>
      <dgm:spPr>
        <a:solidFill>
          <a:schemeClr val="bg1">
            <a:lumMod val="50000"/>
          </a:schemeClr>
        </a:solidFill>
      </dgm:spPr>
      <dgm:t>
        <a:bodyPr anchor="ctr"/>
        <a:lstStyle/>
        <a:p>
          <a:pPr algn="ctr" latinLnBrk="1">
            <a:lnSpc>
              <a:spcPct val="80000"/>
            </a:lnSpc>
          </a:pPr>
          <a:r>
            <a:rPr lang="en-US" altLang="ko-KR" sz="4400" b="1" dirty="0"/>
            <a:t>ArticleList.css</a:t>
          </a:r>
        </a:p>
        <a:p>
          <a:pPr algn="ctr" latinLnBrk="1">
            <a:lnSpc>
              <a:spcPct val="80000"/>
            </a:lnSpc>
          </a:pPr>
          <a:r>
            <a:rPr lang="en-US" altLang="ko-KR" sz="4400" b="1" dirty="0"/>
            <a:t>ArticleEdit.css</a:t>
          </a:r>
        </a:p>
        <a:p>
          <a:pPr algn="ctr" latinLnBrk="1">
            <a:lnSpc>
              <a:spcPct val="80000"/>
            </a:lnSpc>
          </a:pPr>
          <a:r>
            <a:rPr lang="en-US" altLang="ko-KR" sz="4400" b="1" dirty="0"/>
            <a:t>ArticleDetail.css</a:t>
          </a:r>
          <a:endParaRPr lang="ko-KR" altLang="en-US" sz="4400" b="1" dirty="0"/>
        </a:p>
      </dgm:t>
    </dgm:pt>
    <dgm:pt modelId="{48E4F9B1-0820-4511-AA62-29C84A61145F}" type="parTrans" cxnId="{771B533D-4E6E-4726-9400-6DF8715B756A}">
      <dgm:prSet/>
      <dgm:spPr/>
      <dgm:t>
        <a:bodyPr/>
        <a:lstStyle/>
        <a:p>
          <a:pPr latinLnBrk="1"/>
          <a:endParaRPr lang="ko-KR" altLang="en-US" sz="3600"/>
        </a:p>
      </dgm:t>
    </dgm:pt>
    <dgm:pt modelId="{F0AFC7AC-8E4A-44C2-9E95-1E591911B8A7}" type="sibTrans" cxnId="{771B533D-4E6E-4726-9400-6DF8715B756A}">
      <dgm:prSet/>
      <dgm:spPr/>
      <dgm:t>
        <a:bodyPr/>
        <a:lstStyle/>
        <a:p>
          <a:pPr latinLnBrk="1"/>
          <a:endParaRPr lang="ko-KR" altLang="en-US" sz="3600"/>
        </a:p>
      </dgm:t>
    </dgm:pt>
    <dgm:pt modelId="{879DE5B8-D198-4939-BD4E-EE47ED017584}" type="pres">
      <dgm:prSet presAssocID="{0F5F4189-43FD-41DE-8671-8D2641443B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9548C6-FC9F-46F7-B43C-1CA97A80CCDF}" type="pres">
      <dgm:prSet presAssocID="{84CDA8D1-5F25-4FBA-A2E5-6AD85A4EFC15}" presName="hierRoot1" presStyleCnt="0">
        <dgm:presLayoutVars>
          <dgm:hierBranch val="init"/>
        </dgm:presLayoutVars>
      </dgm:prSet>
      <dgm:spPr/>
    </dgm:pt>
    <dgm:pt modelId="{242AB712-EF62-468E-B19F-863B7EAB1C4C}" type="pres">
      <dgm:prSet presAssocID="{84CDA8D1-5F25-4FBA-A2E5-6AD85A4EFC15}" presName="rootComposite1" presStyleCnt="0"/>
      <dgm:spPr/>
    </dgm:pt>
    <dgm:pt modelId="{654B2BE0-A4B1-4C87-93E5-1767EB4A29C8}" type="pres">
      <dgm:prSet presAssocID="{84CDA8D1-5F25-4FBA-A2E5-6AD85A4EFC15}" presName="rootText1" presStyleLbl="node0" presStyleIdx="0" presStyleCnt="1">
        <dgm:presLayoutVars>
          <dgm:chPref val="3"/>
        </dgm:presLayoutVars>
      </dgm:prSet>
      <dgm:spPr/>
    </dgm:pt>
    <dgm:pt modelId="{19F95EF3-9424-4258-A179-3BA664FA5196}" type="pres">
      <dgm:prSet presAssocID="{84CDA8D1-5F25-4FBA-A2E5-6AD85A4EFC15}" presName="rootConnector1" presStyleLbl="node1" presStyleIdx="0" presStyleCnt="0"/>
      <dgm:spPr/>
    </dgm:pt>
    <dgm:pt modelId="{F43EE2F6-B88B-4ED6-85A5-C4DB257DAB50}" type="pres">
      <dgm:prSet presAssocID="{84CDA8D1-5F25-4FBA-A2E5-6AD85A4EFC15}" presName="hierChild2" presStyleCnt="0"/>
      <dgm:spPr/>
    </dgm:pt>
    <dgm:pt modelId="{D104345F-A70F-44FA-AC98-16EDB215CF19}" type="pres">
      <dgm:prSet presAssocID="{347E16E1-BDFC-4BDA-8BC4-39B6AB445B4E}" presName="Name64" presStyleLbl="parChTrans1D2" presStyleIdx="0" presStyleCnt="4"/>
      <dgm:spPr/>
    </dgm:pt>
    <dgm:pt modelId="{69121F10-4F71-4FA4-9377-790A47DBC74B}" type="pres">
      <dgm:prSet presAssocID="{FA043A58-2CD8-42B4-BDEB-85348150D6A0}" presName="hierRoot2" presStyleCnt="0">
        <dgm:presLayoutVars>
          <dgm:hierBranch val="init"/>
        </dgm:presLayoutVars>
      </dgm:prSet>
      <dgm:spPr/>
    </dgm:pt>
    <dgm:pt modelId="{6AC3D05A-02DB-40D8-9FB6-B6F734AEDEA1}" type="pres">
      <dgm:prSet presAssocID="{FA043A58-2CD8-42B4-BDEB-85348150D6A0}" presName="rootComposite" presStyleCnt="0"/>
      <dgm:spPr/>
    </dgm:pt>
    <dgm:pt modelId="{ED732E34-A28B-410F-9768-05A336C2067B}" type="pres">
      <dgm:prSet presAssocID="{FA043A58-2CD8-42B4-BDEB-85348150D6A0}" presName="rootText" presStyleLbl="node2" presStyleIdx="0" presStyleCnt="4">
        <dgm:presLayoutVars>
          <dgm:chPref val="3"/>
        </dgm:presLayoutVars>
      </dgm:prSet>
      <dgm:spPr/>
    </dgm:pt>
    <dgm:pt modelId="{7B0EC888-7E85-4441-81A8-2ACB732782E4}" type="pres">
      <dgm:prSet presAssocID="{FA043A58-2CD8-42B4-BDEB-85348150D6A0}" presName="rootConnector" presStyleLbl="node2" presStyleIdx="0" presStyleCnt="4"/>
      <dgm:spPr/>
    </dgm:pt>
    <dgm:pt modelId="{BA6247E0-CC79-43C2-B691-EC8EB51DA844}" type="pres">
      <dgm:prSet presAssocID="{FA043A58-2CD8-42B4-BDEB-85348150D6A0}" presName="hierChild4" presStyleCnt="0"/>
      <dgm:spPr/>
    </dgm:pt>
    <dgm:pt modelId="{C5ED6C19-4460-4483-BD30-535D56B70D23}" type="pres">
      <dgm:prSet presAssocID="{5582B67C-8EB6-4EDF-8714-F86FFDAE5605}" presName="Name64" presStyleLbl="parChTrans1D3" presStyleIdx="0" presStyleCnt="16"/>
      <dgm:spPr/>
    </dgm:pt>
    <dgm:pt modelId="{F59C470D-BC0B-4E4C-A39F-2062C2C683CD}" type="pres">
      <dgm:prSet presAssocID="{180F34FD-0BA8-4F2F-A73A-3CFE3449F84A}" presName="hierRoot2" presStyleCnt="0">
        <dgm:presLayoutVars>
          <dgm:hierBranch val="init"/>
        </dgm:presLayoutVars>
      </dgm:prSet>
      <dgm:spPr/>
    </dgm:pt>
    <dgm:pt modelId="{DED6E8C6-4D54-45D4-A227-0B003EB41EDC}" type="pres">
      <dgm:prSet presAssocID="{180F34FD-0BA8-4F2F-A73A-3CFE3449F84A}" presName="rootComposite" presStyleCnt="0"/>
      <dgm:spPr/>
    </dgm:pt>
    <dgm:pt modelId="{8767E6C2-A8D0-4729-B5AC-C19FD62D87EE}" type="pres">
      <dgm:prSet presAssocID="{180F34FD-0BA8-4F2F-A73A-3CFE3449F84A}" presName="rootText" presStyleLbl="node3" presStyleIdx="0" presStyleCnt="16">
        <dgm:presLayoutVars>
          <dgm:chPref val="3"/>
        </dgm:presLayoutVars>
      </dgm:prSet>
      <dgm:spPr/>
    </dgm:pt>
    <dgm:pt modelId="{2ADABF59-CD94-48FF-B9FF-DEDDD337B310}" type="pres">
      <dgm:prSet presAssocID="{180F34FD-0BA8-4F2F-A73A-3CFE3449F84A}" presName="rootConnector" presStyleLbl="node3" presStyleIdx="0" presStyleCnt="16"/>
      <dgm:spPr/>
    </dgm:pt>
    <dgm:pt modelId="{EE9CFD3C-48C5-4AA5-A009-440972F98AFF}" type="pres">
      <dgm:prSet presAssocID="{180F34FD-0BA8-4F2F-A73A-3CFE3449F84A}" presName="hierChild4" presStyleCnt="0"/>
      <dgm:spPr/>
    </dgm:pt>
    <dgm:pt modelId="{484A12C2-2AE0-450C-B194-AFEA70EF3962}" type="pres">
      <dgm:prSet presAssocID="{915DE87C-06A4-46BC-8BE0-566FCFD4A745}" presName="Name64" presStyleLbl="parChTrans1D4" presStyleIdx="0" presStyleCnt="22"/>
      <dgm:spPr/>
    </dgm:pt>
    <dgm:pt modelId="{32555A94-6B00-49A2-A9AB-2916FF6581D8}" type="pres">
      <dgm:prSet presAssocID="{C127DD3A-3DC0-4493-B174-EA837C4E1A86}" presName="hierRoot2" presStyleCnt="0">
        <dgm:presLayoutVars>
          <dgm:hierBranch val="init"/>
        </dgm:presLayoutVars>
      </dgm:prSet>
      <dgm:spPr/>
    </dgm:pt>
    <dgm:pt modelId="{223DCC2D-82BF-4188-9FCB-61AE51AD463D}" type="pres">
      <dgm:prSet presAssocID="{C127DD3A-3DC0-4493-B174-EA837C4E1A86}" presName="rootComposite" presStyleCnt="0"/>
      <dgm:spPr/>
    </dgm:pt>
    <dgm:pt modelId="{9B6389B3-CC38-4A04-8837-054C4A8CA76E}" type="pres">
      <dgm:prSet presAssocID="{C127DD3A-3DC0-4493-B174-EA837C4E1A86}" presName="rootText" presStyleLbl="node4" presStyleIdx="0" presStyleCnt="22" custScaleY="185941">
        <dgm:presLayoutVars>
          <dgm:chPref val="3"/>
        </dgm:presLayoutVars>
      </dgm:prSet>
      <dgm:spPr/>
    </dgm:pt>
    <dgm:pt modelId="{0FDD9E94-2D38-4C10-B86C-C076A395EE64}" type="pres">
      <dgm:prSet presAssocID="{C127DD3A-3DC0-4493-B174-EA837C4E1A86}" presName="rootConnector" presStyleLbl="node4" presStyleIdx="0" presStyleCnt="22"/>
      <dgm:spPr/>
    </dgm:pt>
    <dgm:pt modelId="{F854DFE0-7734-4AE7-B4FD-E6F2B2F6733F}" type="pres">
      <dgm:prSet presAssocID="{C127DD3A-3DC0-4493-B174-EA837C4E1A86}" presName="hierChild4" presStyleCnt="0"/>
      <dgm:spPr/>
    </dgm:pt>
    <dgm:pt modelId="{AAE58417-A72C-4D71-A44A-4764113CD30F}" type="pres">
      <dgm:prSet presAssocID="{C127DD3A-3DC0-4493-B174-EA837C4E1A86}" presName="hierChild5" presStyleCnt="0"/>
      <dgm:spPr/>
    </dgm:pt>
    <dgm:pt modelId="{FC2A6864-2343-4707-A066-1FEA4BBAD7DB}" type="pres">
      <dgm:prSet presAssocID="{180F34FD-0BA8-4F2F-A73A-3CFE3449F84A}" presName="hierChild5" presStyleCnt="0"/>
      <dgm:spPr/>
    </dgm:pt>
    <dgm:pt modelId="{B7AC52C7-5DA5-475C-ABCE-4F574B64D641}" type="pres">
      <dgm:prSet presAssocID="{2DDF2893-CB2A-4332-BB5F-3D9D1E7CFC79}" presName="Name64" presStyleLbl="parChTrans1D3" presStyleIdx="1" presStyleCnt="16"/>
      <dgm:spPr/>
    </dgm:pt>
    <dgm:pt modelId="{1F1F3F90-34C4-4C99-8F8E-DA00C1633B6A}" type="pres">
      <dgm:prSet presAssocID="{EBE9F956-7AB2-4280-924E-7E1FC1F015A1}" presName="hierRoot2" presStyleCnt="0">
        <dgm:presLayoutVars>
          <dgm:hierBranch val="init"/>
        </dgm:presLayoutVars>
      </dgm:prSet>
      <dgm:spPr/>
    </dgm:pt>
    <dgm:pt modelId="{3AC205D2-5E70-41F8-A0B9-69866810F024}" type="pres">
      <dgm:prSet presAssocID="{EBE9F956-7AB2-4280-924E-7E1FC1F015A1}" presName="rootComposite" presStyleCnt="0"/>
      <dgm:spPr/>
    </dgm:pt>
    <dgm:pt modelId="{4BCB53D0-15C8-4284-B966-CE716BE8C85B}" type="pres">
      <dgm:prSet presAssocID="{EBE9F956-7AB2-4280-924E-7E1FC1F015A1}" presName="rootText" presStyleLbl="node3" presStyleIdx="1" presStyleCnt="16">
        <dgm:presLayoutVars>
          <dgm:chPref val="3"/>
        </dgm:presLayoutVars>
      </dgm:prSet>
      <dgm:spPr/>
    </dgm:pt>
    <dgm:pt modelId="{6869D4BF-5301-480D-B6A3-60E0D46F7521}" type="pres">
      <dgm:prSet presAssocID="{EBE9F956-7AB2-4280-924E-7E1FC1F015A1}" presName="rootConnector" presStyleLbl="node3" presStyleIdx="1" presStyleCnt="16"/>
      <dgm:spPr/>
    </dgm:pt>
    <dgm:pt modelId="{B40D866A-7711-4814-AC89-AF1FFDD7F61F}" type="pres">
      <dgm:prSet presAssocID="{EBE9F956-7AB2-4280-924E-7E1FC1F015A1}" presName="hierChild4" presStyleCnt="0"/>
      <dgm:spPr/>
    </dgm:pt>
    <dgm:pt modelId="{6C21C6AE-6039-4FA6-A032-39386B91E4A1}" type="pres">
      <dgm:prSet presAssocID="{58AFABD4-B9F1-4B11-8978-BDEB00CED54D}" presName="Name64" presStyleLbl="parChTrans1D4" presStyleIdx="1" presStyleCnt="22"/>
      <dgm:spPr/>
    </dgm:pt>
    <dgm:pt modelId="{7210E66F-FFAC-426D-A14A-682D355F748F}" type="pres">
      <dgm:prSet presAssocID="{9A90F59A-5E1A-48BF-B28D-554460277FE1}" presName="hierRoot2" presStyleCnt="0">
        <dgm:presLayoutVars>
          <dgm:hierBranch val="init"/>
        </dgm:presLayoutVars>
      </dgm:prSet>
      <dgm:spPr/>
    </dgm:pt>
    <dgm:pt modelId="{3488E769-5C70-4EAB-A943-EFEE2DEA8A22}" type="pres">
      <dgm:prSet presAssocID="{9A90F59A-5E1A-48BF-B28D-554460277FE1}" presName="rootComposite" presStyleCnt="0"/>
      <dgm:spPr/>
    </dgm:pt>
    <dgm:pt modelId="{E7ADC164-C80C-4AF6-B0D7-9575F7D8157C}" type="pres">
      <dgm:prSet presAssocID="{9A90F59A-5E1A-48BF-B28D-554460277FE1}" presName="rootText" presStyleLbl="node4" presStyleIdx="1" presStyleCnt="22">
        <dgm:presLayoutVars>
          <dgm:chPref val="3"/>
        </dgm:presLayoutVars>
      </dgm:prSet>
      <dgm:spPr/>
    </dgm:pt>
    <dgm:pt modelId="{E1108F2F-AFEF-4437-A1F3-D27A411522B6}" type="pres">
      <dgm:prSet presAssocID="{9A90F59A-5E1A-48BF-B28D-554460277FE1}" presName="rootConnector" presStyleLbl="node4" presStyleIdx="1" presStyleCnt="22"/>
      <dgm:spPr/>
    </dgm:pt>
    <dgm:pt modelId="{043D6D86-9A79-4633-835E-EEBA6170090A}" type="pres">
      <dgm:prSet presAssocID="{9A90F59A-5E1A-48BF-B28D-554460277FE1}" presName="hierChild4" presStyleCnt="0"/>
      <dgm:spPr/>
    </dgm:pt>
    <dgm:pt modelId="{E16DEF9A-E1B3-4BC1-A347-BEDAA50E8C5E}" type="pres">
      <dgm:prSet presAssocID="{9A90F59A-5E1A-48BF-B28D-554460277FE1}" presName="hierChild5" presStyleCnt="0"/>
      <dgm:spPr/>
    </dgm:pt>
    <dgm:pt modelId="{2842AA7A-20B6-4CD2-99E3-D24C1CB4ADEB}" type="pres">
      <dgm:prSet presAssocID="{EBE9F956-7AB2-4280-924E-7E1FC1F015A1}" presName="hierChild5" presStyleCnt="0"/>
      <dgm:spPr/>
    </dgm:pt>
    <dgm:pt modelId="{98C2D917-C154-4268-ACCE-ACC2DFB7A2B4}" type="pres">
      <dgm:prSet presAssocID="{41293E65-8B2B-4E47-9BD2-C31F1CDBD66A}" presName="Name64" presStyleLbl="parChTrans1D3" presStyleIdx="2" presStyleCnt="16"/>
      <dgm:spPr/>
    </dgm:pt>
    <dgm:pt modelId="{9C251EC1-17E2-4232-8C2A-327842E6FE75}" type="pres">
      <dgm:prSet presAssocID="{890A4A79-ADF6-4E1E-91D0-EF3DC4867EE7}" presName="hierRoot2" presStyleCnt="0">
        <dgm:presLayoutVars>
          <dgm:hierBranch val="init"/>
        </dgm:presLayoutVars>
      </dgm:prSet>
      <dgm:spPr/>
    </dgm:pt>
    <dgm:pt modelId="{38679A0B-2979-4253-AD38-AE993E50425D}" type="pres">
      <dgm:prSet presAssocID="{890A4A79-ADF6-4E1E-91D0-EF3DC4867EE7}" presName="rootComposite" presStyleCnt="0"/>
      <dgm:spPr/>
    </dgm:pt>
    <dgm:pt modelId="{1CCC22F1-233B-4FAC-B7F9-9145072D7216}" type="pres">
      <dgm:prSet presAssocID="{890A4A79-ADF6-4E1E-91D0-EF3DC4867EE7}" presName="rootText" presStyleLbl="node3" presStyleIdx="2" presStyleCnt="16">
        <dgm:presLayoutVars>
          <dgm:chPref val="3"/>
        </dgm:presLayoutVars>
      </dgm:prSet>
      <dgm:spPr/>
    </dgm:pt>
    <dgm:pt modelId="{AF004652-61B8-457C-BFCD-3D5B66CCCF74}" type="pres">
      <dgm:prSet presAssocID="{890A4A79-ADF6-4E1E-91D0-EF3DC4867EE7}" presName="rootConnector" presStyleLbl="node3" presStyleIdx="2" presStyleCnt="16"/>
      <dgm:spPr/>
    </dgm:pt>
    <dgm:pt modelId="{C2AF1B81-4562-4E03-9EF1-C30D4ABDA07B}" type="pres">
      <dgm:prSet presAssocID="{890A4A79-ADF6-4E1E-91D0-EF3DC4867EE7}" presName="hierChild4" presStyleCnt="0"/>
      <dgm:spPr/>
    </dgm:pt>
    <dgm:pt modelId="{CFC70345-43CE-4FCE-A99D-9510A5F8D622}" type="pres">
      <dgm:prSet presAssocID="{9D1A61D8-3D87-4BAE-B42A-336D1D9C4D3C}" presName="Name64" presStyleLbl="parChTrans1D4" presStyleIdx="2" presStyleCnt="22"/>
      <dgm:spPr/>
    </dgm:pt>
    <dgm:pt modelId="{3B5D4053-9DFC-4ADE-8612-FED61271324E}" type="pres">
      <dgm:prSet presAssocID="{6C2A05F5-6AF4-400B-8828-521A182BD5EA}" presName="hierRoot2" presStyleCnt="0">
        <dgm:presLayoutVars>
          <dgm:hierBranch val="init"/>
        </dgm:presLayoutVars>
      </dgm:prSet>
      <dgm:spPr/>
    </dgm:pt>
    <dgm:pt modelId="{F6489492-013C-4CFF-AD18-94068DB6C1DB}" type="pres">
      <dgm:prSet presAssocID="{6C2A05F5-6AF4-400B-8828-521A182BD5EA}" presName="rootComposite" presStyleCnt="0"/>
      <dgm:spPr/>
    </dgm:pt>
    <dgm:pt modelId="{3E9A9647-C111-48DE-83C8-FD6D244C863F}" type="pres">
      <dgm:prSet presAssocID="{6C2A05F5-6AF4-400B-8828-521A182BD5EA}" presName="rootText" presStyleLbl="node4" presStyleIdx="2" presStyleCnt="22">
        <dgm:presLayoutVars>
          <dgm:chPref val="3"/>
        </dgm:presLayoutVars>
      </dgm:prSet>
      <dgm:spPr/>
    </dgm:pt>
    <dgm:pt modelId="{D9D35996-4C0F-4F95-88D3-D714B91F2019}" type="pres">
      <dgm:prSet presAssocID="{6C2A05F5-6AF4-400B-8828-521A182BD5EA}" presName="rootConnector" presStyleLbl="node4" presStyleIdx="2" presStyleCnt="22"/>
      <dgm:spPr/>
    </dgm:pt>
    <dgm:pt modelId="{978A9B18-3944-4238-A399-85582504971D}" type="pres">
      <dgm:prSet presAssocID="{6C2A05F5-6AF4-400B-8828-521A182BD5EA}" presName="hierChild4" presStyleCnt="0"/>
      <dgm:spPr/>
    </dgm:pt>
    <dgm:pt modelId="{F08AE544-F06C-4661-9930-FEF8C117ED12}" type="pres">
      <dgm:prSet presAssocID="{6C2A05F5-6AF4-400B-8828-521A182BD5EA}" presName="hierChild5" presStyleCnt="0"/>
      <dgm:spPr/>
    </dgm:pt>
    <dgm:pt modelId="{A6E651E6-F0E1-4BB2-AD4D-B6AD0316B2E8}" type="pres">
      <dgm:prSet presAssocID="{890A4A79-ADF6-4E1E-91D0-EF3DC4867EE7}" presName="hierChild5" presStyleCnt="0"/>
      <dgm:spPr/>
    </dgm:pt>
    <dgm:pt modelId="{86668E96-0E9B-4E45-A71F-7AD345ADD374}" type="pres">
      <dgm:prSet presAssocID="{508B420F-177F-44A3-9C78-92AA8DE36B05}" presName="Name64" presStyleLbl="parChTrans1D3" presStyleIdx="3" presStyleCnt="16"/>
      <dgm:spPr/>
    </dgm:pt>
    <dgm:pt modelId="{2D626B50-0D92-4BA9-88D4-AB862D0E22BF}" type="pres">
      <dgm:prSet presAssocID="{906511C0-989E-462C-BD60-B8F5016ADF2E}" presName="hierRoot2" presStyleCnt="0">
        <dgm:presLayoutVars>
          <dgm:hierBranch val="init"/>
        </dgm:presLayoutVars>
      </dgm:prSet>
      <dgm:spPr/>
    </dgm:pt>
    <dgm:pt modelId="{00F5A085-6295-45B2-98F4-9C6E79ABDC4A}" type="pres">
      <dgm:prSet presAssocID="{906511C0-989E-462C-BD60-B8F5016ADF2E}" presName="rootComposite" presStyleCnt="0"/>
      <dgm:spPr/>
    </dgm:pt>
    <dgm:pt modelId="{709C63AC-FFB4-4C93-9F1A-352E0424B099}" type="pres">
      <dgm:prSet presAssocID="{906511C0-989E-462C-BD60-B8F5016ADF2E}" presName="rootText" presStyleLbl="node3" presStyleIdx="3" presStyleCnt="16">
        <dgm:presLayoutVars>
          <dgm:chPref val="3"/>
        </dgm:presLayoutVars>
      </dgm:prSet>
      <dgm:spPr/>
    </dgm:pt>
    <dgm:pt modelId="{0A618837-E59C-4C06-8743-C93F02833A24}" type="pres">
      <dgm:prSet presAssocID="{906511C0-989E-462C-BD60-B8F5016ADF2E}" presName="rootConnector" presStyleLbl="node3" presStyleIdx="3" presStyleCnt="16"/>
      <dgm:spPr/>
    </dgm:pt>
    <dgm:pt modelId="{53102B55-67E7-4133-9C99-4F393CDEB979}" type="pres">
      <dgm:prSet presAssocID="{906511C0-989E-462C-BD60-B8F5016ADF2E}" presName="hierChild4" presStyleCnt="0"/>
      <dgm:spPr/>
    </dgm:pt>
    <dgm:pt modelId="{58D4B92C-0E8F-49A3-9405-0A259622AD74}" type="pres">
      <dgm:prSet presAssocID="{515436E4-8D53-4048-9708-08B42495E773}" presName="Name64" presStyleLbl="parChTrans1D4" presStyleIdx="3" presStyleCnt="22"/>
      <dgm:spPr/>
    </dgm:pt>
    <dgm:pt modelId="{F6A49AFE-B57F-464D-90ED-DE475612AD47}" type="pres">
      <dgm:prSet presAssocID="{DBEDF10D-9E91-41CD-AFA3-F0631198DFCF}" presName="hierRoot2" presStyleCnt="0">
        <dgm:presLayoutVars>
          <dgm:hierBranch val="init"/>
        </dgm:presLayoutVars>
      </dgm:prSet>
      <dgm:spPr/>
    </dgm:pt>
    <dgm:pt modelId="{8198977D-A168-41B6-9B1D-5505CA469EFE}" type="pres">
      <dgm:prSet presAssocID="{DBEDF10D-9E91-41CD-AFA3-F0631198DFCF}" presName="rootComposite" presStyleCnt="0"/>
      <dgm:spPr/>
    </dgm:pt>
    <dgm:pt modelId="{33EBEE5B-C194-4F77-9FCC-2CE4459C0C89}" type="pres">
      <dgm:prSet presAssocID="{DBEDF10D-9E91-41CD-AFA3-F0631198DFCF}" presName="rootText" presStyleLbl="node4" presStyleIdx="3" presStyleCnt="22">
        <dgm:presLayoutVars>
          <dgm:chPref val="3"/>
        </dgm:presLayoutVars>
      </dgm:prSet>
      <dgm:spPr/>
    </dgm:pt>
    <dgm:pt modelId="{30C7500B-27FC-4975-9716-60C244F545FB}" type="pres">
      <dgm:prSet presAssocID="{DBEDF10D-9E91-41CD-AFA3-F0631198DFCF}" presName="rootConnector" presStyleLbl="node4" presStyleIdx="3" presStyleCnt="22"/>
      <dgm:spPr/>
    </dgm:pt>
    <dgm:pt modelId="{66960134-9A7D-4669-9FAD-63E852F31BC8}" type="pres">
      <dgm:prSet presAssocID="{DBEDF10D-9E91-41CD-AFA3-F0631198DFCF}" presName="hierChild4" presStyleCnt="0"/>
      <dgm:spPr/>
    </dgm:pt>
    <dgm:pt modelId="{C299A392-4345-4DDD-B4D8-362A9D2AFA50}" type="pres">
      <dgm:prSet presAssocID="{DBEDF10D-9E91-41CD-AFA3-F0631198DFCF}" presName="hierChild5" presStyleCnt="0"/>
      <dgm:spPr/>
    </dgm:pt>
    <dgm:pt modelId="{2A03B1A6-FE85-469E-8431-8894278E59D7}" type="pres">
      <dgm:prSet presAssocID="{906511C0-989E-462C-BD60-B8F5016ADF2E}" presName="hierChild5" presStyleCnt="0"/>
      <dgm:spPr/>
    </dgm:pt>
    <dgm:pt modelId="{E3C7CD39-4C56-4819-9D71-B49203DD7450}" type="pres">
      <dgm:prSet presAssocID="{FA043A58-2CD8-42B4-BDEB-85348150D6A0}" presName="hierChild5" presStyleCnt="0"/>
      <dgm:spPr/>
    </dgm:pt>
    <dgm:pt modelId="{F910E0FD-0995-48E8-8AB7-B580902F6AB5}" type="pres">
      <dgm:prSet presAssocID="{5858EE45-FC7A-43A0-8B64-DC48F7DC8702}" presName="Name64" presStyleLbl="parChTrans1D2" presStyleIdx="1" presStyleCnt="4"/>
      <dgm:spPr/>
    </dgm:pt>
    <dgm:pt modelId="{9D04DC20-A3BA-4362-920A-C8AF72346615}" type="pres">
      <dgm:prSet presAssocID="{E40E86BB-E9A9-43BD-B128-3EBCD403D290}" presName="hierRoot2" presStyleCnt="0">
        <dgm:presLayoutVars>
          <dgm:hierBranch val="init"/>
        </dgm:presLayoutVars>
      </dgm:prSet>
      <dgm:spPr/>
    </dgm:pt>
    <dgm:pt modelId="{5A0F9F5A-2970-47BE-9FD0-D1A4FE50CD8F}" type="pres">
      <dgm:prSet presAssocID="{E40E86BB-E9A9-43BD-B128-3EBCD403D290}" presName="rootComposite" presStyleCnt="0"/>
      <dgm:spPr/>
    </dgm:pt>
    <dgm:pt modelId="{D5D2A832-93CA-417B-94D6-E0146D683BD3}" type="pres">
      <dgm:prSet presAssocID="{E40E86BB-E9A9-43BD-B128-3EBCD403D290}" presName="rootText" presStyleLbl="node2" presStyleIdx="1" presStyleCnt="4">
        <dgm:presLayoutVars>
          <dgm:chPref val="3"/>
        </dgm:presLayoutVars>
      </dgm:prSet>
      <dgm:spPr/>
    </dgm:pt>
    <dgm:pt modelId="{21D90301-AF39-42F4-AA5C-901D3E155FFE}" type="pres">
      <dgm:prSet presAssocID="{E40E86BB-E9A9-43BD-B128-3EBCD403D290}" presName="rootConnector" presStyleLbl="node2" presStyleIdx="1" presStyleCnt="4"/>
      <dgm:spPr/>
    </dgm:pt>
    <dgm:pt modelId="{82277CC4-9785-43EE-AF9F-EDC4BE629090}" type="pres">
      <dgm:prSet presAssocID="{E40E86BB-E9A9-43BD-B128-3EBCD403D290}" presName="hierChild4" presStyleCnt="0"/>
      <dgm:spPr/>
    </dgm:pt>
    <dgm:pt modelId="{3F096232-3312-45F0-BB4B-B39130950491}" type="pres">
      <dgm:prSet presAssocID="{E2EBBE91-2FFC-4D47-9383-076E5E5D00FD}" presName="Name64" presStyleLbl="parChTrans1D3" presStyleIdx="4" presStyleCnt="16"/>
      <dgm:spPr/>
    </dgm:pt>
    <dgm:pt modelId="{D524DB36-E9CD-478D-90E2-B90588105481}" type="pres">
      <dgm:prSet presAssocID="{AEA5761B-87F0-4F12-9985-BADA7438468E}" presName="hierRoot2" presStyleCnt="0">
        <dgm:presLayoutVars>
          <dgm:hierBranch val="init"/>
        </dgm:presLayoutVars>
      </dgm:prSet>
      <dgm:spPr/>
    </dgm:pt>
    <dgm:pt modelId="{636F05C9-4225-4FE7-91C7-3A5007979057}" type="pres">
      <dgm:prSet presAssocID="{AEA5761B-87F0-4F12-9985-BADA7438468E}" presName="rootComposite" presStyleCnt="0"/>
      <dgm:spPr/>
    </dgm:pt>
    <dgm:pt modelId="{4F8D6381-C391-46D2-BAB2-646AD71021D2}" type="pres">
      <dgm:prSet presAssocID="{AEA5761B-87F0-4F12-9985-BADA7438468E}" presName="rootText" presStyleLbl="node3" presStyleIdx="4" presStyleCnt="16">
        <dgm:presLayoutVars>
          <dgm:chPref val="3"/>
        </dgm:presLayoutVars>
      </dgm:prSet>
      <dgm:spPr/>
    </dgm:pt>
    <dgm:pt modelId="{36C5DE8D-396F-4A7C-A58D-C7109BDBD26B}" type="pres">
      <dgm:prSet presAssocID="{AEA5761B-87F0-4F12-9985-BADA7438468E}" presName="rootConnector" presStyleLbl="node3" presStyleIdx="4" presStyleCnt="16"/>
      <dgm:spPr/>
    </dgm:pt>
    <dgm:pt modelId="{ED9DBCC1-7CD1-46CC-A6A1-08C07AD70753}" type="pres">
      <dgm:prSet presAssocID="{AEA5761B-87F0-4F12-9985-BADA7438468E}" presName="hierChild4" presStyleCnt="0"/>
      <dgm:spPr/>
    </dgm:pt>
    <dgm:pt modelId="{3E8BFE98-9AB1-4E1E-A625-67CBC2CDD915}" type="pres">
      <dgm:prSet presAssocID="{A7586BC9-5405-49EA-AB31-57AD6CD920CC}" presName="Name64" presStyleLbl="parChTrans1D4" presStyleIdx="4" presStyleCnt="22"/>
      <dgm:spPr/>
    </dgm:pt>
    <dgm:pt modelId="{3E287BE8-8B64-4436-A8AE-EB2BFDAD2058}" type="pres">
      <dgm:prSet presAssocID="{367628AC-79CB-46BE-A825-E05D3B56BB6C}" presName="hierRoot2" presStyleCnt="0">
        <dgm:presLayoutVars>
          <dgm:hierBranch val="init"/>
        </dgm:presLayoutVars>
      </dgm:prSet>
      <dgm:spPr/>
    </dgm:pt>
    <dgm:pt modelId="{B29BD60F-E322-4C6D-B323-11151C31B770}" type="pres">
      <dgm:prSet presAssocID="{367628AC-79CB-46BE-A825-E05D3B56BB6C}" presName="rootComposite" presStyleCnt="0"/>
      <dgm:spPr/>
    </dgm:pt>
    <dgm:pt modelId="{BD5B3DA7-F95A-4F91-9E9B-0E2CD8A3D686}" type="pres">
      <dgm:prSet presAssocID="{367628AC-79CB-46BE-A825-E05D3B56BB6C}" presName="rootText" presStyleLbl="node4" presStyleIdx="4" presStyleCnt="22" custScaleY="189142">
        <dgm:presLayoutVars>
          <dgm:chPref val="3"/>
        </dgm:presLayoutVars>
      </dgm:prSet>
      <dgm:spPr/>
    </dgm:pt>
    <dgm:pt modelId="{C1499C7C-9B84-47B3-A4AD-8FDA8AC45903}" type="pres">
      <dgm:prSet presAssocID="{367628AC-79CB-46BE-A825-E05D3B56BB6C}" presName="rootConnector" presStyleLbl="node4" presStyleIdx="4" presStyleCnt="22"/>
      <dgm:spPr/>
    </dgm:pt>
    <dgm:pt modelId="{AC7547AB-4A6C-494A-9ABA-5F61259B2119}" type="pres">
      <dgm:prSet presAssocID="{367628AC-79CB-46BE-A825-E05D3B56BB6C}" presName="hierChild4" presStyleCnt="0"/>
      <dgm:spPr/>
    </dgm:pt>
    <dgm:pt modelId="{ED2393D9-3C23-4984-B062-3060E56D326A}" type="pres">
      <dgm:prSet presAssocID="{367628AC-79CB-46BE-A825-E05D3B56BB6C}" presName="hierChild5" presStyleCnt="0"/>
      <dgm:spPr/>
    </dgm:pt>
    <dgm:pt modelId="{1219E453-0D5B-44CF-9D42-DAF69C57C9AD}" type="pres">
      <dgm:prSet presAssocID="{AEA5761B-87F0-4F12-9985-BADA7438468E}" presName="hierChild5" presStyleCnt="0"/>
      <dgm:spPr/>
    </dgm:pt>
    <dgm:pt modelId="{270E41E6-6A78-495A-8EA3-A2DC882F0614}" type="pres">
      <dgm:prSet presAssocID="{9F7EE290-B80B-4651-8BF6-90A8631294DD}" presName="Name64" presStyleLbl="parChTrans1D3" presStyleIdx="5" presStyleCnt="16"/>
      <dgm:spPr/>
    </dgm:pt>
    <dgm:pt modelId="{D27A8A8F-273E-4848-A398-5FDDEA606CAE}" type="pres">
      <dgm:prSet presAssocID="{1BC31D8D-5CEF-44D0-BA27-0405E00CEA4F}" presName="hierRoot2" presStyleCnt="0">
        <dgm:presLayoutVars>
          <dgm:hierBranch val="init"/>
        </dgm:presLayoutVars>
      </dgm:prSet>
      <dgm:spPr/>
    </dgm:pt>
    <dgm:pt modelId="{0203DB24-4972-4011-B0E1-2F0689933291}" type="pres">
      <dgm:prSet presAssocID="{1BC31D8D-5CEF-44D0-BA27-0405E00CEA4F}" presName="rootComposite" presStyleCnt="0"/>
      <dgm:spPr/>
    </dgm:pt>
    <dgm:pt modelId="{AE612FDA-C757-4C7B-B547-2F0E63F5DFF2}" type="pres">
      <dgm:prSet presAssocID="{1BC31D8D-5CEF-44D0-BA27-0405E00CEA4F}" presName="rootText" presStyleLbl="node3" presStyleIdx="5" presStyleCnt="16">
        <dgm:presLayoutVars>
          <dgm:chPref val="3"/>
        </dgm:presLayoutVars>
      </dgm:prSet>
      <dgm:spPr/>
    </dgm:pt>
    <dgm:pt modelId="{BE7CCD78-1F6A-4FF1-8469-B96F270F0E12}" type="pres">
      <dgm:prSet presAssocID="{1BC31D8D-5CEF-44D0-BA27-0405E00CEA4F}" presName="rootConnector" presStyleLbl="node3" presStyleIdx="5" presStyleCnt="16"/>
      <dgm:spPr/>
    </dgm:pt>
    <dgm:pt modelId="{15D3E648-C58F-4567-AFA1-4BA8154CE287}" type="pres">
      <dgm:prSet presAssocID="{1BC31D8D-5CEF-44D0-BA27-0405E00CEA4F}" presName="hierChild4" presStyleCnt="0"/>
      <dgm:spPr/>
    </dgm:pt>
    <dgm:pt modelId="{0443A04B-E349-4821-A445-76FD5189F955}" type="pres">
      <dgm:prSet presAssocID="{197AE2A8-8518-410B-A4C0-3F8CA97A6079}" presName="Name64" presStyleLbl="parChTrans1D4" presStyleIdx="5" presStyleCnt="22"/>
      <dgm:spPr/>
    </dgm:pt>
    <dgm:pt modelId="{58FBE673-0135-48F9-9DD1-A9A24AD62664}" type="pres">
      <dgm:prSet presAssocID="{28CFDF49-F8E0-4B54-A392-9CBBD7B70A88}" presName="hierRoot2" presStyleCnt="0">
        <dgm:presLayoutVars>
          <dgm:hierBranch val="init"/>
        </dgm:presLayoutVars>
      </dgm:prSet>
      <dgm:spPr/>
    </dgm:pt>
    <dgm:pt modelId="{AFC1AA4F-7EFD-498D-87CC-E24C1E838A2B}" type="pres">
      <dgm:prSet presAssocID="{28CFDF49-F8E0-4B54-A392-9CBBD7B70A88}" presName="rootComposite" presStyleCnt="0"/>
      <dgm:spPr/>
    </dgm:pt>
    <dgm:pt modelId="{DBF0CB19-4797-4AD9-96FD-5DB0EF2F1F15}" type="pres">
      <dgm:prSet presAssocID="{28CFDF49-F8E0-4B54-A392-9CBBD7B70A88}" presName="rootText" presStyleLbl="node4" presStyleIdx="5" presStyleCnt="22" custScaleY="93753">
        <dgm:presLayoutVars>
          <dgm:chPref val="3"/>
        </dgm:presLayoutVars>
      </dgm:prSet>
      <dgm:spPr/>
    </dgm:pt>
    <dgm:pt modelId="{0BDD1418-802A-4BBF-BF29-3C44E79AF361}" type="pres">
      <dgm:prSet presAssocID="{28CFDF49-F8E0-4B54-A392-9CBBD7B70A88}" presName="rootConnector" presStyleLbl="node4" presStyleIdx="5" presStyleCnt="22"/>
      <dgm:spPr/>
    </dgm:pt>
    <dgm:pt modelId="{6CA81548-BD0C-425A-972C-58884F4B089D}" type="pres">
      <dgm:prSet presAssocID="{28CFDF49-F8E0-4B54-A392-9CBBD7B70A88}" presName="hierChild4" presStyleCnt="0"/>
      <dgm:spPr/>
    </dgm:pt>
    <dgm:pt modelId="{BA91E037-EEC4-49DE-A49A-7EC9E5EC5469}" type="pres">
      <dgm:prSet presAssocID="{28CFDF49-F8E0-4B54-A392-9CBBD7B70A88}" presName="hierChild5" presStyleCnt="0"/>
      <dgm:spPr/>
    </dgm:pt>
    <dgm:pt modelId="{76EE9F93-5206-4C4A-ACF3-2D6E1044FE20}" type="pres">
      <dgm:prSet presAssocID="{1BC31D8D-5CEF-44D0-BA27-0405E00CEA4F}" presName="hierChild5" presStyleCnt="0"/>
      <dgm:spPr/>
    </dgm:pt>
    <dgm:pt modelId="{EF59D432-6069-4AFA-867C-980003B68052}" type="pres">
      <dgm:prSet presAssocID="{E02BAE0F-26F0-4B00-AC43-A49263BB944A}" presName="Name64" presStyleLbl="parChTrans1D3" presStyleIdx="6" presStyleCnt="16"/>
      <dgm:spPr/>
    </dgm:pt>
    <dgm:pt modelId="{A7E79446-EC68-46CC-98A2-5CC1B6B9DBF1}" type="pres">
      <dgm:prSet presAssocID="{FAC2CE72-8744-4649-8373-4DEF2923F064}" presName="hierRoot2" presStyleCnt="0">
        <dgm:presLayoutVars>
          <dgm:hierBranch val="init"/>
        </dgm:presLayoutVars>
      </dgm:prSet>
      <dgm:spPr/>
    </dgm:pt>
    <dgm:pt modelId="{C5FFD0DA-5C45-4B3B-9EE5-C41A231A892C}" type="pres">
      <dgm:prSet presAssocID="{FAC2CE72-8744-4649-8373-4DEF2923F064}" presName="rootComposite" presStyleCnt="0"/>
      <dgm:spPr/>
    </dgm:pt>
    <dgm:pt modelId="{86357F4F-9E7F-4650-BA78-32E987BCE92B}" type="pres">
      <dgm:prSet presAssocID="{FAC2CE72-8744-4649-8373-4DEF2923F064}" presName="rootText" presStyleLbl="node3" presStyleIdx="6" presStyleCnt="16">
        <dgm:presLayoutVars>
          <dgm:chPref val="3"/>
        </dgm:presLayoutVars>
      </dgm:prSet>
      <dgm:spPr/>
    </dgm:pt>
    <dgm:pt modelId="{DA1BD8C5-3512-4BD5-9CD4-AC9F0B67734A}" type="pres">
      <dgm:prSet presAssocID="{FAC2CE72-8744-4649-8373-4DEF2923F064}" presName="rootConnector" presStyleLbl="node3" presStyleIdx="6" presStyleCnt="16"/>
      <dgm:spPr/>
    </dgm:pt>
    <dgm:pt modelId="{EFD1F476-5CC7-438B-A777-B1110DB4C7E5}" type="pres">
      <dgm:prSet presAssocID="{FAC2CE72-8744-4649-8373-4DEF2923F064}" presName="hierChild4" presStyleCnt="0"/>
      <dgm:spPr/>
    </dgm:pt>
    <dgm:pt modelId="{69A9E7FA-9F0B-4336-9424-70BC6C481B25}" type="pres">
      <dgm:prSet presAssocID="{63A8779E-0C42-48A6-AF15-FE546DB7A876}" presName="Name64" presStyleLbl="parChTrans1D4" presStyleIdx="6" presStyleCnt="22"/>
      <dgm:spPr/>
    </dgm:pt>
    <dgm:pt modelId="{936949C0-6459-446B-82D0-43A3599387AB}" type="pres">
      <dgm:prSet presAssocID="{F9B5B60A-C843-4F63-A106-EC1FF47B52B6}" presName="hierRoot2" presStyleCnt="0">
        <dgm:presLayoutVars>
          <dgm:hierBranch val="init"/>
        </dgm:presLayoutVars>
      </dgm:prSet>
      <dgm:spPr/>
    </dgm:pt>
    <dgm:pt modelId="{02DDDBCE-54C9-4A14-BEFD-84DB9F51F1D8}" type="pres">
      <dgm:prSet presAssocID="{F9B5B60A-C843-4F63-A106-EC1FF47B52B6}" presName="rootComposite" presStyleCnt="0"/>
      <dgm:spPr/>
    </dgm:pt>
    <dgm:pt modelId="{FFCF3C9A-D3BF-49E3-9D81-C031F7A4F4F2}" type="pres">
      <dgm:prSet presAssocID="{F9B5B60A-C843-4F63-A106-EC1FF47B52B6}" presName="rootText" presStyleLbl="node4" presStyleIdx="6" presStyleCnt="22">
        <dgm:presLayoutVars>
          <dgm:chPref val="3"/>
        </dgm:presLayoutVars>
      </dgm:prSet>
      <dgm:spPr/>
    </dgm:pt>
    <dgm:pt modelId="{8EF21A16-828F-4AED-A96F-4BF9B916101D}" type="pres">
      <dgm:prSet presAssocID="{F9B5B60A-C843-4F63-A106-EC1FF47B52B6}" presName="rootConnector" presStyleLbl="node4" presStyleIdx="6" presStyleCnt="22"/>
      <dgm:spPr/>
    </dgm:pt>
    <dgm:pt modelId="{20E8C5D6-4357-4E6B-9164-A464643BD1BE}" type="pres">
      <dgm:prSet presAssocID="{F9B5B60A-C843-4F63-A106-EC1FF47B52B6}" presName="hierChild4" presStyleCnt="0"/>
      <dgm:spPr/>
    </dgm:pt>
    <dgm:pt modelId="{287EB0DE-713E-42A0-9274-9C897311D5C4}" type="pres">
      <dgm:prSet presAssocID="{F9B5B60A-C843-4F63-A106-EC1FF47B52B6}" presName="hierChild5" presStyleCnt="0"/>
      <dgm:spPr/>
    </dgm:pt>
    <dgm:pt modelId="{E29B33E0-D8D0-45E9-9F53-9A778B6B46E8}" type="pres">
      <dgm:prSet presAssocID="{FAC2CE72-8744-4649-8373-4DEF2923F064}" presName="hierChild5" presStyleCnt="0"/>
      <dgm:spPr/>
    </dgm:pt>
    <dgm:pt modelId="{06FE25A4-CCB1-48D5-8FF8-8A1FF31F6B87}" type="pres">
      <dgm:prSet presAssocID="{62E111C8-9415-42BD-97EB-8B70967B9EE7}" presName="Name64" presStyleLbl="parChTrans1D3" presStyleIdx="7" presStyleCnt="16"/>
      <dgm:spPr/>
    </dgm:pt>
    <dgm:pt modelId="{13B3952E-850C-4904-89FC-5210B65B7D89}" type="pres">
      <dgm:prSet presAssocID="{209FDF98-0F69-4FD2-8322-E5EDB09C1631}" presName="hierRoot2" presStyleCnt="0">
        <dgm:presLayoutVars>
          <dgm:hierBranch val="init"/>
        </dgm:presLayoutVars>
      </dgm:prSet>
      <dgm:spPr/>
    </dgm:pt>
    <dgm:pt modelId="{4AE42C87-A4CF-419E-B6D0-B1508F0B85FB}" type="pres">
      <dgm:prSet presAssocID="{209FDF98-0F69-4FD2-8322-E5EDB09C1631}" presName="rootComposite" presStyleCnt="0"/>
      <dgm:spPr/>
    </dgm:pt>
    <dgm:pt modelId="{474CEF32-715B-48E2-ADB3-38C5EB9988DB}" type="pres">
      <dgm:prSet presAssocID="{209FDF98-0F69-4FD2-8322-E5EDB09C1631}" presName="rootText" presStyleLbl="node3" presStyleIdx="7" presStyleCnt="16">
        <dgm:presLayoutVars>
          <dgm:chPref val="3"/>
        </dgm:presLayoutVars>
      </dgm:prSet>
      <dgm:spPr/>
    </dgm:pt>
    <dgm:pt modelId="{C357FE89-5AFF-4F33-9C8B-6349752E381B}" type="pres">
      <dgm:prSet presAssocID="{209FDF98-0F69-4FD2-8322-E5EDB09C1631}" presName="rootConnector" presStyleLbl="node3" presStyleIdx="7" presStyleCnt="16"/>
      <dgm:spPr/>
    </dgm:pt>
    <dgm:pt modelId="{7DFE95EA-0CA6-4C6A-B747-90A09193FA45}" type="pres">
      <dgm:prSet presAssocID="{209FDF98-0F69-4FD2-8322-E5EDB09C1631}" presName="hierChild4" presStyleCnt="0"/>
      <dgm:spPr/>
    </dgm:pt>
    <dgm:pt modelId="{DAA8B81A-FDB6-49FC-87C9-E3A91EBDE691}" type="pres">
      <dgm:prSet presAssocID="{BE627CBB-95A5-4AA6-9CDD-975161AD82A5}" presName="Name64" presStyleLbl="parChTrans1D4" presStyleIdx="7" presStyleCnt="22"/>
      <dgm:spPr/>
    </dgm:pt>
    <dgm:pt modelId="{B97F21B5-7752-4147-8487-8176BEA1FA36}" type="pres">
      <dgm:prSet presAssocID="{D02FA259-9B0A-48D0-A931-CD3141C371D4}" presName="hierRoot2" presStyleCnt="0">
        <dgm:presLayoutVars>
          <dgm:hierBranch val="init"/>
        </dgm:presLayoutVars>
      </dgm:prSet>
      <dgm:spPr/>
    </dgm:pt>
    <dgm:pt modelId="{290CA99D-6694-4B00-A272-007DBB628DF9}" type="pres">
      <dgm:prSet presAssocID="{D02FA259-9B0A-48D0-A931-CD3141C371D4}" presName="rootComposite" presStyleCnt="0"/>
      <dgm:spPr/>
    </dgm:pt>
    <dgm:pt modelId="{008C5607-0B27-4604-A2B9-44AB441B9FB9}" type="pres">
      <dgm:prSet presAssocID="{D02FA259-9B0A-48D0-A931-CD3141C371D4}" presName="rootText" presStyleLbl="node4" presStyleIdx="7" presStyleCnt="22" custScaleY="220386">
        <dgm:presLayoutVars>
          <dgm:chPref val="3"/>
        </dgm:presLayoutVars>
      </dgm:prSet>
      <dgm:spPr/>
    </dgm:pt>
    <dgm:pt modelId="{57ED725D-006B-4E7D-AAC9-C50795F2C792}" type="pres">
      <dgm:prSet presAssocID="{D02FA259-9B0A-48D0-A931-CD3141C371D4}" presName="rootConnector" presStyleLbl="node4" presStyleIdx="7" presStyleCnt="22"/>
      <dgm:spPr/>
    </dgm:pt>
    <dgm:pt modelId="{74673707-FE47-41A6-B4E7-948B2EC963AA}" type="pres">
      <dgm:prSet presAssocID="{D02FA259-9B0A-48D0-A931-CD3141C371D4}" presName="hierChild4" presStyleCnt="0"/>
      <dgm:spPr/>
    </dgm:pt>
    <dgm:pt modelId="{08F3D5B8-F51F-4968-9B34-9C60B61E3B8D}" type="pres">
      <dgm:prSet presAssocID="{D02FA259-9B0A-48D0-A931-CD3141C371D4}" presName="hierChild5" presStyleCnt="0"/>
      <dgm:spPr/>
    </dgm:pt>
    <dgm:pt modelId="{A91C6F2B-0678-43E1-9D82-4CEE1F6BE97E}" type="pres">
      <dgm:prSet presAssocID="{209FDF98-0F69-4FD2-8322-E5EDB09C1631}" presName="hierChild5" presStyleCnt="0"/>
      <dgm:spPr/>
    </dgm:pt>
    <dgm:pt modelId="{95851359-FD9E-45D5-A643-CE0095B3E605}" type="pres">
      <dgm:prSet presAssocID="{E40E86BB-E9A9-43BD-B128-3EBCD403D290}" presName="hierChild5" presStyleCnt="0"/>
      <dgm:spPr/>
    </dgm:pt>
    <dgm:pt modelId="{E9FE5080-A47D-4CDC-9E68-211440601E25}" type="pres">
      <dgm:prSet presAssocID="{4A316F98-AF22-445A-BBA0-39849B623136}" presName="Name64" presStyleLbl="parChTrans1D2" presStyleIdx="2" presStyleCnt="4"/>
      <dgm:spPr/>
    </dgm:pt>
    <dgm:pt modelId="{A922188E-9581-4CBE-BB2E-E137E6D81308}" type="pres">
      <dgm:prSet presAssocID="{19D17EB5-D6AE-4A51-92F2-77C80A0DACA6}" presName="hierRoot2" presStyleCnt="0">
        <dgm:presLayoutVars>
          <dgm:hierBranch val="init"/>
        </dgm:presLayoutVars>
      </dgm:prSet>
      <dgm:spPr/>
    </dgm:pt>
    <dgm:pt modelId="{1F60A0B3-59F0-48B2-9E2F-5F3AC93A1726}" type="pres">
      <dgm:prSet presAssocID="{19D17EB5-D6AE-4A51-92F2-77C80A0DACA6}" presName="rootComposite" presStyleCnt="0"/>
      <dgm:spPr/>
    </dgm:pt>
    <dgm:pt modelId="{4FC68D9E-A062-4C3F-9E6B-55587A3ECBCD}" type="pres">
      <dgm:prSet presAssocID="{19D17EB5-D6AE-4A51-92F2-77C80A0DACA6}" presName="rootText" presStyleLbl="node2" presStyleIdx="2" presStyleCnt="4">
        <dgm:presLayoutVars>
          <dgm:chPref val="3"/>
        </dgm:presLayoutVars>
      </dgm:prSet>
      <dgm:spPr/>
    </dgm:pt>
    <dgm:pt modelId="{A465F6F4-D660-48A5-9B56-8F80205E1A06}" type="pres">
      <dgm:prSet presAssocID="{19D17EB5-D6AE-4A51-92F2-77C80A0DACA6}" presName="rootConnector" presStyleLbl="node2" presStyleIdx="2" presStyleCnt="4"/>
      <dgm:spPr/>
    </dgm:pt>
    <dgm:pt modelId="{F6C79505-3879-4DF4-8232-EC99F62CEEFD}" type="pres">
      <dgm:prSet presAssocID="{19D17EB5-D6AE-4A51-92F2-77C80A0DACA6}" presName="hierChild4" presStyleCnt="0"/>
      <dgm:spPr/>
    </dgm:pt>
    <dgm:pt modelId="{8784F152-2407-4430-A61C-9EE1F4C4018C}" type="pres">
      <dgm:prSet presAssocID="{8DF4385B-0491-4957-859D-CF38B8564D86}" presName="Name64" presStyleLbl="parChTrans1D3" presStyleIdx="8" presStyleCnt="16"/>
      <dgm:spPr/>
    </dgm:pt>
    <dgm:pt modelId="{5A088544-EFC1-4036-8445-4217D1F47AC0}" type="pres">
      <dgm:prSet presAssocID="{6D62C018-80E6-4000-8246-A256E449539A}" presName="hierRoot2" presStyleCnt="0">
        <dgm:presLayoutVars>
          <dgm:hierBranch val="init"/>
        </dgm:presLayoutVars>
      </dgm:prSet>
      <dgm:spPr/>
    </dgm:pt>
    <dgm:pt modelId="{B625A71E-FC24-4DAF-8CF6-62075BCA6CA2}" type="pres">
      <dgm:prSet presAssocID="{6D62C018-80E6-4000-8246-A256E449539A}" presName="rootComposite" presStyleCnt="0"/>
      <dgm:spPr/>
    </dgm:pt>
    <dgm:pt modelId="{4D867FDD-18F6-4022-9F6B-0E13BCC62885}" type="pres">
      <dgm:prSet presAssocID="{6D62C018-80E6-4000-8246-A256E449539A}" presName="rootText" presStyleLbl="node3" presStyleIdx="8" presStyleCnt="16">
        <dgm:presLayoutVars>
          <dgm:chPref val="3"/>
        </dgm:presLayoutVars>
      </dgm:prSet>
      <dgm:spPr/>
    </dgm:pt>
    <dgm:pt modelId="{CE120390-9B1A-4AEA-9F2F-DD668B43B7CC}" type="pres">
      <dgm:prSet presAssocID="{6D62C018-80E6-4000-8246-A256E449539A}" presName="rootConnector" presStyleLbl="node3" presStyleIdx="8" presStyleCnt="16"/>
      <dgm:spPr/>
    </dgm:pt>
    <dgm:pt modelId="{41957B9F-D067-4A09-A30D-4605394D39FB}" type="pres">
      <dgm:prSet presAssocID="{6D62C018-80E6-4000-8246-A256E449539A}" presName="hierChild4" presStyleCnt="0"/>
      <dgm:spPr/>
    </dgm:pt>
    <dgm:pt modelId="{1BDA28CE-25CC-4FC8-B6A6-ED04EAE97C2B}" type="pres">
      <dgm:prSet presAssocID="{44E18854-01A3-42D7-A520-FC5261D19170}" presName="Name64" presStyleLbl="parChTrans1D4" presStyleIdx="8" presStyleCnt="22"/>
      <dgm:spPr/>
    </dgm:pt>
    <dgm:pt modelId="{7B256159-12C0-4F07-ABAC-A7341D0722B3}" type="pres">
      <dgm:prSet presAssocID="{B973EF47-1D7C-4B46-86F1-42EC9F8F08D3}" presName="hierRoot2" presStyleCnt="0">
        <dgm:presLayoutVars>
          <dgm:hierBranch val="init"/>
        </dgm:presLayoutVars>
      </dgm:prSet>
      <dgm:spPr/>
    </dgm:pt>
    <dgm:pt modelId="{473F4FCE-4B55-4B15-8EFE-5F902BCF8F8A}" type="pres">
      <dgm:prSet presAssocID="{B973EF47-1D7C-4B46-86F1-42EC9F8F08D3}" presName="rootComposite" presStyleCnt="0"/>
      <dgm:spPr/>
    </dgm:pt>
    <dgm:pt modelId="{FB256600-D1A6-4728-8C5E-A18797BBC966}" type="pres">
      <dgm:prSet presAssocID="{B973EF47-1D7C-4B46-86F1-42EC9F8F08D3}" presName="rootText" presStyleLbl="node4" presStyleIdx="8" presStyleCnt="22" custScaleY="130317">
        <dgm:presLayoutVars>
          <dgm:chPref val="3"/>
        </dgm:presLayoutVars>
      </dgm:prSet>
      <dgm:spPr/>
    </dgm:pt>
    <dgm:pt modelId="{DABC9A1C-71C4-48EC-84FC-624ADACF112A}" type="pres">
      <dgm:prSet presAssocID="{B973EF47-1D7C-4B46-86F1-42EC9F8F08D3}" presName="rootConnector" presStyleLbl="node4" presStyleIdx="8" presStyleCnt="22"/>
      <dgm:spPr/>
    </dgm:pt>
    <dgm:pt modelId="{ED4E4803-9166-4B6A-8444-7E3CC7E63FA6}" type="pres">
      <dgm:prSet presAssocID="{B973EF47-1D7C-4B46-86F1-42EC9F8F08D3}" presName="hierChild4" presStyleCnt="0"/>
      <dgm:spPr/>
    </dgm:pt>
    <dgm:pt modelId="{86055479-2AE8-4F62-B3B6-8506BCC4FF2A}" type="pres">
      <dgm:prSet presAssocID="{B973EF47-1D7C-4B46-86F1-42EC9F8F08D3}" presName="hierChild5" presStyleCnt="0"/>
      <dgm:spPr/>
    </dgm:pt>
    <dgm:pt modelId="{9B6AF1C4-E904-4D3A-AAC1-E03B4265C53D}" type="pres">
      <dgm:prSet presAssocID="{6D62C018-80E6-4000-8246-A256E449539A}" presName="hierChild5" presStyleCnt="0"/>
      <dgm:spPr/>
    </dgm:pt>
    <dgm:pt modelId="{1E611B36-338C-4B02-BE4D-B085F37C8F7B}" type="pres">
      <dgm:prSet presAssocID="{A80C392A-3E08-4F89-B5F2-5DF95C9376BC}" presName="Name64" presStyleLbl="parChTrans1D3" presStyleIdx="9" presStyleCnt="16"/>
      <dgm:spPr/>
    </dgm:pt>
    <dgm:pt modelId="{16700A4C-F509-49DD-8E25-D050D65A4D01}" type="pres">
      <dgm:prSet presAssocID="{4C83492E-AFB2-4F93-8B4D-C43AE6D84B77}" presName="hierRoot2" presStyleCnt="0">
        <dgm:presLayoutVars>
          <dgm:hierBranch val="init"/>
        </dgm:presLayoutVars>
      </dgm:prSet>
      <dgm:spPr/>
    </dgm:pt>
    <dgm:pt modelId="{CCD8ADD1-BA6B-43AC-9C6F-7F96FCC13706}" type="pres">
      <dgm:prSet presAssocID="{4C83492E-AFB2-4F93-8B4D-C43AE6D84B77}" presName="rootComposite" presStyleCnt="0"/>
      <dgm:spPr/>
    </dgm:pt>
    <dgm:pt modelId="{A9ABA2A6-7DA1-499E-A242-40247526F2F6}" type="pres">
      <dgm:prSet presAssocID="{4C83492E-AFB2-4F93-8B4D-C43AE6D84B77}" presName="rootText" presStyleLbl="node3" presStyleIdx="9" presStyleCnt="16">
        <dgm:presLayoutVars>
          <dgm:chPref val="3"/>
        </dgm:presLayoutVars>
      </dgm:prSet>
      <dgm:spPr/>
    </dgm:pt>
    <dgm:pt modelId="{A5CF169E-24A7-4F71-A3F6-09F853D7A463}" type="pres">
      <dgm:prSet presAssocID="{4C83492E-AFB2-4F93-8B4D-C43AE6D84B77}" presName="rootConnector" presStyleLbl="node3" presStyleIdx="9" presStyleCnt="16"/>
      <dgm:spPr/>
    </dgm:pt>
    <dgm:pt modelId="{6F3E534D-DB04-4367-85D5-DC75374D109E}" type="pres">
      <dgm:prSet presAssocID="{4C83492E-AFB2-4F93-8B4D-C43AE6D84B77}" presName="hierChild4" presStyleCnt="0"/>
      <dgm:spPr/>
    </dgm:pt>
    <dgm:pt modelId="{1076FDC0-37D6-4B73-9D8C-49BBC22AC25E}" type="pres">
      <dgm:prSet presAssocID="{370893B2-58F7-4A6F-9F7A-CBF1B6D07B88}" presName="Name64" presStyleLbl="parChTrans1D4" presStyleIdx="9" presStyleCnt="22"/>
      <dgm:spPr/>
    </dgm:pt>
    <dgm:pt modelId="{C6016631-9AD7-44A0-8FB6-BF8E95D0A84A}" type="pres">
      <dgm:prSet presAssocID="{CF576273-6415-45EE-8B34-E6652A2743F0}" presName="hierRoot2" presStyleCnt="0">
        <dgm:presLayoutVars>
          <dgm:hierBranch val="init"/>
        </dgm:presLayoutVars>
      </dgm:prSet>
      <dgm:spPr/>
    </dgm:pt>
    <dgm:pt modelId="{EE0E5C7B-D7AF-463B-A9B9-F098E5315CE0}" type="pres">
      <dgm:prSet presAssocID="{CF576273-6415-45EE-8B34-E6652A2743F0}" presName="rootComposite" presStyleCnt="0"/>
      <dgm:spPr/>
    </dgm:pt>
    <dgm:pt modelId="{40CABCE2-F0A9-4365-8D95-EFF30ED32B11}" type="pres">
      <dgm:prSet presAssocID="{CF576273-6415-45EE-8B34-E6652A2743F0}" presName="rootText" presStyleLbl="node4" presStyleIdx="9" presStyleCnt="22">
        <dgm:presLayoutVars>
          <dgm:chPref val="3"/>
        </dgm:presLayoutVars>
      </dgm:prSet>
      <dgm:spPr/>
    </dgm:pt>
    <dgm:pt modelId="{24C4CA64-C036-435F-9645-1D87C5D9FCE3}" type="pres">
      <dgm:prSet presAssocID="{CF576273-6415-45EE-8B34-E6652A2743F0}" presName="rootConnector" presStyleLbl="node4" presStyleIdx="9" presStyleCnt="22"/>
      <dgm:spPr/>
    </dgm:pt>
    <dgm:pt modelId="{EDA5656D-5ECC-41AD-AAB4-B930AD246307}" type="pres">
      <dgm:prSet presAssocID="{CF576273-6415-45EE-8B34-E6652A2743F0}" presName="hierChild4" presStyleCnt="0"/>
      <dgm:spPr/>
    </dgm:pt>
    <dgm:pt modelId="{3AA0A09F-58F6-46DA-BBA1-B98CED442957}" type="pres">
      <dgm:prSet presAssocID="{CF576273-6415-45EE-8B34-E6652A2743F0}" presName="hierChild5" presStyleCnt="0"/>
      <dgm:spPr/>
    </dgm:pt>
    <dgm:pt modelId="{C8F0276A-FFC4-4F1C-B887-FF2185451D2F}" type="pres">
      <dgm:prSet presAssocID="{4C83492E-AFB2-4F93-8B4D-C43AE6D84B77}" presName="hierChild5" presStyleCnt="0"/>
      <dgm:spPr/>
    </dgm:pt>
    <dgm:pt modelId="{111F8F5C-0CA8-404C-B939-A63459047BDE}" type="pres">
      <dgm:prSet presAssocID="{01BB02E4-E946-4188-8980-7CD399D05175}" presName="Name64" presStyleLbl="parChTrans1D3" presStyleIdx="10" presStyleCnt="16"/>
      <dgm:spPr/>
    </dgm:pt>
    <dgm:pt modelId="{0978C334-27E5-4EB1-9D82-D678577072FF}" type="pres">
      <dgm:prSet presAssocID="{E5D8BEE3-57D7-4DD1-8E24-9B1597521368}" presName="hierRoot2" presStyleCnt="0">
        <dgm:presLayoutVars>
          <dgm:hierBranch val="init"/>
        </dgm:presLayoutVars>
      </dgm:prSet>
      <dgm:spPr/>
    </dgm:pt>
    <dgm:pt modelId="{DC35C09C-0279-4DAE-815D-3C9B80741881}" type="pres">
      <dgm:prSet presAssocID="{E5D8BEE3-57D7-4DD1-8E24-9B1597521368}" presName="rootComposite" presStyleCnt="0"/>
      <dgm:spPr/>
    </dgm:pt>
    <dgm:pt modelId="{47606714-8452-4101-9F25-B8D4081F2E51}" type="pres">
      <dgm:prSet presAssocID="{E5D8BEE3-57D7-4DD1-8E24-9B1597521368}" presName="rootText" presStyleLbl="node3" presStyleIdx="10" presStyleCnt="16">
        <dgm:presLayoutVars>
          <dgm:chPref val="3"/>
        </dgm:presLayoutVars>
      </dgm:prSet>
      <dgm:spPr/>
    </dgm:pt>
    <dgm:pt modelId="{D9BF04AF-5978-4EDB-9071-BD24C5D4D166}" type="pres">
      <dgm:prSet presAssocID="{E5D8BEE3-57D7-4DD1-8E24-9B1597521368}" presName="rootConnector" presStyleLbl="node3" presStyleIdx="10" presStyleCnt="16"/>
      <dgm:spPr/>
    </dgm:pt>
    <dgm:pt modelId="{EF9CAB5E-BA83-484A-BD15-27BF4DF3F3F6}" type="pres">
      <dgm:prSet presAssocID="{E5D8BEE3-57D7-4DD1-8E24-9B1597521368}" presName="hierChild4" presStyleCnt="0"/>
      <dgm:spPr/>
    </dgm:pt>
    <dgm:pt modelId="{DFEAC12D-BA00-4487-B691-A17DF8F6AD14}" type="pres">
      <dgm:prSet presAssocID="{10191058-61ED-406B-93F7-96521E719931}" presName="Name64" presStyleLbl="parChTrans1D4" presStyleIdx="10" presStyleCnt="22"/>
      <dgm:spPr/>
    </dgm:pt>
    <dgm:pt modelId="{0A1A0423-F0C3-4B88-85C7-B6AC8953A5B3}" type="pres">
      <dgm:prSet presAssocID="{4E22AC59-F74E-4191-8BF1-E2C762338419}" presName="hierRoot2" presStyleCnt="0">
        <dgm:presLayoutVars>
          <dgm:hierBranch val="init"/>
        </dgm:presLayoutVars>
      </dgm:prSet>
      <dgm:spPr/>
    </dgm:pt>
    <dgm:pt modelId="{9A82433E-11B7-4597-95F7-0D43CF81FCCD}" type="pres">
      <dgm:prSet presAssocID="{4E22AC59-F74E-4191-8BF1-E2C762338419}" presName="rootComposite" presStyleCnt="0"/>
      <dgm:spPr/>
    </dgm:pt>
    <dgm:pt modelId="{8CCDA115-0130-4249-9643-D49199112BE2}" type="pres">
      <dgm:prSet presAssocID="{4E22AC59-F74E-4191-8BF1-E2C762338419}" presName="rootText" presStyleLbl="node4" presStyleIdx="10" presStyleCnt="22" custScaleY="162171">
        <dgm:presLayoutVars>
          <dgm:chPref val="3"/>
        </dgm:presLayoutVars>
      </dgm:prSet>
      <dgm:spPr/>
    </dgm:pt>
    <dgm:pt modelId="{52A52E50-4072-4115-95CF-FD4B716A8426}" type="pres">
      <dgm:prSet presAssocID="{4E22AC59-F74E-4191-8BF1-E2C762338419}" presName="rootConnector" presStyleLbl="node4" presStyleIdx="10" presStyleCnt="22"/>
      <dgm:spPr/>
    </dgm:pt>
    <dgm:pt modelId="{F7B41B34-1856-48FE-B447-D451937F9B6A}" type="pres">
      <dgm:prSet presAssocID="{4E22AC59-F74E-4191-8BF1-E2C762338419}" presName="hierChild4" presStyleCnt="0"/>
      <dgm:spPr/>
    </dgm:pt>
    <dgm:pt modelId="{11DB9609-D96F-48DA-912A-E5B748ED3554}" type="pres">
      <dgm:prSet presAssocID="{4E22AC59-F74E-4191-8BF1-E2C762338419}" presName="hierChild5" presStyleCnt="0"/>
      <dgm:spPr/>
    </dgm:pt>
    <dgm:pt modelId="{F7A3FE32-3965-4709-8987-BA668C4DF029}" type="pres">
      <dgm:prSet presAssocID="{E5D8BEE3-57D7-4DD1-8E24-9B1597521368}" presName="hierChild5" presStyleCnt="0"/>
      <dgm:spPr/>
    </dgm:pt>
    <dgm:pt modelId="{56D84950-A006-4605-B9B1-25A404B12515}" type="pres">
      <dgm:prSet presAssocID="{66521306-D77B-4786-AD36-23CEF96A1E01}" presName="Name64" presStyleLbl="parChTrans1D3" presStyleIdx="11" presStyleCnt="16"/>
      <dgm:spPr/>
    </dgm:pt>
    <dgm:pt modelId="{F099ACEC-3110-469B-BF20-058C1F60C71A}" type="pres">
      <dgm:prSet presAssocID="{6DC3162D-BF2B-4BB2-9259-B385426C4AA6}" presName="hierRoot2" presStyleCnt="0">
        <dgm:presLayoutVars>
          <dgm:hierBranch val="init"/>
        </dgm:presLayoutVars>
      </dgm:prSet>
      <dgm:spPr/>
    </dgm:pt>
    <dgm:pt modelId="{8B567298-F6B7-474E-9608-5C4B4C52AFB0}" type="pres">
      <dgm:prSet presAssocID="{6DC3162D-BF2B-4BB2-9259-B385426C4AA6}" presName="rootComposite" presStyleCnt="0"/>
      <dgm:spPr/>
    </dgm:pt>
    <dgm:pt modelId="{D9F858D7-BADE-41A3-8880-8648282FF46F}" type="pres">
      <dgm:prSet presAssocID="{6DC3162D-BF2B-4BB2-9259-B385426C4AA6}" presName="rootText" presStyleLbl="node3" presStyleIdx="11" presStyleCnt="16">
        <dgm:presLayoutVars>
          <dgm:chPref val="3"/>
        </dgm:presLayoutVars>
      </dgm:prSet>
      <dgm:spPr/>
    </dgm:pt>
    <dgm:pt modelId="{F4F843CE-8E62-40E2-BD49-F15769338835}" type="pres">
      <dgm:prSet presAssocID="{6DC3162D-BF2B-4BB2-9259-B385426C4AA6}" presName="rootConnector" presStyleLbl="node3" presStyleIdx="11" presStyleCnt="16"/>
      <dgm:spPr/>
    </dgm:pt>
    <dgm:pt modelId="{80289CB6-C87A-473F-9D3B-F693DDC053C7}" type="pres">
      <dgm:prSet presAssocID="{6DC3162D-BF2B-4BB2-9259-B385426C4AA6}" presName="hierChild4" presStyleCnt="0"/>
      <dgm:spPr/>
    </dgm:pt>
    <dgm:pt modelId="{AD93AF64-1971-47DE-A471-98A371B17080}" type="pres">
      <dgm:prSet presAssocID="{587EEE79-F1B8-4BAD-A770-9915B1A28A4B}" presName="Name64" presStyleLbl="parChTrans1D4" presStyleIdx="11" presStyleCnt="22"/>
      <dgm:spPr/>
    </dgm:pt>
    <dgm:pt modelId="{2F7118D6-516B-4F54-A3C7-453AE186D774}" type="pres">
      <dgm:prSet presAssocID="{52459E97-8FCE-4A46-83BB-5F2B94B596ED}" presName="hierRoot2" presStyleCnt="0">
        <dgm:presLayoutVars>
          <dgm:hierBranch val="init"/>
        </dgm:presLayoutVars>
      </dgm:prSet>
      <dgm:spPr/>
    </dgm:pt>
    <dgm:pt modelId="{F6D35916-D07F-4A45-B16C-5F5C97E27328}" type="pres">
      <dgm:prSet presAssocID="{52459E97-8FCE-4A46-83BB-5F2B94B596ED}" presName="rootComposite" presStyleCnt="0"/>
      <dgm:spPr/>
    </dgm:pt>
    <dgm:pt modelId="{98F0E7B6-3D9B-4EB4-B48A-16F2688FFEC8}" type="pres">
      <dgm:prSet presAssocID="{52459E97-8FCE-4A46-83BB-5F2B94B596ED}" presName="rootText" presStyleLbl="node4" presStyleIdx="11" presStyleCnt="22">
        <dgm:presLayoutVars>
          <dgm:chPref val="3"/>
        </dgm:presLayoutVars>
      </dgm:prSet>
      <dgm:spPr/>
    </dgm:pt>
    <dgm:pt modelId="{7514D9E4-5718-40BF-A5DB-4162B92C2BC9}" type="pres">
      <dgm:prSet presAssocID="{52459E97-8FCE-4A46-83BB-5F2B94B596ED}" presName="rootConnector" presStyleLbl="node4" presStyleIdx="11" presStyleCnt="22"/>
      <dgm:spPr/>
    </dgm:pt>
    <dgm:pt modelId="{725ED2C8-178F-4D45-BB2F-E2E1426CD78A}" type="pres">
      <dgm:prSet presAssocID="{52459E97-8FCE-4A46-83BB-5F2B94B596ED}" presName="hierChild4" presStyleCnt="0"/>
      <dgm:spPr/>
    </dgm:pt>
    <dgm:pt modelId="{C08643EF-F6CA-433A-8585-35EB0AC211E4}" type="pres">
      <dgm:prSet presAssocID="{52459E97-8FCE-4A46-83BB-5F2B94B596ED}" presName="hierChild5" presStyleCnt="0"/>
      <dgm:spPr/>
    </dgm:pt>
    <dgm:pt modelId="{FB92EF8F-D713-4419-B4EC-2A2E75191350}" type="pres">
      <dgm:prSet presAssocID="{6DC3162D-BF2B-4BB2-9259-B385426C4AA6}" presName="hierChild5" presStyleCnt="0"/>
      <dgm:spPr/>
    </dgm:pt>
    <dgm:pt modelId="{FC38B866-46F0-483A-87BB-924197EAD558}" type="pres">
      <dgm:prSet presAssocID="{D0DA5D98-DB47-4213-A0D4-C928C5346CA3}" presName="Name64" presStyleLbl="parChTrans1D3" presStyleIdx="12" presStyleCnt="16"/>
      <dgm:spPr/>
    </dgm:pt>
    <dgm:pt modelId="{B709A0E3-7FFB-47AD-B7D6-FD0E22D16980}" type="pres">
      <dgm:prSet presAssocID="{684DCF0C-4014-4AD1-897C-AE1FE2835668}" presName="hierRoot2" presStyleCnt="0">
        <dgm:presLayoutVars>
          <dgm:hierBranch val="init"/>
        </dgm:presLayoutVars>
      </dgm:prSet>
      <dgm:spPr/>
    </dgm:pt>
    <dgm:pt modelId="{6308A9D0-D727-4A66-B867-D6DBF0873B7D}" type="pres">
      <dgm:prSet presAssocID="{684DCF0C-4014-4AD1-897C-AE1FE2835668}" presName="rootComposite" presStyleCnt="0"/>
      <dgm:spPr/>
    </dgm:pt>
    <dgm:pt modelId="{0962C63D-971E-4445-9059-810A4821FB6A}" type="pres">
      <dgm:prSet presAssocID="{684DCF0C-4014-4AD1-897C-AE1FE2835668}" presName="rootText" presStyleLbl="node3" presStyleIdx="12" presStyleCnt="16">
        <dgm:presLayoutVars>
          <dgm:chPref val="3"/>
        </dgm:presLayoutVars>
      </dgm:prSet>
      <dgm:spPr/>
    </dgm:pt>
    <dgm:pt modelId="{AF196787-6A58-4F58-A14D-4732465FBBF2}" type="pres">
      <dgm:prSet presAssocID="{684DCF0C-4014-4AD1-897C-AE1FE2835668}" presName="rootConnector" presStyleLbl="node3" presStyleIdx="12" presStyleCnt="16"/>
      <dgm:spPr/>
    </dgm:pt>
    <dgm:pt modelId="{F8220FF2-054F-477B-A1FE-CFADA61B9606}" type="pres">
      <dgm:prSet presAssocID="{684DCF0C-4014-4AD1-897C-AE1FE2835668}" presName="hierChild4" presStyleCnt="0"/>
      <dgm:spPr/>
    </dgm:pt>
    <dgm:pt modelId="{2AF1237C-AD18-419E-8274-11DBA6CAA13F}" type="pres">
      <dgm:prSet presAssocID="{6B00A9FA-6234-4E96-A5A9-C7858EF6F563}" presName="Name64" presStyleLbl="parChTrans1D4" presStyleIdx="12" presStyleCnt="22"/>
      <dgm:spPr/>
    </dgm:pt>
    <dgm:pt modelId="{3B999044-65F0-4D03-B344-6D07AF459D2A}" type="pres">
      <dgm:prSet presAssocID="{FCF45437-EF22-4D7C-AEE1-B6EAA9A51F88}" presName="hierRoot2" presStyleCnt="0">
        <dgm:presLayoutVars>
          <dgm:hierBranch val="init"/>
        </dgm:presLayoutVars>
      </dgm:prSet>
      <dgm:spPr/>
    </dgm:pt>
    <dgm:pt modelId="{CA29A193-C7EA-4B6F-82CB-3C9F5E93EFC5}" type="pres">
      <dgm:prSet presAssocID="{FCF45437-EF22-4D7C-AEE1-B6EAA9A51F88}" presName="rootComposite" presStyleCnt="0"/>
      <dgm:spPr/>
    </dgm:pt>
    <dgm:pt modelId="{07BF4BFD-ADB3-457E-AA20-670539A047AB}" type="pres">
      <dgm:prSet presAssocID="{FCF45437-EF22-4D7C-AEE1-B6EAA9A51F88}" presName="rootText" presStyleLbl="node4" presStyleIdx="12" presStyleCnt="22" custScaleY="120335">
        <dgm:presLayoutVars>
          <dgm:chPref val="3"/>
        </dgm:presLayoutVars>
      </dgm:prSet>
      <dgm:spPr/>
    </dgm:pt>
    <dgm:pt modelId="{26361774-0748-4102-BD7B-6A2CC45A33C2}" type="pres">
      <dgm:prSet presAssocID="{FCF45437-EF22-4D7C-AEE1-B6EAA9A51F88}" presName="rootConnector" presStyleLbl="node4" presStyleIdx="12" presStyleCnt="22"/>
      <dgm:spPr/>
    </dgm:pt>
    <dgm:pt modelId="{31C8AE76-9E81-4270-AEEF-A2535C57E8C0}" type="pres">
      <dgm:prSet presAssocID="{FCF45437-EF22-4D7C-AEE1-B6EAA9A51F88}" presName="hierChild4" presStyleCnt="0"/>
      <dgm:spPr/>
    </dgm:pt>
    <dgm:pt modelId="{29E52E0A-4B6C-474E-BEF7-95D79F49AE52}" type="pres">
      <dgm:prSet presAssocID="{FCF45437-EF22-4D7C-AEE1-B6EAA9A51F88}" presName="hierChild5" presStyleCnt="0"/>
      <dgm:spPr/>
    </dgm:pt>
    <dgm:pt modelId="{65656AAF-4FBC-459A-90D2-8A92E8CA19D8}" type="pres">
      <dgm:prSet presAssocID="{684DCF0C-4014-4AD1-897C-AE1FE2835668}" presName="hierChild5" presStyleCnt="0"/>
      <dgm:spPr/>
    </dgm:pt>
    <dgm:pt modelId="{A3AF00F6-CA61-49E5-BE85-4E004D2C9251}" type="pres">
      <dgm:prSet presAssocID="{19D17EB5-D6AE-4A51-92F2-77C80A0DACA6}" presName="hierChild5" presStyleCnt="0"/>
      <dgm:spPr/>
    </dgm:pt>
    <dgm:pt modelId="{3E184BAE-BD57-49D2-9780-16F28809B594}" type="pres">
      <dgm:prSet presAssocID="{1D153A42-4913-457E-BF2D-3A923C2475C8}" presName="Name64" presStyleLbl="parChTrans1D2" presStyleIdx="3" presStyleCnt="4"/>
      <dgm:spPr/>
    </dgm:pt>
    <dgm:pt modelId="{E14274A5-9994-4B67-8498-C72398F4B210}" type="pres">
      <dgm:prSet presAssocID="{DE952244-DCFC-4913-9F29-9B591202B41D}" presName="hierRoot2" presStyleCnt="0">
        <dgm:presLayoutVars>
          <dgm:hierBranch val="init"/>
        </dgm:presLayoutVars>
      </dgm:prSet>
      <dgm:spPr/>
    </dgm:pt>
    <dgm:pt modelId="{86141031-8E8B-40B3-801D-9226218442D5}" type="pres">
      <dgm:prSet presAssocID="{DE952244-DCFC-4913-9F29-9B591202B41D}" presName="rootComposite" presStyleCnt="0"/>
      <dgm:spPr/>
    </dgm:pt>
    <dgm:pt modelId="{0AF86915-60EE-4314-9538-E0AF313C3D72}" type="pres">
      <dgm:prSet presAssocID="{DE952244-DCFC-4913-9F29-9B591202B41D}" presName="rootText" presStyleLbl="node2" presStyleIdx="3" presStyleCnt="4">
        <dgm:presLayoutVars>
          <dgm:chPref val="3"/>
        </dgm:presLayoutVars>
      </dgm:prSet>
      <dgm:spPr/>
    </dgm:pt>
    <dgm:pt modelId="{A6490B7C-B689-4C27-9D15-85B7BCE378CA}" type="pres">
      <dgm:prSet presAssocID="{DE952244-DCFC-4913-9F29-9B591202B41D}" presName="rootConnector" presStyleLbl="node2" presStyleIdx="3" presStyleCnt="4"/>
      <dgm:spPr/>
    </dgm:pt>
    <dgm:pt modelId="{A144866B-63D0-4DA2-A834-216A1386BA9D}" type="pres">
      <dgm:prSet presAssocID="{DE952244-DCFC-4913-9F29-9B591202B41D}" presName="hierChild4" presStyleCnt="0"/>
      <dgm:spPr/>
    </dgm:pt>
    <dgm:pt modelId="{6186615E-592E-416C-9587-A0CD32B6A248}" type="pres">
      <dgm:prSet presAssocID="{3BEA6D59-B136-4934-BEAF-DE3C7EAC323E}" presName="Name64" presStyleLbl="parChTrans1D3" presStyleIdx="13" presStyleCnt="16"/>
      <dgm:spPr/>
    </dgm:pt>
    <dgm:pt modelId="{247257B9-62A8-4DC9-AE06-5571B7AE65EF}" type="pres">
      <dgm:prSet presAssocID="{B36EB261-7C8A-4D69-8CA0-2ABAF02DAB92}" presName="hierRoot2" presStyleCnt="0">
        <dgm:presLayoutVars>
          <dgm:hierBranch val="init"/>
        </dgm:presLayoutVars>
      </dgm:prSet>
      <dgm:spPr/>
    </dgm:pt>
    <dgm:pt modelId="{6426BC2A-9DFE-4D47-95C5-A5F324A9D42D}" type="pres">
      <dgm:prSet presAssocID="{B36EB261-7C8A-4D69-8CA0-2ABAF02DAB92}" presName="rootComposite" presStyleCnt="0"/>
      <dgm:spPr/>
    </dgm:pt>
    <dgm:pt modelId="{8C07EA9B-170E-418F-889E-9CD0E4BAA264}" type="pres">
      <dgm:prSet presAssocID="{B36EB261-7C8A-4D69-8CA0-2ABAF02DAB92}" presName="rootText" presStyleLbl="node3" presStyleIdx="13" presStyleCnt="16">
        <dgm:presLayoutVars>
          <dgm:chPref val="3"/>
        </dgm:presLayoutVars>
      </dgm:prSet>
      <dgm:spPr/>
    </dgm:pt>
    <dgm:pt modelId="{0AFEE49C-5ECC-4B9F-966F-A9A7BCBFE4F3}" type="pres">
      <dgm:prSet presAssocID="{B36EB261-7C8A-4D69-8CA0-2ABAF02DAB92}" presName="rootConnector" presStyleLbl="node3" presStyleIdx="13" presStyleCnt="16"/>
      <dgm:spPr/>
    </dgm:pt>
    <dgm:pt modelId="{C168517D-0EB7-4E88-8603-FFB6FCB42841}" type="pres">
      <dgm:prSet presAssocID="{B36EB261-7C8A-4D69-8CA0-2ABAF02DAB92}" presName="hierChild4" presStyleCnt="0"/>
      <dgm:spPr/>
    </dgm:pt>
    <dgm:pt modelId="{ACAD56B1-99F1-4228-93F4-D71DABB479C4}" type="pres">
      <dgm:prSet presAssocID="{33F050E6-9890-4DC5-8B13-BF962B42F22C}" presName="Name64" presStyleLbl="parChTrans1D4" presStyleIdx="13" presStyleCnt="22"/>
      <dgm:spPr/>
    </dgm:pt>
    <dgm:pt modelId="{FCD58B85-9697-4DA0-BEA8-467AC8DFF41B}" type="pres">
      <dgm:prSet presAssocID="{D433A179-3752-4E11-9721-EEB4F85D513D}" presName="hierRoot2" presStyleCnt="0">
        <dgm:presLayoutVars>
          <dgm:hierBranch val="init"/>
        </dgm:presLayoutVars>
      </dgm:prSet>
      <dgm:spPr/>
    </dgm:pt>
    <dgm:pt modelId="{E00F4C3B-67C8-4F64-86C5-659395B3AB6E}" type="pres">
      <dgm:prSet presAssocID="{D433A179-3752-4E11-9721-EEB4F85D513D}" presName="rootComposite" presStyleCnt="0"/>
      <dgm:spPr/>
    </dgm:pt>
    <dgm:pt modelId="{EAF43AA5-240D-4988-9D24-A5D5AC1D80B2}" type="pres">
      <dgm:prSet presAssocID="{D433A179-3752-4E11-9721-EEB4F85D513D}" presName="rootText" presStyleLbl="node4" presStyleIdx="13" presStyleCnt="22">
        <dgm:presLayoutVars>
          <dgm:chPref val="3"/>
        </dgm:presLayoutVars>
      </dgm:prSet>
      <dgm:spPr/>
    </dgm:pt>
    <dgm:pt modelId="{D74929FB-A8DC-4D4B-BAD7-3BE5993E13CB}" type="pres">
      <dgm:prSet presAssocID="{D433A179-3752-4E11-9721-EEB4F85D513D}" presName="rootConnector" presStyleLbl="node4" presStyleIdx="13" presStyleCnt="22"/>
      <dgm:spPr/>
    </dgm:pt>
    <dgm:pt modelId="{7C66A7FD-D9E9-43BA-B9E0-8BB82645CFB7}" type="pres">
      <dgm:prSet presAssocID="{D433A179-3752-4E11-9721-EEB4F85D513D}" presName="hierChild4" presStyleCnt="0"/>
      <dgm:spPr/>
    </dgm:pt>
    <dgm:pt modelId="{832BC703-F53E-425A-B0AB-C87040179A14}" type="pres">
      <dgm:prSet presAssocID="{85622120-D275-44F1-B989-28364AA44A7E}" presName="Name64" presStyleLbl="parChTrans1D4" presStyleIdx="14" presStyleCnt="22"/>
      <dgm:spPr/>
    </dgm:pt>
    <dgm:pt modelId="{EDB21B0B-8E02-4C19-8D60-399F6C1648A2}" type="pres">
      <dgm:prSet presAssocID="{EBE10569-4F32-4A64-92C2-17CFE18D5BD7}" presName="hierRoot2" presStyleCnt="0">
        <dgm:presLayoutVars>
          <dgm:hierBranch val="init"/>
        </dgm:presLayoutVars>
      </dgm:prSet>
      <dgm:spPr/>
    </dgm:pt>
    <dgm:pt modelId="{1A269B26-E24B-42A9-9D92-D80357BC13B2}" type="pres">
      <dgm:prSet presAssocID="{EBE10569-4F32-4A64-92C2-17CFE18D5BD7}" presName="rootComposite" presStyleCnt="0"/>
      <dgm:spPr/>
    </dgm:pt>
    <dgm:pt modelId="{6E57A67B-2CB4-46CD-AAE6-D9F546485042}" type="pres">
      <dgm:prSet presAssocID="{EBE10569-4F32-4A64-92C2-17CFE18D5BD7}" presName="rootText" presStyleLbl="node4" presStyleIdx="14" presStyleCnt="22" custScaleY="207497">
        <dgm:presLayoutVars>
          <dgm:chPref val="3"/>
        </dgm:presLayoutVars>
      </dgm:prSet>
      <dgm:spPr/>
    </dgm:pt>
    <dgm:pt modelId="{92B162DB-CD90-410E-8417-D7108B1C46DC}" type="pres">
      <dgm:prSet presAssocID="{EBE10569-4F32-4A64-92C2-17CFE18D5BD7}" presName="rootConnector" presStyleLbl="node4" presStyleIdx="14" presStyleCnt="22"/>
      <dgm:spPr/>
    </dgm:pt>
    <dgm:pt modelId="{997362D9-8EB5-4A47-BBA7-D2E22F956035}" type="pres">
      <dgm:prSet presAssocID="{EBE10569-4F32-4A64-92C2-17CFE18D5BD7}" presName="hierChild4" presStyleCnt="0"/>
      <dgm:spPr/>
    </dgm:pt>
    <dgm:pt modelId="{FC108439-1120-4CDF-B774-4B6009289554}" type="pres">
      <dgm:prSet presAssocID="{EBE10569-4F32-4A64-92C2-17CFE18D5BD7}" presName="hierChild5" presStyleCnt="0"/>
      <dgm:spPr/>
    </dgm:pt>
    <dgm:pt modelId="{1040C091-BC61-439B-B7FC-174FA719AF20}" type="pres">
      <dgm:prSet presAssocID="{D433A179-3752-4E11-9721-EEB4F85D513D}" presName="hierChild5" presStyleCnt="0"/>
      <dgm:spPr/>
    </dgm:pt>
    <dgm:pt modelId="{E8FE0F43-F7F5-4A96-A8B9-84A9B8291479}" type="pres">
      <dgm:prSet presAssocID="{E47FE0AC-69BB-4DA4-BF18-309249BF6607}" presName="Name64" presStyleLbl="parChTrans1D4" presStyleIdx="15" presStyleCnt="22"/>
      <dgm:spPr/>
    </dgm:pt>
    <dgm:pt modelId="{4FF088A4-D32B-4284-8832-EE84910761EF}" type="pres">
      <dgm:prSet presAssocID="{D7A05724-0A85-4A29-8FD7-FF549EE9D684}" presName="hierRoot2" presStyleCnt="0">
        <dgm:presLayoutVars>
          <dgm:hierBranch val="init"/>
        </dgm:presLayoutVars>
      </dgm:prSet>
      <dgm:spPr/>
    </dgm:pt>
    <dgm:pt modelId="{9259D7E7-AEA0-47AB-BCF4-41793F43010A}" type="pres">
      <dgm:prSet presAssocID="{D7A05724-0A85-4A29-8FD7-FF549EE9D684}" presName="rootComposite" presStyleCnt="0"/>
      <dgm:spPr/>
    </dgm:pt>
    <dgm:pt modelId="{2D417BD7-9E4A-4EF6-9481-955EB183F781}" type="pres">
      <dgm:prSet presAssocID="{D7A05724-0A85-4A29-8FD7-FF549EE9D684}" presName="rootText" presStyleLbl="node4" presStyleIdx="15" presStyleCnt="22">
        <dgm:presLayoutVars>
          <dgm:chPref val="3"/>
        </dgm:presLayoutVars>
      </dgm:prSet>
      <dgm:spPr/>
    </dgm:pt>
    <dgm:pt modelId="{42FFBFF1-C200-47CA-A9F9-82BC34B9E669}" type="pres">
      <dgm:prSet presAssocID="{D7A05724-0A85-4A29-8FD7-FF549EE9D684}" presName="rootConnector" presStyleLbl="node4" presStyleIdx="15" presStyleCnt="22"/>
      <dgm:spPr/>
    </dgm:pt>
    <dgm:pt modelId="{E41862F0-229B-4B89-A413-FDF2D2981014}" type="pres">
      <dgm:prSet presAssocID="{D7A05724-0A85-4A29-8FD7-FF549EE9D684}" presName="hierChild4" presStyleCnt="0"/>
      <dgm:spPr/>
    </dgm:pt>
    <dgm:pt modelId="{96019C35-B31F-47EC-8E1B-857613F15931}" type="pres">
      <dgm:prSet presAssocID="{45A467D1-DC7A-473B-BC7A-1210BDB6757F}" presName="Name64" presStyleLbl="parChTrans1D4" presStyleIdx="16" presStyleCnt="22"/>
      <dgm:spPr/>
    </dgm:pt>
    <dgm:pt modelId="{12E6AF0F-77F3-4BD1-927E-C3111EBCF416}" type="pres">
      <dgm:prSet presAssocID="{AF25F578-A331-47A9-9DD8-898D0427A073}" presName="hierRoot2" presStyleCnt="0">
        <dgm:presLayoutVars>
          <dgm:hierBranch val="init"/>
        </dgm:presLayoutVars>
      </dgm:prSet>
      <dgm:spPr/>
    </dgm:pt>
    <dgm:pt modelId="{45714685-47BC-4D38-B983-2AF061663A35}" type="pres">
      <dgm:prSet presAssocID="{AF25F578-A331-47A9-9DD8-898D0427A073}" presName="rootComposite" presStyleCnt="0"/>
      <dgm:spPr/>
    </dgm:pt>
    <dgm:pt modelId="{C20522AB-4FCE-40E7-B0D5-8C336F861EE0}" type="pres">
      <dgm:prSet presAssocID="{AF25F578-A331-47A9-9DD8-898D0427A073}" presName="rootText" presStyleLbl="node4" presStyleIdx="16" presStyleCnt="22">
        <dgm:presLayoutVars>
          <dgm:chPref val="3"/>
        </dgm:presLayoutVars>
      </dgm:prSet>
      <dgm:spPr/>
    </dgm:pt>
    <dgm:pt modelId="{856F2A91-A475-4863-B14C-552FD3D06B30}" type="pres">
      <dgm:prSet presAssocID="{AF25F578-A331-47A9-9DD8-898D0427A073}" presName="rootConnector" presStyleLbl="node4" presStyleIdx="16" presStyleCnt="22"/>
      <dgm:spPr/>
    </dgm:pt>
    <dgm:pt modelId="{4B83F00E-EE58-45CA-AC57-8CCC9884EBB1}" type="pres">
      <dgm:prSet presAssocID="{AF25F578-A331-47A9-9DD8-898D0427A073}" presName="hierChild4" presStyleCnt="0"/>
      <dgm:spPr/>
    </dgm:pt>
    <dgm:pt modelId="{57F001C6-5F69-4EA8-A3DD-7F1491CD9FEC}" type="pres">
      <dgm:prSet presAssocID="{AF25F578-A331-47A9-9DD8-898D0427A073}" presName="hierChild5" presStyleCnt="0"/>
      <dgm:spPr/>
    </dgm:pt>
    <dgm:pt modelId="{52995220-B83A-4B57-8232-2D929B5C74B2}" type="pres">
      <dgm:prSet presAssocID="{6B37CE4F-DA85-4A6F-B78A-43D1835B751E}" presName="Name64" presStyleLbl="parChTrans1D4" presStyleIdx="17" presStyleCnt="22"/>
      <dgm:spPr/>
    </dgm:pt>
    <dgm:pt modelId="{7200C2A3-E5C1-4C46-8864-130DCD6CC38E}" type="pres">
      <dgm:prSet presAssocID="{A26604A6-44F7-421C-97FE-1AC27548CB30}" presName="hierRoot2" presStyleCnt="0">
        <dgm:presLayoutVars>
          <dgm:hierBranch val="init"/>
        </dgm:presLayoutVars>
      </dgm:prSet>
      <dgm:spPr/>
    </dgm:pt>
    <dgm:pt modelId="{0D6559B2-2834-4A1C-B9A6-92F1A82340E1}" type="pres">
      <dgm:prSet presAssocID="{A26604A6-44F7-421C-97FE-1AC27548CB30}" presName="rootComposite" presStyleCnt="0"/>
      <dgm:spPr/>
    </dgm:pt>
    <dgm:pt modelId="{6EE5AEA6-8EA5-468E-99C3-3E949C2E5E94}" type="pres">
      <dgm:prSet presAssocID="{A26604A6-44F7-421C-97FE-1AC27548CB30}" presName="rootText" presStyleLbl="node4" presStyleIdx="17" presStyleCnt="22">
        <dgm:presLayoutVars>
          <dgm:chPref val="3"/>
        </dgm:presLayoutVars>
      </dgm:prSet>
      <dgm:spPr/>
    </dgm:pt>
    <dgm:pt modelId="{1F1EC198-BB9F-4816-B901-406C91DE26A1}" type="pres">
      <dgm:prSet presAssocID="{A26604A6-44F7-421C-97FE-1AC27548CB30}" presName="rootConnector" presStyleLbl="node4" presStyleIdx="17" presStyleCnt="22"/>
      <dgm:spPr/>
    </dgm:pt>
    <dgm:pt modelId="{3DEA66A6-C91E-434A-BE60-161C1429B74F}" type="pres">
      <dgm:prSet presAssocID="{A26604A6-44F7-421C-97FE-1AC27548CB30}" presName="hierChild4" presStyleCnt="0"/>
      <dgm:spPr/>
    </dgm:pt>
    <dgm:pt modelId="{DBD841C8-5F97-4956-96A1-752773F32750}" type="pres">
      <dgm:prSet presAssocID="{A26604A6-44F7-421C-97FE-1AC27548CB30}" presName="hierChild5" presStyleCnt="0"/>
      <dgm:spPr/>
    </dgm:pt>
    <dgm:pt modelId="{823B20DA-5602-464F-8783-40C2D869865C}" type="pres">
      <dgm:prSet presAssocID="{D7A05724-0A85-4A29-8FD7-FF549EE9D684}" presName="hierChild5" presStyleCnt="0"/>
      <dgm:spPr/>
    </dgm:pt>
    <dgm:pt modelId="{B2D08C99-250C-47FD-94DD-7899835B2059}" type="pres">
      <dgm:prSet presAssocID="{2A96D5CD-9316-4E4C-AC16-52ABF15F451B}" presName="Name64" presStyleLbl="parChTrans1D4" presStyleIdx="18" presStyleCnt="22"/>
      <dgm:spPr/>
    </dgm:pt>
    <dgm:pt modelId="{E5ED0059-65E1-408E-A700-766FC00BB525}" type="pres">
      <dgm:prSet presAssocID="{A9043818-D814-4430-8860-3D00562BD030}" presName="hierRoot2" presStyleCnt="0">
        <dgm:presLayoutVars>
          <dgm:hierBranch val="init"/>
        </dgm:presLayoutVars>
      </dgm:prSet>
      <dgm:spPr/>
    </dgm:pt>
    <dgm:pt modelId="{065FE96C-FE40-4897-A436-C799683DABDD}" type="pres">
      <dgm:prSet presAssocID="{A9043818-D814-4430-8860-3D00562BD030}" presName="rootComposite" presStyleCnt="0"/>
      <dgm:spPr/>
    </dgm:pt>
    <dgm:pt modelId="{BA922843-E611-4E47-A8D8-4A9997C1B839}" type="pres">
      <dgm:prSet presAssocID="{A9043818-D814-4430-8860-3D00562BD030}" presName="rootText" presStyleLbl="node4" presStyleIdx="18" presStyleCnt="22">
        <dgm:presLayoutVars>
          <dgm:chPref val="3"/>
        </dgm:presLayoutVars>
      </dgm:prSet>
      <dgm:spPr/>
    </dgm:pt>
    <dgm:pt modelId="{7A737F66-702F-419B-9DC1-A264FAF77872}" type="pres">
      <dgm:prSet presAssocID="{A9043818-D814-4430-8860-3D00562BD030}" presName="rootConnector" presStyleLbl="node4" presStyleIdx="18" presStyleCnt="22"/>
      <dgm:spPr/>
    </dgm:pt>
    <dgm:pt modelId="{2C0584A7-C948-4523-A8FE-CD0F5CE2814E}" type="pres">
      <dgm:prSet presAssocID="{A9043818-D814-4430-8860-3D00562BD030}" presName="hierChild4" presStyleCnt="0"/>
      <dgm:spPr/>
    </dgm:pt>
    <dgm:pt modelId="{6304BAFA-0755-49F7-9B39-80DEE704D9AC}" type="pres">
      <dgm:prSet presAssocID="{CBC97DAC-047E-4203-878F-902BF4B6A85E}" presName="Name64" presStyleLbl="parChTrans1D4" presStyleIdx="19" presStyleCnt="22"/>
      <dgm:spPr/>
    </dgm:pt>
    <dgm:pt modelId="{ADBA575F-AA90-4A5C-BC1F-3B103C0FC981}" type="pres">
      <dgm:prSet presAssocID="{DC848237-920A-4252-9A19-CEB6B6C1C1BB}" presName="hierRoot2" presStyleCnt="0">
        <dgm:presLayoutVars>
          <dgm:hierBranch val="init"/>
        </dgm:presLayoutVars>
      </dgm:prSet>
      <dgm:spPr/>
    </dgm:pt>
    <dgm:pt modelId="{C0597920-FC01-46EA-A125-CBFDE0F6EB4B}" type="pres">
      <dgm:prSet presAssocID="{DC848237-920A-4252-9A19-CEB6B6C1C1BB}" presName="rootComposite" presStyleCnt="0"/>
      <dgm:spPr/>
    </dgm:pt>
    <dgm:pt modelId="{FF0B935D-E3F8-4CB1-BA4E-5CD1737A25C7}" type="pres">
      <dgm:prSet presAssocID="{DC848237-920A-4252-9A19-CEB6B6C1C1BB}" presName="rootText" presStyleLbl="node4" presStyleIdx="19" presStyleCnt="22">
        <dgm:presLayoutVars>
          <dgm:chPref val="3"/>
        </dgm:presLayoutVars>
      </dgm:prSet>
      <dgm:spPr/>
    </dgm:pt>
    <dgm:pt modelId="{6D87AFBA-F692-46DA-B9F8-C3553C490B94}" type="pres">
      <dgm:prSet presAssocID="{DC848237-920A-4252-9A19-CEB6B6C1C1BB}" presName="rootConnector" presStyleLbl="node4" presStyleIdx="19" presStyleCnt="22"/>
      <dgm:spPr/>
    </dgm:pt>
    <dgm:pt modelId="{CF6E9FFF-1E9A-4382-A26D-ACF4F6FB6B25}" type="pres">
      <dgm:prSet presAssocID="{DC848237-920A-4252-9A19-CEB6B6C1C1BB}" presName="hierChild4" presStyleCnt="0"/>
      <dgm:spPr/>
    </dgm:pt>
    <dgm:pt modelId="{3F80C843-AD71-4257-BE66-346A1A8066D1}" type="pres">
      <dgm:prSet presAssocID="{DC848237-920A-4252-9A19-CEB6B6C1C1BB}" presName="hierChild5" presStyleCnt="0"/>
      <dgm:spPr/>
    </dgm:pt>
    <dgm:pt modelId="{5D8882AD-702C-471F-B7B7-2FF1B0C386B2}" type="pres">
      <dgm:prSet presAssocID="{A9043818-D814-4430-8860-3D00562BD030}" presName="hierChild5" presStyleCnt="0"/>
      <dgm:spPr/>
    </dgm:pt>
    <dgm:pt modelId="{38AA1CCA-FCC9-4040-9447-E3918D292E66}" type="pres">
      <dgm:prSet presAssocID="{DF62E6EA-4F24-4DAE-B247-BE8C48237303}" presName="Name64" presStyleLbl="parChTrans1D4" presStyleIdx="20" presStyleCnt="22"/>
      <dgm:spPr/>
    </dgm:pt>
    <dgm:pt modelId="{8C3B82FC-EC48-4205-8BF3-86A995BCA180}" type="pres">
      <dgm:prSet presAssocID="{8CB9EB87-99C7-47CD-A2E9-D7351A6E7982}" presName="hierRoot2" presStyleCnt="0">
        <dgm:presLayoutVars>
          <dgm:hierBranch val="init"/>
        </dgm:presLayoutVars>
      </dgm:prSet>
      <dgm:spPr/>
    </dgm:pt>
    <dgm:pt modelId="{B31507C6-8D8B-4E72-AE95-D69AAFA274B5}" type="pres">
      <dgm:prSet presAssocID="{8CB9EB87-99C7-47CD-A2E9-D7351A6E7982}" presName="rootComposite" presStyleCnt="0"/>
      <dgm:spPr/>
    </dgm:pt>
    <dgm:pt modelId="{1E4A9FC2-7B20-4E1E-9667-374C741F3D42}" type="pres">
      <dgm:prSet presAssocID="{8CB9EB87-99C7-47CD-A2E9-D7351A6E7982}" presName="rootText" presStyleLbl="node4" presStyleIdx="20" presStyleCnt="22">
        <dgm:presLayoutVars>
          <dgm:chPref val="3"/>
        </dgm:presLayoutVars>
      </dgm:prSet>
      <dgm:spPr/>
    </dgm:pt>
    <dgm:pt modelId="{6CA7FE0E-1549-4035-98FA-8E94CF51A690}" type="pres">
      <dgm:prSet presAssocID="{8CB9EB87-99C7-47CD-A2E9-D7351A6E7982}" presName="rootConnector" presStyleLbl="node4" presStyleIdx="20" presStyleCnt="22"/>
      <dgm:spPr/>
    </dgm:pt>
    <dgm:pt modelId="{4096287F-C955-4485-8E77-CDBA21B57E13}" type="pres">
      <dgm:prSet presAssocID="{8CB9EB87-99C7-47CD-A2E9-D7351A6E7982}" presName="hierChild4" presStyleCnt="0"/>
      <dgm:spPr/>
    </dgm:pt>
    <dgm:pt modelId="{51C2C464-7B66-468E-AECC-3A48C7D1030A}" type="pres">
      <dgm:prSet presAssocID="{48E4F9B1-0820-4511-AA62-29C84A61145F}" presName="Name64" presStyleLbl="parChTrans1D4" presStyleIdx="21" presStyleCnt="22"/>
      <dgm:spPr/>
    </dgm:pt>
    <dgm:pt modelId="{552E3A3A-3ECE-4CFB-B4F5-EEE3BF97C8EE}" type="pres">
      <dgm:prSet presAssocID="{7EB122B3-52F2-4E20-904E-3E2AAC3493D5}" presName="hierRoot2" presStyleCnt="0">
        <dgm:presLayoutVars>
          <dgm:hierBranch val="init"/>
        </dgm:presLayoutVars>
      </dgm:prSet>
      <dgm:spPr/>
    </dgm:pt>
    <dgm:pt modelId="{83F49EC4-974C-4949-A046-B877FE1E9226}" type="pres">
      <dgm:prSet presAssocID="{7EB122B3-52F2-4E20-904E-3E2AAC3493D5}" presName="rootComposite" presStyleCnt="0"/>
      <dgm:spPr/>
    </dgm:pt>
    <dgm:pt modelId="{76FF8305-0DF2-4F42-A69E-386789BCE822}" type="pres">
      <dgm:prSet presAssocID="{7EB122B3-52F2-4E20-904E-3E2AAC3493D5}" presName="rootText" presStyleLbl="node4" presStyleIdx="21" presStyleCnt="22" custScaleY="134929">
        <dgm:presLayoutVars>
          <dgm:chPref val="3"/>
        </dgm:presLayoutVars>
      </dgm:prSet>
      <dgm:spPr/>
    </dgm:pt>
    <dgm:pt modelId="{27E3519B-6F1D-4330-8E42-C733C3EE2B38}" type="pres">
      <dgm:prSet presAssocID="{7EB122B3-52F2-4E20-904E-3E2AAC3493D5}" presName="rootConnector" presStyleLbl="node4" presStyleIdx="21" presStyleCnt="22"/>
      <dgm:spPr/>
    </dgm:pt>
    <dgm:pt modelId="{EAA361A9-48FB-4763-8CEA-E23ACABCE9CB}" type="pres">
      <dgm:prSet presAssocID="{7EB122B3-52F2-4E20-904E-3E2AAC3493D5}" presName="hierChild4" presStyleCnt="0"/>
      <dgm:spPr/>
    </dgm:pt>
    <dgm:pt modelId="{527387C8-404F-4B9E-A325-645EEFC347C2}" type="pres">
      <dgm:prSet presAssocID="{7EB122B3-52F2-4E20-904E-3E2AAC3493D5}" presName="hierChild5" presStyleCnt="0"/>
      <dgm:spPr/>
    </dgm:pt>
    <dgm:pt modelId="{4E3BFAC9-3E13-4E90-864B-816C7240DACB}" type="pres">
      <dgm:prSet presAssocID="{8CB9EB87-99C7-47CD-A2E9-D7351A6E7982}" presName="hierChild5" presStyleCnt="0"/>
      <dgm:spPr/>
    </dgm:pt>
    <dgm:pt modelId="{6D1F99A7-EA0B-4946-81D9-DE9FB05344D8}" type="pres">
      <dgm:prSet presAssocID="{B36EB261-7C8A-4D69-8CA0-2ABAF02DAB92}" presName="hierChild5" presStyleCnt="0"/>
      <dgm:spPr/>
    </dgm:pt>
    <dgm:pt modelId="{C00854A2-9C8E-4C13-99C8-D88EC3A341E5}" type="pres">
      <dgm:prSet presAssocID="{8E980992-7504-4E3F-9920-F1B55FE429D0}" presName="Name64" presStyleLbl="parChTrans1D3" presStyleIdx="14" presStyleCnt="16"/>
      <dgm:spPr/>
    </dgm:pt>
    <dgm:pt modelId="{D2E4D152-56E4-40D2-B354-E32203DCD48F}" type="pres">
      <dgm:prSet presAssocID="{D27B536B-74F6-4574-BC11-53518D29D733}" presName="hierRoot2" presStyleCnt="0">
        <dgm:presLayoutVars>
          <dgm:hierBranch val="init"/>
        </dgm:presLayoutVars>
      </dgm:prSet>
      <dgm:spPr/>
    </dgm:pt>
    <dgm:pt modelId="{066F6C2B-808F-4E3B-911C-06EC73F298AC}" type="pres">
      <dgm:prSet presAssocID="{D27B536B-74F6-4574-BC11-53518D29D733}" presName="rootComposite" presStyleCnt="0"/>
      <dgm:spPr/>
    </dgm:pt>
    <dgm:pt modelId="{AF1696BF-E19F-44FF-8745-03BA0A06AC81}" type="pres">
      <dgm:prSet presAssocID="{D27B536B-74F6-4574-BC11-53518D29D733}" presName="rootText" presStyleLbl="node3" presStyleIdx="14" presStyleCnt="16">
        <dgm:presLayoutVars>
          <dgm:chPref val="3"/>
        </dgm:presLayoutVars>
      </dgm:prSet>
      <dgm:spPr/>
    </dgm:pt>
    <dgm:pt modelId="{3ACD78D5-B735-4590-ACCF-400A19B44C69}" type="pres">
      <dgm:prSet presAssocID="{D27B536B-74F6-4574-BC11-53518D29D733}" presName="rootConnector" presStyleLbl="node3" presStyleIdx="14" presStyleCnt="16"/>
      <dgm:spPr/>
    </dgm:pt>
    <dgm:pt modelId="{E4081723-A272-4C2B-993C-7BDFC3A53610}" type="pres">
      <dgm:prSet presAssocID="{D27B536B-74F6-4574-BC11-53518D29D733}" presName="hierChild4" presStyleCnt="0"/>
      <dgm:spPr/>
    </dgm:pt>
    <dgm:pt modelId="{0378DAD8-129C-4E5C-8F2B-49ACC90F34F5}" type="pres">
      <dgm:prSet presAssocID="{D27B536B-74F6-4574-BC11-53518D29D733}" presName="hierChild5" presStyleCnt="0"/>
      <dgm:spPr/>
    </dgm:pt>
    <dgm:pt modelId="{8167C9D2-0E12-435E-B58D-EBFFF357C0C4}" type="pres">
      <dgm:prSet presAssocID="{1A7274DD-5C28-4DC6-A16B-8716A2AE0D4F}" presName="Name64" presStyleLbl="parChTrans1D3" presStyleIdx="15" presStyleCnt="16"/>
      <dgm:spPr/>
    </dgm:pt>
    <dgm:pt modelId="{3B0D8C0E-9DFB-4357-925E-68588FE4CDCE}" type="pres">
      <dgm:prSet presAssocID="{74B42C16-5C2E-484C-BC01-21E0EB549C42}" presName="hierRoot2" presStyleCnt="0">
        <dgm:presLayoutVars>
          <dgm:hierBranch val="init"/>
        </dgm:presLayoutVars>
      </dgm:prSet>
      <dgm:spPr/>
    </dgm:pt>
    <dgm:pt modelId="{DBCA362A-02C4-4BF4-8A13-D04217884A3F}" type="pres">
      <dgm:prSet presAssocID="{74B42C16-5C2E-484C-BC01-21E0EB549C42}" presName="rootComposite" presStyleCnt="0"/>
      <dgm:spPr/>
    </dgm:pt>
    <dgm:pt modelId="{3C964080-6CBF-4C56-9F18-EB2C559A5FBD}" type="pres">
      <dgm:prSet presAssocID="{74B42C16-5C2E-484C-BC01-21E0EB549C42}" presName="rootText" presStyleLbl="node3" presStyleIdx="15" presStyleCnt="16">
        <dgm:presLayoutVars>
          <dgm:chPref val="3"/>
        </dgm:presLayoutVars>
      </dgm:prSet>
      <dgm:spPr/>
    </dgm:pt>
    <dgm:pt modelId="{D0DCA842-96AC-467E-8BEB-32BA85A9A46A}" type="pres">
      <dgm:prSet presAssocID="{74B42C16-5C2E-484C-BC01-21E0EB549C42}" presName="rootConnector" presStyleLbl="node3" presStyleIdx="15" presStyleCnt="16"/>
      <dgm:spPr/>
    </dgm:pt>
    <dgm:pt modelId="{77C024E1-FAB4-42B1-95DC-476F23A90E99}" type="pres">
      <dgm:prSet presAssocID="{74B42C16-5C2E-484C-BC01-21E0EB549C42}" presName="hierChild4" presStyleCnt="0"/>
      <dgm:spPr/>
    </dgm:pt>
    <dgm:pt modelId="{AAFC49E3-D4E7-450B-941A-62CABFCF5BBA}" type="pres">
      <dgm:prSet presAssocID="{74B42C16-5C2E-484C-BC01-21E0EB549C42}" presName="hierChild5" presStyleCnt="0"/>
      <dgm:spPr/>
    </dgm:pt>
    <dgm:pt modelId="{C66D9177-A4D1-4A0E-B9D1-F9125D79E3CF}" type="pres">
      <dgm:prSet presAssocID="{DE952244-DCFC-4913-9F29-9B591202B41D}" presName="hierChild5" presStyleCnt="0"/>
      <dgm:spPr/>
    </dgm:pt>
    <dgm:pt modelId="{3971956A-C652-45B9-A32B-75A3C22DC806}" type="pres">
      <dgm:prSet presAssocID="{84CDA8D1-5F25-4FBA-A2E5-6AD85A4EFC15}" presName="hierChild3" presStyleCnt="0"/>
      <dgm:spPr/>
    </dgm:pt>
  </dgm:ptLst>
  <dgm:cxnLst>
    <dgm:cxn modelId="{DC0AED01-2BB6-41F0-92D9-31CF54663CEC}" type="presOf" srcId="{A80C392A-3E08-4F89-B5F2-5DF95C9376BC}" destId="{1E611B36-338C-4B02-BE4D-B085F37C8F7B}" srcOrd="0" destOrd="0" presId="urn:microsoft.com/office/officeart/2009/3/layout/HorizontalOrganizationChart"/>
    <dgm:cxn modelId="{48C52F02-C781-4537-8649-56BE8AC05F45}" type="presOf" srcId="{DC848237-920A-4252-9A19-CEB6B6C1C1BB}" destId="{FF0B935D-E3F8-4CB1-BA4E-5CD1737A25C7}" srcOrd="0" destOrd="0" presId="urn:microsoft.com/office/officeart/2009/3/layout/HorizontalOrganizationChart"/>
    <dgm:cxn modelId="{4848BE03-0193-4D1D-8FC6-9A6B035C226D}" type="presOf" srcId="{EBE9F956-7AB2-4280-924E-7E1FC1F015A1}" destId="{4BCB53D0-15C8-4284-B966-CE716BE8C85B}" srcOrd="0" destOrd="0" presId="urn:microsoft.com/office/officeart/2009/3/layout/HorizontalOrganizationChart"/>
    <dgm:cxn modelId="{15232B04-0C59-4AA7-9854-788CACB5075E}" type="presOf" srcId="{28CFDF49-F8E0-4B54-A392-9CBBD7B70A88}" destId="{0BDD1418-802A-4BBF-BF29-3C44E79AF361}" srcOrd="1" destOrd="0" presId="urn:microsoft.com/office/officeart/2009/3/layout/HorizontalOrganizationChart"/>
    <dgm:cxn modelId="{F6B95604-E15C-4DA9-BFAE-23FC81012B37}" type="presOf" srcId="{D7A05724-0A85-4A29-8FD7-FF549EE9D684}" destId="{42FFBFF1-C200-47CA-A9F9-82BC34B9E669}" srcOrd="1" destOrd="0" presId="urn:microsoft.com/office/officeart/2009/3/layout/HorizontalOrganizationChart"/>
    <dgm:cxn modelId="{54E88504-C0C3-446B-A270-4F504983F74C}" type="presOf" srcId="{FA043A58-2CD8-42B4-BDEB-85348150D6A0}" destId="{ED732E34-A28B-410F-9768-05A336C2067B}" srcOrd="0" destOrd="0" presId="urn:microsoft.com/office/officeart/2009/3/layout/HorizontalOrganizationChart"/>
    <dgm:cxn modelId="{71A6A504-4300-4C63-8134-0A1CF8A1733C}" type="presOf" srcId="{19D17EB5-D6AE-4A51-92F2-77C80A0DACA6}" destId="{A465F6F4-D660-48A5-9B56-8F80205E1A06}" srcOrd="1" destOrd="0" presId="urn:microsoft.com/office/officeart/2009/3/layout/HorizontalOrganizationChart"/>
    <dgm:cxn modelId="{1A7FBF04-E440-403D-9818-2BC97754CBD6}" srcId="{890A4A79-ADF6-4E1E-91D0-EF3DC4867EE7}" destId="{6C2A05F5-6AF4-400B-8828-521A182BD5EA}" srcOrd="0" destOrd="0" parTransId="{9D1A61D8-3D87-4BAE-B42A-336D1D9C4D3C}" sibTransId="{F3EA15E7-3B2B-4A89-8EE4-9A44EF89A907}"/>
    <dgm:cxn modelId="{AFC2D505-36F5-4DEF-8148-EDFE2AAC6B12}" srcId="{D7A05724-0A85-4A29-8FD7-FF549EE9D684}" destId="{A26604A6-44F7-421C-97FE-1AC27548CB30}" srcOrd="1" destOrd="0" parTransId="{6B37CE4F-DA85-4A6F-B78A-43D1835B751E}" sibTransId="{EBFFB27F-D3AB-4CFB-BC79-E0EEC534E4CD}"/>
    <dgm:cxn modelId="{DC198B06-1E8C-49A6-8728-92E21C4704B9}" type="presOf" srcId="{FCF45437-EF22-4D7C-AEE1-B6EAA9A51F88}" destId="{26361774-0748-4102-BD7B-6A2CC45A33C2}" srcOrd="1" destOrd="0" presId="urn:microsoft.com/office/officeart/2009/3/layout/HorizontalOrganizationChart"/>
    <dgm:cxn modelId="{9094B206-2502-40DC-B7F7-C3D1113C3FA5}" type="presOf" srcId="{6D62C018-80E6-4000-8246-A256E449539A}" destId="{CE120390-9B1A-4AEA-9F2F-DD668B43B7CC}" srcOrd="1" destOrd="0" presId="urn:microsoft.com/office/officeart/2009/3/layout/HorizontalOrganizationChart"/>
    <dgm:cxn modelId="{0AD5F406-B55B-488B-BA8A-647A26765221}" type="presOf" srcId="{FAC2CE72-8744-4649-8373-4DEF2923F064}" destId="{DA1BD8C5-3512-4BD5-9CD4-AC9F0B67734A}" srcOrd="1" destOrd="0" presId="urn:microsoft.com/office/officeart/2009/3/layout/HorizontalOrganizationChart"/>
    <dgm:cxn modelId="{955B9408-589D-42E1-B7EE-5C64232C53E6}" srcId="{6DC3162D-BF2B-4BB2-9259-B385426C4AA6}" destId="{52459E97-8FCE-4A46-83BB-5F2B94B596ED}" srcOrd="0" destOrd="0" parTransId="{587EEE79-F1B8-4BAD-A770-9915B1A28A4B}" sibTransId="{9A220D7C-8EF3-4F45-BD07-69DA3B3B6219}"/>
    <dgm:cxn modelId="{57C71E0A-D59E-4778-9E61-AA4AE4B9741F}" srcId="{906511C0-989E-462C-BD60-B8F5016ADF2E}" destId="{DBEDF10D-9E91-41CD-AFA3-F0631198DFCF}" srcOrd="0" destOrd="0" parTransId="{515436E4-8D53-4048-9708-08B42495E773}" sibTransId="{85770C98-5E0E-4E6B-B1D8-70A621EAE51B}"/>
    <dgm:cxn modelId="{68B75F0B-FE17-4EA0-9D22-7E8EFB50079A}" type="presOf" srcId="{DBEDF10D-9E91-41CD-AFA3-F0631198DFCF}" destId="{30C7500B-27FC-4975-9716-60C244F545FB}" srcOrd="1" destOrd="0" presId="urn:microsoft.com/office/officeart/2009/3/layout/HorizontalOrganizationChart"/>
    <dgm:cxn modelId="{5543990E-9CB9-4A0B-B5BD-8F6FEB2A3061}" type="presOf" srcId="{6C2A05F5-6AF4-400B-8828-521A182BD5EA}" destId="{3E9A9647-C111-48DE-83C8-FD6D244C863F}" srcOrd="0" destOrd="0" presId="urn:microsoft.com/office/officeart/2009/3/layout/HorizontalOrganizationChart"/>
    <dgm:cxn modelId="{0FCCE40E-768F-4DDF-8A29-A7FE07FC9200}" type="presOf" srcId="{6B00A9FA-6234-4E96-A5A9-C7858EF6F563}" destId="{2AF1237C-AD18-419E-8274-11DBA6CAA13F}" srcOrd="0" destOrd="0" presId="urn:microsoft.com/office/officeart/2009/3/layout/HorizontalOrganizationChart"/>
    <dgm:cxn modelId="{9E95AC11-6D09-4224-AC50-66B94ACE36E6}" type="presOf" srcId="{890A4A79-ADF6-4E1E-91D0-EF3DC4867EE7}" destId="{AF004652-61B8-457C-BFCD-3D5B66CCCF74}" srcOrd="1" destOrd="0" presId="urn:microsoft.com/office/officeart/2009/3/layout/HorizontalOrganizationChart"/>
    <dgm:cxn modelId="{75D6D313-01AD-4CA1-B13E-4BD223E986B2}" type="presOf" srcId="{6C2A05F5-6AF4-400B-8828-521A182BD5EA}" destId="{D9D35996-4C0F-4F95-88D3-D714B91F2019}" srcOrd="1" destOrd="0" presId="urn:microsoft.com/office/officeart/2009/3/layout/HorizontalOrganizationChart"/>
    <dgm:cxn modelId="{B52AA214-081F-4DCC-8F14-128B357874DF}" type="presOf" srcId="{3BEA6D59-B136-4934-BEAF-DE3C7EAC323E}" destId="{6186615E-592E-416C-9587-A0CD32B6A248}" srcOrd="0" destOrd="0" presId="urn:microsoft.com/office/officeart/2009/3/layout/HorizontalOrganizationChart"/>
    <dgm:cxn modelId="{70AB3015-38D1-49A0-AA25-FCFDF5F867D9}" srcId="{E5D8BEE3-57D7-4DD1-8E24-9B1597521368}" destId="{4E22AC59-F74E-4191-8BF1-E2C762338419}" srcOrd="0" destOrd="0" parTransId="{10191058-61ED-406B-93F7-96521E719931}" sibTransId="{838E1F47-3256-4755-9E5C-A883382B2292}"/>
    <dgm:cxn modelId="{CD8C6618-B83E-489F-B5C8-1F88CA8E63ED}" type="presOf" srcId="{44E18854-01A3-42D7-A520-FC5261D19170}" destId="{1BDA28CE-25CC-4FC8-B6A6-ED04EAE97C2B}" srcOrd="0" destOrd="0" presId="urn:microsoft.com/office/officeart/2009/3/layout/HorizontalOrganizationChart"/>
    <dgm:cxn modelId="{8FBE081A-5848-4EC4-A9E6-75F4A21A5367}" srcId="{84CDA8D1-5F25-4FBA-A2E5-6AD85A4EFC15}" destId="{E40E86BB-E9A9-43BD-B128-3EBCD403D290}" srcOrd="1" destOrd="0" parTransId="{5858EE45-FC7A-43A0-8B64-DC48F7DC8702}" sibTransId="{45B3B941-8C1F-4425-83FD-A083B681FD76}"/>
    <dgm:cxn modelId="{1C46061C-A19D-47B2-88B9-2B8A2E9AF334}" type="presOf" srcId="{E2EBBE91-2FFC-4D47-9383-076E5E5D00FD}" destId="{3F096232-3312-45F0-BB4B-B39130950491}" srcOrd="0" destOrd="0" presId="urn:microsoft.com/office/officeart/2009/3/layout/HorizontalOrganizationChart"/>
    <dgm:cxn modelId="{5FBE941D-1D7B-402D-86B2-6F30628D8121}" srcId="{19D17EB5-D6AE-4A51-92F2-77C80A0DACA6}" destId="{E5D8BEE3-57D7-4DD1-8E24-9B1597521368}" srcOrd="2" destOrd="0" parTransId="{01BB02E4-E946-4188-8980-7CD399D05175}" sibTransId="{9EFF6011-9F04-4A85-AA7F-4A4706ACDDA3}"/>
    <dgm:cxn modelId="{AEBD3A1E-2A79-4694-AF78-609BDC896D0F}" srcId="{19D17EB5-D6AE-4A51-92F2-77C80A0DACA6}" destId="{6DC3162D-BF2B-4BB2-9259-B385426C4AA6}" srcOrd="3" destOrd="0" parTransId="{66521306-D77B-4786-AD36-23CEF96A1E01}" sibTransId="{ABE6D28D-EF74-4FEB-A98A-4F60CB8CC551}"/>
    <dgm:cxn modelId="{7D50CF1E-5F9C-4C45-9273-F3629F17A692}" srcId="{FAC2CE72-8744-4649-8373-4DEF2923F064}" destId="{F9B5B60A-C843-4F63-A106-EC1FF47B52B6}" srcOrd="0" destOrd="0" parTransId="{63A8779E-0C42-48A6-AF15-FE546DB7A876}" sibTransId="{5D0E95AF-7056-4609-9973-8F6B6A490293}"/>
    <dgm:cxn modelId="{5365F61E-43E4-4ED3-8664-3DFFDCA79F6B}" srcId="{1BC31D8D-5CEF-44D0-BA27-0405E00CEA4F}" destId="{28CFDF49-F8E0-4B54-A392-9CBBD7B70A88}" srcOrd="0" destOrd="0" parTransId="{197AE2A8-8518-410B-A4C0-3F8CA97A6079}" sibTransId="{204B3928-184B-4CC8-9A6F-31824974D248}"/>
    <dgm:cxn modelId="{1984F91F-5BD2-4786-AA08-D20A555F571A}" type="presOf" srcId="{6DC3162D-BF2B-4BB2-9259-B385426C4AA6}" destId="{D9F858D7-BADE-41A3-8880-8648282FF46F}" srcOrd="0" destOrd="0" presId="urn:microsoft.com/office/officeart/2009/3/layout/HorizontalOrganizationChart"/>
    <dgm:cxn modelId="{F7F07722-8DB2-46EC-BD8E-E6C65811505B}" type="presOf" srcId="{45A467D1-DC7A-473B-BC7A-1210BDB6757F}" destId="{96019C35-B31F-47EC-8E1B-857613F15931}" srcOrd="0" destOrd="0" presId="urn:microsoft.com/office/officeart/2009/3/layout/HorizontalOrganizationChart"/>
    <dgm:cxn modelId="{03F0C724-AD89-4F93-A225-9FE51FDAE9ED}" type="presOf" srcId="{74B42C16-5C2E-484C-BC01-21E0EB549C42}" destId="{3C964080-6CBF-4C56-9F18-EB2C559A5FBD}" srcOrd="0" destOrd="0" presId="urn:microsoft.com/office/officeart/2009/3/layout/HorizontalOrganizationChart"/>
    <dgm:cxn modelId="{40481025-AE44-49C3-B29E-A47100041231}" type="presOf" srcId="{0F5F4189-43FD-41DE-8671-8D2641443B7F}" destId="{879DE5B8-D198-4939-BD4E-EE47ED017584}" srcOrd="0" destOrd="0" presId="urn:microsoft.com/office/officeart/2009/3/layout/HorizontalOrganizationChart"/>
    <dgm:cxn modelId="{DA10C525-C1FB-4F88-869B-423913AC7956}" type="presOf" srcId="{7EB122B3-52F2-4E20-904E-3E2AAC3493D5}" destId="{27E3519B-6F1D-4330-8E42-C733C3EE2B38}" srcOrd="1" destOrd="0" presId="urn:microsoft.com/office/officeart/2009/3/layout/HorizontalOrganizationChart"/>
    <dgm:cxn modelId="{3AAFB52C-ACFE-4BD9-8257-DAEBD6C5C567}" type="presOf" srcId="{890A4A79-ADF6-4E1E-91D0-EF3DC4867EE7}" destId="{1CCC22F1-233B-4FAC-B7F9-9145072D7216}" srcOrd="0" destOrd="0" presId="urn:microsoft.com/office/officeart/2009/3/layout/HorizontalOrganizationChart"/>
    <dgm:cxn modelId="{26AC9D2D-81CE-4CF0-A03F-6B794114CAC2}" type="presOf" srcId="{B973EF47-1D7C-4B46-86F1-42EC9F8F08D3}" destId="{FB256600-D1A6-4728-8C5E-A18797BBC966}" srcOrd="0" destOrd="0" presId="urn:microsoft.com/office/officeart/2009/3/layout/HorizontalOrganizationChart"/>
    <dgm:cxn modelId="{44DF702E-831B-43D5-816C-C5C669F8013A}" type="presOf" srcId="{DBEDF10D-9E91-41CD-AFA3-F0631198DFCF}" destId="{33EBEE5B-C194-4F77-9FCC-2CE4459C0C89}" srcOrd="0" destOrd="0" presId="urn:microsoft.com/office/officeart/2009/3/layout/HorizontalOrganizationChart"/>
    <dgm:cxn modelId="{7FF91C31-C191-4AC4-A2AF-D77AC342BA96}" type="presOf" srcId="{8CB9EB87-99C7-47CD-A2E9-D7351A6E7982}" destId="{6CA7FE0E-1549-4035-98FA-8E94CF51A690}" srcOrd="1" destOrd="0" presId="urn:microsoft.com/office/officeart/2009/3/layout/HorizontalOrganizationChart"/>
    <dgm:cxn modelId="{6ADF5833-602A-48A9-B832-FC40C375E986}" type="presOf" srcId="{FCF45437-EF22-4D7C-AEE1-B6EAA9A51F88}" destId="{07BF4BFD-ADB3-457E-AA20-670539A047AB}" srcOrd="0" destOrd="0" presId="urn:microsoft.com/office/officeart/2009/3/layout/HorizontalOrganizationChart"/>
    <dgm:cxn modelId="{865C2435-6407-43A1-83AC-EB67BDE9DFC7}" type="presOf" srcId="{9F7EE290-B80B-4651-8BF6-90A8631294DD}" destId="{270E41E6-6A78-495A-8EA3-A2DC882F0614}" srcOrd="0" destOrd="0" presId="urn:microsoft.com/office/officeart/2009/3/layout/HorizontalOrganizationChart"/>
    <dgm:cxn modelId="{E8C59735-A30F-4214-B8D1-DE85C1F6C51E}" type="presOf" srcId="{684DCF0C-4014-4AD1-897C-AE1FE2835668}" destId="{AF196787-6A58-4F58-A14D-4732465FBBF2}" srcOrd="1" destOrd="0" presId="urn:microsoft.com/office/officeart/2009/3/layout/HorizontalOrganizationChart"/>
    <dgm:cxn modelId="{EB862136-9757-49E9-9A33-EC556C52B556}" type="presOf" srcId="{906511C0-989E-462C-BD60-B8F5016ADF2E}" destId="{709C63AC-FFB4-4C93-9F1A-352E0424B099}" srcOrd="0" destOrd="0" presId="urn:microsoft.com/office/officeart/2009/3/layout/HorizontalOrganizationChart"/>
    <dgm:cxn modelId="{FF5D5038-E19D-4243-BDB0-C83C2EFA4423}" srcId="{D433A179-3752-4E11-9721-EEB4F85D513D}" destId="{EBE10569-4F32-4A64-92C2-17CFE18D5BD7}" srcOrd="0" destOrd="0" parTransId="{85622120-D275-44F1-B989-28364AA44A7E}" sibTransId="{F12DAED7-8F09-4F75-8952-902432067290}"/>
    <dgm:cxn modelId="{7A40AB3A-677B-4386-B50B-0BF597FB59A4}" type="presOf" srcId="{B36EB261-7C8A-4D69-8CA0-2ABAF02DAB92}" destId="{8C07EA9B-170E-418F-889E-9CD0E4BAA264}" srcOrd="0" destOrd="0" presId="urn:microsoft.com/office/officeart/2009/3/layout/HorizontalOrganizationChart"/>
    <dgm:cxn modelId="{2E5CFB3A-53EE-40EC-85BC-E8642FA507A5}" type="presOf" srcId="{4A316F98-AF22-445A-BBA0-39849B623136}" destId="{E9FE5080-A47D-4CDC-9E68-211440601E25}" srcOrd="0" destOrd="0" presId="urn:microsoft.com/office/officeart/2009/3/layout/HorizontalOrganizationChart"/>
    <dgm:cxn modelId="{9E8DB93C-07A6-43C9-B96A-D260DA3C39A0}" type="presOf" srcId="{7EB122B3-52F2-4E20-904E-3E2AAC3493D5}" destId="{76FF8305-0DF2-4F42-A69E-386789BCE822}" srcOrd="0" destOrd="0" presId="urn:microsoft.com/office/officeart/2009/3/layout/HorizontalOrganizationChart"/>
    <dgm:cxn modelId="{771B533D-4E6E-4726-9400-6DF8715B756A}" srcId="{8CB9EB87-99C7-47CD-A2E9-D7351A6E7982}" destId="{7EB122B3-52F2-4E20-904E-3E2AAC3493D5}" srcOrd="0" destOrd="0" parTransId="{48E4F9B1-0820-4511-AA62-29C84A61145F}" sibTransId="{F0AFC7AC-8E4A-44C2-9E95-1E591911B8A7}"/>
    <dgm:cxn modelId="{2DDABC3D-AB07-4A4A-B14E-6124B8AFB73F}" type="presOf" srcId="{CBC97DAC-047E-4203-878F-902BF4B6A85E}" destId="{6304BAFA-0755-49F7-9B39-80DEE704D9AC}" srcOrd="0" destOrd="0" presId="urn:microsoft.com/office/officeart/2009/3/layout/HorizontalOrganizationChart"/>
    <dgm:cxn modelId="{B0D7693F-37AD-4B9E-B11B-A3A7D458C0FE}" type="presOf" srcId="{587EEE79-F1B8-4BAD-A770-9915B1A28A4B}" destId="{AD93AF64-1971-47DE-A471-98A371B17080}" srcOrd="0" destOrd="0" presId="urn:microsoft.com/office/officeart/2009/3/layout/HorizontalOrganizationChart"/>
    <dgm:cxn modelId="{555DC33F-764A-455E-9B72-A804C1A5C97A}" type="presOf" srcId="{906511C0-989E-462C-BD60-B8F5016ADF2E}" destId="{0A618837-E59C-4C06-8743-C93F02833A24}" srcOrd="1" destOrd="0" presId="urn:microsoft.com/office/officeart/2009/3/layout/HorizontalOrganizationChart"/>
    <dgm:cxn modelId="{79903C40-129B-46D0-87A3-F2A5E1F86DD4}" type="presOf" srcId="{19D17EB5-D6AE-4A51-92F2-77C80A0DACA6}" destId="{4FC68D9E-A062-4C3F-9E6B-55587A3ECBCD}" srcOrd="0" destOrd="0" presId="urn:microsoft.com/office/officeart/2009/3/layout/HorizontalOrganizationChart"/>
    <dgm:cxn modelId="{BDA0A25D-E207-4D60-B82F-6F59EB3054BE}" type="presOf" srcId="{6D62C018-80E6-4000-8246-A256E449539A}" destId="{4D867FDD-18F6-4022-9F6B-0E13BCC62885}" srcOrd="0" destOrd="0" presId="urn:microsoft.com/office/officeart/2009/3/layout/HorizontalOrganizationChart"/>
    <dgm:cxn modelId="{47820242-E815-488C-A86E-CDD37B11F7E5}" type="presOf" srcId="{FAC2CE72-8744-4649-8373-4DEF2923F064}" destId="{86357F4F-9E7F-4650-BA78-32E987BCE92B}" srcOrd="0" destOrd="0" presId="urn:microsoft.com/office/officeart/2009/3/layout/HorizontalOrganizationChart"/>
    <dgm:cxn modelId="{16346362-97BC-4184-8DD7-B913D68E2F97}" type="presOf" srcId="{66521306-D77B-4786-AD36-23CEF96A1E01}" destId="{56D84950-A006-4605-B9B1-25A404B12515}" srcOrd="0" destOrd="0" presId="urn:microsoft.com/office/officeart/2009/3/layout/HorizontalOrganizationChart"/>
    <dgm:cxn modelId="{7DCB4943-7410-4B05-A49A-1FA2D59F57AD}" type="presOf" srcId="{D433A179-3752-4E11-9721-EEB4F85D513D}" destId="{EAF43AA5-240D-4988-9D24-A5D5AC1D80B2}" srcOrd="0" destOrd="0" presId="urn:microsoft.com/office/officeart/2009/3/layout/HorizontalOrganizationChart"/>
    <dgm:cxn modelId="{D5B70E64-8522-400D-8E7D-D3E4D32E6EA5}" type="presOf" srcId="{B973EF47-1D7C-4B46-86F1-42EC9F8F08D3}" destId="{DABC9A1C-71C4-48EC-84FC-624ADACF112A}" srcOrd="1" destOrd="0" presId="urn:microsoft.com/office/officeart/2009/3/layout/HorizontalOrganizationChart"/>
    <dgm:cxn modelId="{34A8D264-3D30-4986-A6EC-412C6DB0FC32}" srcId="{4C83492E-AFB2-4F93-8B4D-C43AE6D84B77}" destId="{CF576273-6415-45EE-8B34-E6652A2743F0}" srcOrd="0" destOrd="0" parTransId="{370893B2-58F7-4A6F-9F7A-CBF1B6D07B88}" sibTransId="{670E8501-283E-4128-9435-95A17FF0F45E}"/>
    <dgm:cxn modelId="{35208366-D40C-4C67-821A-B85BEA90B9A7}" srcId="{B36EB261-7C8A-4D69-8CA0-2ABAF02DAB92}" destId="{8CB9EB87-99C7-47CD-A2E9-D7351A6E7982}" srcOrd="3" destOrd="0" parTransId="{DF62E6EA-4F24-4DAE-B247-BE8C48237303}" sibTransId="{D7F92CC6-5140-4018-9FCF-ED7FBEE07126}"/>
    <dgm:cxn modelId="{F60FAB66-9544-43B1-8C7C-1CC04625788B}" type="presOf" srcId="{28CFDF49-F8E0-4B54-A392-9CBBD7B70A88}" destId="{DBF0CB19-4797-4AD9-96FD-5DB0EF2F1F15}" srcOrd="0" destOrd="0" presId="urn:microsoft.com/office/officeart/2009/3/layout/HorizontalOrganizationChart"/>
    <dgm:cxn modelId="{5D144948-0618-4224-A177-3B8101B50C47}" type="presOf" srcId="{EBE9F956-7AB2-4280-924E-7E1FC1F015A1}" destId="{6869D4BF-5301-480D-B6A3-60E0D46F7521}" srcOrd="1" destOrd="0" presId="urn:microsoft.com/office/officeart/2009/3/layout/HorizontalOrganizationChart"/>
    <dgm:cxn modelId="{E78C6E48-2DA5-43A3-AAD5-3F8F3A50C0E7}" srcId="{684DCF0C-4014-4AD1-897C-AE1FE2835668}" destId="{FCF45437-EF22-4D7C-AEE1-B6EAA9A51F88}" srcOrd="0" destOrd="0" parTransId="{6B00A9FA-6234-4E96-A5A9-C7858EF6F563}" sibTransId="{18D33895-541A-4021-BF89-4549A68C13E0}"/>
    <dgm:cxn modelId="{92C49D68-C609-449A-8E7F-5547E4D1E793}" type="presOf" srcId="{33F050E6-9890-4DC5-8B13-BF962B42F22C}" destId="{ACAD56B1-99F1-4228-93F4-D71DABB479C4}" srcOrd="0" destOrd="0" presId="urn:microsoft.com/office/officeart/2009/3/layout/HorizontalOrganizationChart"/>
    <dgm:cxn modelId="{7E809F48-891A-490B-A5CF-798F20377CA5}" type="presOf" srcId="{CF576273-6415-45EE-8B34-E6652A2743F0}" destId="{40CABCE2-F0A9-4365-8D95-EFF30ED32B11}" srcOrd="0" destOrd="0" presId="urn:microsoft.com/office/officeart/2009/3/layout/HorizontalOrganizationChart"/>
    <dgm:cxn modelId="{C55ED848-26EE-497F-ABBC-2D574278F2D2}" srcId="{DE952244-DCFC-4913-9F29-9B591202B41D}" destId="{74B42C16-5C2E-484C-BC01-21E0EB549C42}" srcOrd="2" destOrd="0" parTransId="{1A7274DD-5C28-4DC6-A16B-8716A2AE0D4F}" sibTransId="{E421194B-80E2-4ABB-9348-F3C841D0E98C}"/>
    <dgm:cxn modelId="{5F63B869-112F-41B6-8535-547C5BE552B8}" type="presOf" srcId="{8CB9EB87-99C7-47CD-A2E9-D7351A6E7982}" destId="{1E4A9FC2-7B20-4E1E-9667-374C741F3D42}" srcOrd="0" destOrd="0" presId="urn:microsoft.com/office/officeart/2009/3/layout/HorizontalOrganizationChart"/>
    <dgm:cxn modelId="{F12EDD6A-26E1-438C-9B09-494195DC4451}" type="presOf" srcId="{D02FA259-9B0A-48D0-A931-CD3141C371D4}" destId="{57ED725D-006B-4E7D-AAC9-C50795F2C792}" srcOrd="1" destOrd="0" presId="urn:microsoft.com/office/officeart/2009/3/layout/HorizontalOrganizationChart"/>
    <dgm:cxn modelId="{7D842A6C-A7D7-4958-BF06-4AA8FB31EFB8}" type="presOf" srcId="{A26604A6-44F7-421C-97FE-1AC27548CB30}" destId="{1F1EC198-BB9F-4816-B901-406C91DE26A1}" srcOrd="1" destOrd="0" presId="urn:microsoft.com/office/officeart/2009/3/layout/HorizontalOrganizationChart"/>
    <dgm:cxn modelId="{9259794C-A46F-43CF-8AD4-229597E8228B}" type="presOf" srcId="{AF25F578-A331-47A9-9DD8-898D0427A073}" destId="{856F2A91-A475-4863-B14C-552FD3D06B30}" srcOrd="1" destOrd="0" presId="urn:microsoft.com/office/officeart/2009/3/layout/HorizontalOrganizationChart"/>
    <dgm:cxn modelId="{C0CC384D-4763-4035-BA2C-A8407CDAC0C2}" type="presOf" srcId="{E5D8BEE3-57D7-4DD1-8E24-9B1597521368}" destId="{D9BF04AF-5978-4EDB-9071-BD24C5D4D166}" srcOrd="1" destOrd="0" presId="urn:microsoft.com/office/officeart/2009/3/layout/HorizontalOrganizationChart"/>
    <dgm:cxn modelId="{E0B1664D-F040-4977-8CC4-0C8B88D09DD2}" type="presOf" srcId="{D7A05724-0A85-4A29-8FD7-FF549EE9D684}" destId="{2D417BD7-9E4A-4EF6-9481-955EB183F781}" srcOrd="0" destOrd="0" presId="urn:microsoft.com/office/officeart/2009/3/layout/HorizontalOrganizationChart"/>
    <dgm:cxn modelId="{19B8B96D-D601-4C52-A0C9-543452C23CB5}" srcId="{FA043A58-2CD8-42B4-BDEB-85348150D6A0}" destId="{180F34FD-0BA8-4F2F-A73A-3CFE3449F84A}" srcOrd="0" destOrd="0" parTransId="{5582B67C-8EB6-4EDF-8714-F86FFDAE5605}" sibTransId="{FD209E10-52FB-4077-9798-586F67FE45D8}"/>
    <dgm:cxn modelId="{6D49866E-FF5A-417A-B8A6-97B74E380AF9}" type="presOf" srcId="{D27B536B-74F6-4574-BC11-53518D29D733}" destId="{AF1696BF-E19F-44FF-8745-03BA0A06AC81}" srcOrd="0" destOrd="0" presId="urn:microsoft.com/office/officeart/2009/3/layout/HorizontalOrganizationChart"/>
    <dgm:cxn modelId="{9B0F2E4F-DD67-4DAC-8D15-CE4BB0768759}" srcId="{84CDA8D1-5F25-4FBA-A2E5-6AD85A4EFC15}" destId="{FA043A58-2CD8-42B4-BDEB-85348150D6A0}" srcOrd="0" destOrd="0" parTransId="{347E16E1-BDFC-4BDA-8BC4-39B6AB445B4E}" sibTransId="{CA72CD3B-F62E-4876-A1B8-6E28A39D271B}"/>
    <dgm:cxn modelId="{EA504B4F-470C-4A35-B497-77D897EB6945}" srcId="{19D17EB5-D6AE-4A51-92F2-77C80A0DACA6}" destId="{6D62C018-80E6-4000-8246-A256E449539A}" srcOrd="0" destOrd="0" parTransId="{8DF4385B-0491-4957-859D-CF38B8564D86}" sibTransId="{F9A5B881-0BA6-413B-83D9-D0CB62A443DC}"/>
    <dgm:cxn modelId="{D74E586F-F908-41A6-81ED-6D8E824C6F96}" type="presOf" srcId="{DF62E6EA-4F24-4DAE-B247-BE8C48237303}" destId="{38AA1CCA-FCC9-4040-9447-E3918D292E66}" srcOrd="0" destOrd="0" presId="urn:microsoft.com/office/officeart/2009/3/layout/HorizontalOrganizationChart"/>
    <dgm:cxn modelId="{B2618150-B8C6-49D3-B6F4-512DDF72D5A4}" type="presOf" srcId="{1BC31D8D-5CEF-44D0-BA27-0405E00CEA4F}" destId="{BE7CCD78-1F6A-4FF1-8469-B96F270F0E12}" srcOrd="1" destOrd="0" presId="urn:microsoft.com/office/officeart/2009/3/layout/HorizontalOrganizationChart"/>
    <dgm:cxn modelId="{BE46F370-5887-4B8B-977C-DC880677A96F}" type="presOf" srcId="{684DCF0C-4014-4AD1-897C-AE1FE2835668}" destId="{0962C63D-971E-4445-9059-810A4821FB6A}" srcOrd="0" destOrd="0" presId="urn:microsoft.com/office/officeart/2009/3/layout/HorizontalOrganizationChart"/>
    <dgm:cxn modelId="{E33BA571-5DFB-41B4-84FF-659C38B248AE}" srcId="{A9043818-D814-4430-8860-3D00562BD030}" destId="{DC848237-920A-4252-9A19-CEB6B6C1C1BB}" srcOrd="0" destOrd="0" parTransId="{CBC97DAC-047E-4203-878F-902BF4B6A85E}" sibTransId="{41419DC9-C241-459D-91F6-43A6E1AD26DA}"/>
    <dgm:cxn modelId="{0DFA6272-9096-41F3-B1A3-367F86231479}" type="presOf" srcId="{9D1A61D8-3D87-4BAE-B42A-336D1D9C4D3C}" destId="{CFC70345-43CE-4FCE-A99D-9510A5F8D622}" srcOrd="0" destOrd="0" presId="urn:microsoft.com/office/officeart/2009/3/layout/HorizontalOrganizationChart"/>
    <dgm:cxn modelId="{36EA0974-FF96-4658-A977-B4B8F4579601}" type="presOf" srcId="{4E22AC59-F74E-4191-8BF1-E2C762338419}" destId="{8CCDA115-0130-4249-9643-D49199112BE2}" srcOrd="0" destOrd="0" presId="urn:microsoft.com/office/officeart/2009/3/layout/HorizontalOrganizationChart"/>
    <dgm:cxn modelId="{8C697B75-57E5-4D98-9CDA-D6462847F8FB}" srcId="{19D17EB5-D6AE-4A51-92F2-77C80A0DACA6}" destId="{4C83492E-AFB2-4F93-8B4D-C43AE6D84B77}" srcOrd="1" destOrd="0" parTransId="{A80C392A-3E08-4F89-B5F2-5DF95C9376BC}" sibTransId="{8C721DE8-309A-429E-A755-F286676FA3D9}"/>
    <dgm:cxn modelId="{F9495B77-427D-4EA7-AB69-B99F906A9D94}" srcId="{0F5F4189-43FD-41DE-8671-8D2641443B7F}" destId="{84CDA8D1-5F25-4FBA-A2E5-6AD85A4EFC15}" srcOrd="0" destOrd="0" parTransId="{4C79AC83-1DFC-4547-8CA8-F69B50C69DAC}" sibTransId="{36C0609F-C1FA-4713-B3B2-07F2125E1217}"/>
    <dgm:cxn modelId="{2CF64A57-25C9-45C5-B4BD-FAC6A6469B6F}" srcId="{DE952244-DCFC-4913-9F29-9B591202B41D}" destId="{D27B536B-74F6-4574-BC11-53518D29D733}" srcOrd="1" destOrd="0" parTransId="{8E980992-7504-4E3F-9920-F1B55FE429D0}" sibTransId="{B70301BB-67A6-4CD3-8043-C651B2EB5B37}"/>
    <dgm:cxn modelId="{35505377-E7CB-4343-9D09-616D17D7ABBC}" type="presOf" srcId="{58AFABD4-B9F1-4B11-8978-BDEB00CED54D}" destId="{6C21C6AE-6039-4FA6-A032-39386B91E4A1}" srcOrd="0" destOrd="0" presId="urn:microsoft.com/office/officeart/2009/3/layout/HorizontalOrganizationChart"/>
    <dgm:cxn modelId="{D3606D78-8EED-4495-8D68-9A51F3CFB8AA}" type="presOf" srcId="{62E111C8-9415-42BD-97EB-8B70967B9EE7}" destId="{06FE25A4-CCB1-48D5-8FF8-8A1FF31F6B87}" srcOrd="0" destOrd="0" presId="urn:microsoft.com/office/officeart/2009/3/layout/HorizontalOrganizationChart"/>
    <dgm:cxn modelId="{3BD83F79-C3D1-404B-9C44-7F1D3DF66AD7}" type="presOf" srcId="{E47FE0AC-69BB-4DA4-BF18-309249BF6607}" destId="{E8FE0F43-F7F5-4A96-A8B9-84A9B8291479}" srcOrd="0" destOrd="0" presId="urn:microsoft.com/office/officeart/2009/3/layout/HorizontalOrganizationChart"/>
    <dgm:cxn modelId="{CADEC179-C18B-4C33-B922-03E591E18DD3}" type="presOf" srcId="{367628AC-79CB-46BE-A825-E05D3B56BB6C}" destId="{BD5B3DA7-F95A-4F91-9E9B-0E2CD8A3D686}" srcOrd="0" destOrd="0" presId="urn:microsoft.com/office/officeart/2009/3/layout/HorizontalOrganizationChart"/>
    <dgm:cxn modelId="{9565BD7A-6EDF-4D5B-9D1E-E10F4668CF53}" type="presOf" srcId="{367628AC-79CB-46BE-A825-E05D3B56BB6C}" destId="{C1499C7C-9B84-47B3-A4AD-8FDA8AC45903}" srcOrd="1" destOrd="0" presId="urn:microsoft.com/office/officeart/2009/3/layout/HorizontalOrganizationChart"/>
    <dgm:cxn modelId="{A18D6F7C-A7E3-44ED-886B-19E3C25A9111}" type="presOf" srcId="{41293E65-8B2B-4E47-9BD2-C31F1CDBD66A}" destId="{98C2D917-C154-4268-ACCE-ACC2DFB7A2B4}" srcOrd="0" destOrd="0" presId="urn:microsoft.com/office/officeart/2009/3/layout/HorizontalOrganizationChart"/>
    <dgm:cxn modelId="{65DCC17C-BE95-49CA-97D3-372B6E35BBC8}" type="presOf" srcId="{2DDF2893-CB2A-4332-BB5F-3D9D1E7CFC79}" destId="{B7AC52C7-5DA5-475C-ABCE-4F574B64D641}" srcOrd="0" destOrd="0" presId="urn:microsoft.com/office/officeart/2009/3/layout/HorizontalOrganizationChart"/>
    <dgm:cxn modelId="{82614D7D-645B-4ED0-8BA5-89923115F002}" type="presOf" srcId="{1A7274DD-5C28-4DC6-A16B-8716A2AE0D4F}" destId="{8167C9D2-0E12-435E-B58D-EBFFF357C0C4}" srcOrd="0" destOrd="0" presId="urn:microsoft.com/office/officeart/2009/3/layout/HorizontalOrganizationChart"/>
    <dgm:cxn modelId="{52D58F7F-3C05-4518-A38A-67FB91C6BEFE}" srcId="{FA043A58-2CD8-42B4-BDEB-85348150D6A0}" destId="{906511C0-989E-462C-BD60-B8F5016ADF2E}" srcOrd="3" destOrd="0" parTransId="{508B420F-177F-44A3-9C78-92AA8DE36B05}" sibTransId="{62582071-FB0C-411C-9E34-8CBA6941FD19}"/>
    <dgm:cxn modelId="{8939FE7F-84C3-415B-8FAA-507E5D07E643}" srcId="{209FDF98-0F69-4FD2-8322-E5EDB09C1631}" destId="{D02FA259-9B0A-48D0-A931-CD3141C371D4}" srcOrd="0" destOrd="0" parTransId="{BE627CBB-95A5-4AA6-9CDD-975161AD82A5}" sibTransId="{BD9FEC54-05A1-4E01-AA42-259292F9236A}"/>
    <dgm:cxn modelId="{6587FD81-D282-4A05-925B-F623D20AD9BA}" type="presOf" srcId="{F9B5B60A-C843-4F63-A106-EC1FF47B52B6}" destId="{8EF21A16-828F-4AED-A96F-4BF9B916101D}" srcOrd="1" destOrd="0" presId="urn:microsoft.com/office/officeart/2009/3/layout/HorizontalOrganizationChart"/>
    <dgm:cxn modelId="{5CCDE083-E880-468D-9085-6B23A7338D27}" type="presOf" srcId="{A9043818-D814-4430-8860-3D00562BD030}" destId="{7A737F66-702F-419B-9DC1-A264FAF77872}" srcOrd="1" destOrd="0" presId="urn:microsoft.com/office/officeart/2009/3/layout/HorizontalOrganizationChart"/>
    <dgm:cxn modelId="{C56B8384-A5DB-4AC8-8B7E-812C41B5F6BD}" srcId="{84CDA8D1-5F25-4FBA-A2E5-6AD85A4EFC15}" destId="{DE952244-DCFC-4913-9F29-9B591202B41D}" srcOrd="3" destOrd="0" parTransId="{1D153A42-4913-457E-BF2D-3A923C2475C8}" sibTransId="{066F508C-0844-4614-A002-6EEBEFB6861E}"/>
    <dgm:cxn modelId="{B23EC085-A23E-4BE7-859E-476372A9C67A}" type="presOf" srcId="{8E980992-7504-4E3F-9920-F1B55FE429D0}" destId="{C00854A2-9C8E-4C13-99C8-D88EC3A341E5}" srcOrd="0" destOrd="0" presId="urn:microsoft.com/office/officeart/2009/3/layout/HorizontalOrganizationChart"/>
    <dgm:cxn modelId="{5FF45B87-9DE4-47DC-ADA6-ED06E9063E5D}" type="presOf" srcId="{84CDA8D1-5F25-4FBA-A2E5-6AD85A4EFC15}" destId="{654B2BE0-A4B1-4C87-93E5-1767EB4A29C8}" srcOrd="0" destOrd="0" presId="urn:microsoft.com/office/officeart/2009/3/layout/HorizontalOrganizationChart"/>
    <dgm:cxn modelId="{3C2F9787-006B-4225-A61D-40CD6189A41E}" type="presOf" srcId="{F9B5B60A-C843-4F63-A106-EC1FF47B52B6}" destId="{FFCF3C9A-D3BF-49E3-9D81-C031F7A4F4F2}" srcOrd="0" destOrd="0" presId="urn:microsoft.com/office/officeart/2009/3/layout/HorizontalOrganizationChart"/>
    <dgm:cxn modelId="{540FE788-3453-468A-97BB-CA3127FD46DA}" type="presOf" srcId="{4C83492E-AFB2-4F93-8B4D-C43AE6D84B77}" destId="{A5CF169E-24A7-4F71-A3F6-09F853D7A463}" srcOrd="1" destOrd="0" presId="urn:microsoft.com/office/officeart/2009/3/layout/HorizontalOrganizationChart"/>
    <dgm:cxn modelId="{8B79F088-6713-40E1-88C7-59F259980306}" type="presOf" srcId="{85622120-D275-44F1-B989-28364AA44A7E}" destId="{832BC703-F53E-425A-B0AB-C87040179A14}" srcOrd="0" destOrd="0" presId="urn:microsoft.com/office/officeart/2009/3/layout/HorizontalOrganizationChart"/>
    <dgm:cxn modelId="{E263638A-4D3B-43F4-BBAB-DE4D47D8C6E4}" type="presOf" srcId="{EBE10569-4F32-4A64-92C2-17CFE18D5BD7}" destId="{6E57A67B-2CB4-46CD-AAE6-D9F546485042}" srcOrd="0" destOrd="0" presId="urn:microsoft.com/office/officeart/2009/3/layout/HorizontalOrganizationChart"/>
    <dgm:cxn modelId="{34A8828C-F807-4467-BD89-DC0A4BCF7066}" type="presOf" srcId="{10191058-61ED-406B-93F7-96521E719931}" destId="{DFEAC12D-BA00-4487-B691-A17DF8F6AD14}" srcOrd="0" destOrd="0" presId="urn:microsoft.com/office/officeart/2009/3/layout/HorizontalOrganizationChart"/>
    <dgm:cxn modelId="{51953D8D-B414-4DA8-9110-E430C2501E4A}" type="presOf" srcId="{A7586BC9-5405-49EA-AB31-57AD6CD920CC}" destId="{3E8BFE98-9AB1-4E1E-A625-67CBC2CDD915}" srcOrd="0" destOrd="0" presId="urn:microsoft.com/office/officeart/2009/3/layout/HorizontalOrganizationChart"/>
    <dgm:cxn modelId="{AA3CEF90-AC6B-495A-B2AD-09A4B624363E}" type="presOf" srcId="{2A96D5CD-9316-4E4C-AC16-52ABF15F451B}" destId="{B2D08C99-250C-47FD-94DD-7899835B2059}" srcOrd="0" destOrd="0" presId="urn:microsoft.com/office/officeart/2009/3/layout/HorizontalOrganizationChart"/>
    <dgm:cxn modelId="{FEA40994-2CEB-4EAB-AC43-2E328C7FE589}" type="presOf" srcId="{5858EE45-FC7A-43A0-8B64-DC48F7DC8702}" destId="{F910E0FD-0995-48E8-8AB7-B580902F6AB5}" srcOrd="0" destOrd="0" presId="urn:microsoft.com/office/officeart/2009/3/layout/HorizontalOrganizationChart"/>
    <dgm:cxn modelId="{29D50F95-818A-4D34-BBF6-357CFCFDF02F}" srcId="{84CDA8D1-5F25-4FBA-A2E5-6AD85A4EFC15}" destId="{19D17EB5-D6AE-4A51-92F2-77C80A0DACA6}" srcOrd="2" destOrd="0" parTransId="{4A316F98-AF22-445A-BBA0-39849B623136}" sibTransId="{ACFD5D81-1129-4B4B-BF41-7CC6D87EC649}"/>
    <dgm:cxn modelId="{5FC0D595-00A7-4A44-A7FC-C81FC4CC1D2B}" srcId="{FA043A58-2CD8-42B4-BDEB-85348150D6A0}" destId="{890A4A79-ADF6-4E1E-91D0-EF3DC4867EE7}" srcOrd="2" destOrd="0" parTransId="{41293E65-8B2B-4E47-9BD2-C31F1CDBD66A}" sibTransId="{7ED8EA43-B4CB-4986-8FCA-23F815C9D85B}"/>
    <dgm:cxn modelId="{B98BEA96-1CDD-4101-B68A-0190E273ACB7}" type="presOf" srcId="{6B37CE4F-DA85-4A6F-B78A-43D1835B751E}" destId="{52995220-B83A-4B57-8232-2D929B5C74B2}" srcOrd="0" destOrd="0" presId="urn:microsoft.com/office/officeart/2009/3/layout/HorizontalOrganizationChart"/>
    <dgm:cxn modelId="{3B9D9697-D05C-4B16-A4A2-4AD0473EC84C}" srcId="{E40E86BB-E9A9-43BD-B128-3EBCD403D290}" destId="{AEA5761B-87F0-4F12-9985-BADA7438468E}" srcOrd="0" destOrd="0" parTransId="{E2EBBE91-2FFC-4D47-9383-076E5E5D00FD}" sibTransId="{6542137A-F777-46CD-95CD-2CBCEEDC9C68}"/>
    <dgm:cxn modelId="{56CA1B9C-63E6-4F3B-9D93-34F4458D29D5}" type="presOf" srcId="{180F34FD-0BA8-4F2F-A73A-3CFE3449F84A}" destId="{2ADABF59-CD94-48FF-B9FF-DEDDD337B310}" srcOrd="1" destOrd="0" presId="urn:microsoft.com/office/officeart/2009/3/layout/HorizontalOrganizationChart"/>
    <dgm:cxn modelId="{1A915C9C-650C-4308-87ED-557BD45CD71B}" type="presOf" srcId="{5582B67C-8EB6-4EDF-8714-F86FFDAE5605}" destId="{C5ED6C19-4460-4483-BD30-535D56B70D23}" srcOrd="0" destOrd="0" presId="urn:microsoft.com/office/officeart/2009/3/layout/HorizontalOrganizationChart"/>
    <dgm:cxn modelId="{42A5719C-5DFF-4555-8558-2E34A4B0DCC7}" type="presOf" srcId="{A26604A6-44F7-421C-97FE-1AC27548CB30}" destId="{6EE5AEA6-8EA5-468E-99C3-3E949C2E5E94}" srcOrd="0" destOrd="0" presId="urn:microsoft.com/office/officeart/2009/3/layout/HorizontalOrganizationChart"/>
    <dgm:cxn modelId="{573C589D-B509-4FB5-A47C-48DA6C349338}" type="presOf" srcId="{AEA5761B-87F0-4F12-9985-BADA7438468E}" destId="{4F8D6381-C391-46D2-BAB2-646AD71021D2}" srcOrd="0" destOrd="0" presId="urn:microsoft.com/office/officeart/2009/3/layout/HorizontalOrganizationChart"/>
    <dgm:cxn modelId="{D9663A9E-0EE4-4A31-8539-C73C66A5CF9E}" type="presOf" srcId="{180F34FD-0BA8-4F2F-A73A-3CFE3449F84A}" destId="{8767E6C2-A8D0-4729-B5AC-C19FD62D87EE}" srcOrd="0" destOrd="0" presId="urn:microsoft.com/office/officeart/2009/3/layout/HorizontalOrganizationChart"/>
    <dgm:cxn modelId="{8A4F87A0-1149-434C-AA94-50AE1A7E112C}" srcId="{E40E86BB-E9A9-43BD-B128-3EBCD403D290}" destId="{1BC31D8D-5CEF-44D0-BA27-0405E00CEA4F}" srcOrd="1" destOrd="0" parTransId="{9F7EE290-B80B-4651-8BF6-90A8631294DD}" sibTransId="{24CA2466-2AD8-44F2-8412-BBDD786B5C62}"/>
    <dgm:cxn modelId="{6F177CA1-94CD-487B-9F75-8EC1DD0C20B3}" type="presOf" srcId="{E02BAE0F-26F0-4B00-AC43-A49263BB944A}" destId="{EF59D432-6069-4AFA-867C-980003B68052}" srcOrd="0" destOrd="0" presId="urn:microsoft.com/office/officeart/2009/3/layout/HorizontalOrganizationChart"/>
    <dgm:cxn modelId="{B6613EA7-6870-442A-B5E8-F0D7CF7FC692}" srcId="{EBE9F956-7AB2-4280-924E-7E1FC1F015A1}" destId="{9A90F59A-5E1A-48BF-B28D-554460277FE1}" srcOrd="0" destOrd="0" parTransId="{58AFABD4-B9F1-4B11-8978-BDEB00CED54D}" sibTransId="{3ECEF8F7-F2B0-479B-A86B-6B713C2037AF}"/>
    <dgm:cxn modelId="{1D2EF5A7-486B-4DC0-BA6E-75994403B476}" srcId="{6D62C018-80E6-4000-8246-A256E449539A}" destId="{B973EF47-1D7C-4B46-86F1-42EC9F8F08D3}" srcOrd="0" destOrd="0" parTransId="{44E18854-01A3-42D7-A520-FC5261D19170}" sibTransId="{3ED95440-7CCA-46A3-AA9E-09510A74BE66}"/>
    <dgm:cxn modelId="{631E77A8-4242-4093-A249-EE05705AAB99}" type="presOf" srcId="{A9043818-D814-4430-8860-3D00562BD030}" destId="{BA922843-E611-4E47-A8D8-4A9997C1B839}" srcOrd="0" destOrd="0" presId="urn:microsoft.com/office/officeart/2009/3/layout/HorizontalOrganizationChart"/>
    <dgm:cxn modelId="{F8F3E7A8-EFF7-4EBF-BE3B-E4734F0F507C}" srcId="{B36EB261-7C8A-4D69-8CA0-2ABAF02DAB92}" destId="{D433A179-3752-4E11-9721-EEB4F85D513D}" srcOrd="0" destOrd="0" parTransId="{33F050E6-9890-4DC5-8B13-BF962B42F22C}" sibTransId="{1FC31836-1CD3-4AFF-BBAF-1B215E6923A6}"/>
    <dgm:cxn modelId="{9BE0F1AB-BE0B-48E9-9364-957AF0864346}" type="presOf" srcId="{DE952244-DCFC-4913-9F29-9B591202B41D}" destId="{0AF86915-60EE-4314-9538-E0AF313C3D72}" srcOrd="0" destOrd="0" presId="urn:microsoft.com/office/officeart/2009/3/layout/HorizontalOrganizationChart"/>
    <dgm:cxn modelId="{E4B023AD-C37B-4558-B610-B3C65685CF19}" type="presOf" srcId="{FA043A58-2CD8-42B4-BDEB-85348150D6A0}" destId="{7B0EC888-7E85-4441-81A8-2ACB732782E4}" srcOrd="1" destOrd="0" presId="urn:microsoft.com/office/officeart/2009/3/layout/HorizontalOrganizationChart"/>
    <dgm:cxn modelId="{533968B0-62A6-42A8-ABD1-ED1A75AD7774}" srcId="{B36EB261-7C8A-4D69-8CA0-2ABAF02DAB92}" destId="{A9043818-D814-4430-8860-3D00562BD030}" srcOrd="2" destOrd="0" parTransId="{2A96D5CD-9316-4E4C-AC16-52ABF15F451B}" sibTransId="{23A98D95-51F7-4840-844C-4138AF722B78}"/>
    <dgm:cxn modelId="{3B788CB0-C6FE-4E16-BCF4-5E240BBA6524}" type="presOf" srcId="{DC848237-920A-4252-9A19-CEB6B6C1C1BB}" destId="{6D87AFBA-F692-46DA-B9F8-C3553C490B94}" srcOrd="1" destOrd="0" presId="urn:microsoft.com/office/officeart/2009/3/layout/HorizontalOrganizationChart"/>
    <dgm:cxn modelId="{59518AB3-BFBC-4789-9C26-B1702DCA50D8}" type="presOf" srcId="{C127DD3A-3DC0-4493-B174-EA837C4E1A86}" destId="{0FDD9E94-2D38-4C10-B86C-C076A395EE64}" srcOrd="1" destOrd="0" presId="urn:microsoft.com/office/officeart/2009/3/layout/HorizontalOrganizationChart"/>
    <dgm:cxn modelId="{046CAAB6-8275-4652-A30C-6DAD6835AA7B}" type="presOf" srcId="{63A8779E-0C42-48A6-AF15-FE546DB7A876}" destId="{69A9E7FA-9F0B-4336-9424-70BC6C481B25}" srcOrd="0" destOrd="0" presId="urn:microsoft.com/office/officeart/2009/3/layout/HorizontalOrganizationChart"/>
    <dgm:cxn modelId="{717563B7-8D38-4318-8DE1-B2C4939A9893}" srcId="{E40E86BB-E9A9-43BD-B128-3EBCD403D290}" destId="{FAC2CE72-8744-4649-8373-4DEF2923F064}" srcOrd="2" destOrd="0" parTransId="{E02BAE0F-26F0-4B00-AC43-A49263BB944A}" sibTransId="{AA912CAB-760D-4278-A8BC-5918A441A4E0}"/>
    <dgm:cxn modelId="{FAF254B7-D7BF-4D3F-8CEB-D7FC4D4E56B5}" type="presOf" srcId="{1D153A42-4913-457E-BF2D-3A923C2475C8}" destId="{3E184BAE-BD57-49D2-9780-16F28809B594}" srcOrd="0" destOrd="0" presId="urn:microsoft.com/office/officeart/2009/3/layout/HorizontalOrganizationChart"/>
    <dgm:cxn modelId="{2CC10EB8-4A4E-43D7-BADF-FEA681CC35CB}" type="presOf" srcId="{370893B2-58F7-4A6F-9F7A-CBF1B6D07B88}" destId="{1076FDC0-37D6-4B73-9D8C-49BBC22AC25E}" srcOrd="0" destOrd="0" presId="urn:microsoft.com/office/officeart/2009/3/layout/HorizontalOrganizationChart"/>
    <dgm:cxn modelId="{506280BA-6B4A-47E8-965E-092024CD3897}" type="presOf" srcId="{AEA5761B-87F0-4F12-9985-BADA7438468E}" destId="{36C5DE8D-396F-4A7C-A58D-C7109BDBD26B}" srcOrd="1" destOrd="0" presId="urn:microsoft.com/office/officeart/2009/3/layout/HorizontalOrganizationChart"/>
    <dgm:cxn modelId="{7E122CBC-48F2-4585-AF14-8365BE7752FC}" type="presOf" srcId="{DE952244-DCFC-4913-9F29-9B591202B41D}" destId="{A6490B7C-B689-4C27-9D15-85B7BCE378CA}" srcOrd="1" destOrd="0" presId="urn:microsoft.com/office/officeart/2009/3/layout/HorizontalOrganizationChart"/>
    <dgm:cxn modelId="{69AE75BC-F5FA-469A-80B1-AA9E7172BC9A}" type="presOf" srcId="{52459E97-8FCE-4A46-83BB-5F2B94B596ED}" destId="{98F0E7B6-3D9B-4EB4-B48A-16F2688FFEC8}" srcOrd="0" destOrd="0" presId="urn:microsoft.com/office/officeart/2009/3/layout/HorizontalOrganizationChart"/>
    <dgm:cxn modelId="{7F4CFBBE-896A-450B-B033-261A718D1D91}" type="presOf" srcId="{9A90F59A-5E1A-48BF-B28D-554460277FE1}" destId="{E1108F2F-AFEF-4437-A1F3-D27A411522B6}" srcOrd="1" destOrd="0" presId="urn:microsoft.com/office/officeart/2009/3/layout/HorizontalOrganizationChart"/>
    <dgm:cxn modelId="{AF9478BF-F983-486A-B222-D241E22BEF64}" type="presOf" srcId="{D0DA5D98-DB47-4213-A0D4-C928C5346CA3}" destId="{FC38B866-46F0-483A-87BB-924197EAD558}" srcOrd="0" destOrd="0" presId="urn:microsoft.com/office/officeart/2009/3/layout/HorizontalOrganizationChart"/>
    <dgm:cxn modelId="{A9E9CBBF-3A58-4323-8468-8A151AC03ABF}" type="presOf" srcId="{BE627CBB-95A5-4AA6-9CDD-975161AD82A5}" destId="{DAA8B81A-FDB6-49FC-87C9-E3A91EBDE691}" srcOrd="0" destOrd="0" presId="urn:microsoft.com/office/officeart/2009/3/layout/HorizontalOrganizationChart"/>
    <dgm:cxn modelId="{12DC28C0-8466-4C9B-B2D9-AC91648D7A7F}" type="presOf" srcId="{CF576273-6415-45EE-8B34-E6652A2743F0}" destId="{24C4CA64-C036-435F-9645-1D87C5D9FCE3}" srcOrd="1" destOrd="0" presId="urn:microsoft.com/office/officeart/2009/3/layout/HorizontalOrganizationChart"/>
    <dgm:cxn modelId="{B350AFC0-0373-4CC3-AAB6-D1D9D64544B7}" type="presOf" srcId="{74B42C16-5C2E-484C-BC01-21E0EB549C42}" destId="{D0DCA842-96AC-467E-8BEB-32BA85A9A46A}" srcOrd="1" destOrd="0" presId="urn:microsoft.com/office/officeart/2009/3/layout/HorizontalOrganizationChart"/>
    <dgm:cxn modelId="{7352F6C1-A13A-4AB3-9AD7-84AC48D45B71}" type="presOf" srcId="{52459E97-8FCE-4A46-83BB-5F2B94B596ED}" destId="{7514D9E4-5718-40BF-A5DB-4162B92C2BC9}" srcOrd="1" destOrd="0" presId="urn:microsoft.com/office/officeart/2009/3/layout/HorizontalOrganizationChart"/>
    <dgm:cxn modelId="{8C3C79C2-9294-46FA-868B-2E5523B47B34}" type="presOf" srcId="{E40E86BB-E9A9-43BD-B128-3EBCD403D290}" destId="{D5D2A832-93CA-417B-94D6-E0146D683BD3}" srcOrd="0" destOrd="0" presId="urn:microsoft.com/office/officeart/2009/3/layout/HorizontalOrganizationChart"/>
    <dgm:cxn modelId="{5C129AC2-039B-4C33-A15F-AB5B6BE1AD63}" srcId="{AEA5761B-87F0-4F12-9985-BADA7438468E}" destId="{367628AC-79CB-46BE-A825-E05D3B56BB6C}" srcOrd="0" destOrd="0" parTransId="{A7586BC9-5405-49EA-AB31-57AD6CD920CC}" sibTransId="{8EBBF423-E711-45FC-BC76-8A9F8133341D}"/>
    <dgm:cxn modelId="{655EDFC2-B041-434B-9428-D49C91F0BAB9}" srcId="{E40E86BB-E9A9-43BD-B128-3EBCD403D290}" destId="{209FDF98-0F69-4FD2-8322-E5EDB09C1631}" srcOrd="3" destOrd="0" parTransId="{62E111C8-9415-42BD-97EB-8B70967B9EE7}" sibTransId="{671695E7-8CC5-4171-A786-69B401A67154}"/>
    <dgm:cxn modelId="{3CD52CC8-48AA-411E-83F8-26E2E07737BC}" srcId="{19D17EB5-D6AE-4A51-92F2-77C80A0DACA6}" destId="{684DCF0C-4014-4AD1-897C-AE1FE2835668}" srcOrd="4" destOrd="0" parTransId="{D0DA5D98-DB47-4213-A0D4-C928C5346CA3}" sibTransId="{F94A0204-B95C-4493-B859-5EFFF18B64E6}"/>
    <dgm:cxn modelId="{9E5D8AC9-3F57-4D50-A7A4-AE844E415227}" type="presOf" srcId="{209FDF98-0F69-4FD2-8322-E5EDB09C1631}" destId="{474CEF32-715B-48E2-ADB3-38C5EB9988DB}" srcOrd="0" destOrd="0" presId="urn:microsoft.com/office/officeart/2009/3/layout/HorizontalOrganizationChart"/>
    <dgm:cxn modelId="{8198A6C9-6E8A-4DED-8DBB-C2C0992CB738}" type="presOf" srcId="{515436E4-8D53-4048-9708-08B42495E773}" destId="{58D4B92C-0E8F-49A3-9405-0A259622AD74}" srcOrd="0" destOrd="0" presId="urn:microsoft.com/office/officeart/2009/3/layout/HorizontalOrganizationChart"/>
    <dgm:cxn modelId="{6853CAC9-D61F-467C-9A6D-713F4F2366E9}" srcId="{FA043A58-2CD8-42B4-BDEB-85348150D6A0}" destId="{EBE9F956-7AB2-4280-924E-7E1FC1F015A1}" srcOrd="1" destOrd="0" parTransId="{2DDF2893-CB2A-4332-BB5F-3D9D1E7CFC79}" sibTransId="{083E44DD-DFDF-43B0-BD72-BA786C9BE50D}"/>
    <dgm:cxn modelId="{A80202CA-BC6D-48B8-A045-AECA600D06FC}" type="presOf" srcId="{915DE87C-06A4-46BC-8BE0-566FCFD4A745}" destId="{484A12C2-2AE0-450C-B194-AFEA70EF3962}" srcOrd="0" destOrd="0" presId="urn:microsoft.com/office/officeart/2009/3/layout/HorizontalOrganizationChart"/>
    <dgm:cxn modelId="{686F1DCB-50AD-4C1C-A271-112E4BAC5052}" srcId="{D7A05724-0A85-4A29-8FD7-FF549EE9D684}" destId="{AF25F578-A331-47A9-9DD8-898D0427A073}" srcOrd="0" destOrd="0" parTransId="{45A467D1-DC7A-473B-BC7A-1210BDB6757F}" sibTransId="{6A9338E5-45E8-48C3-A0DE-6B53EB005B7A}"/>
    <dgm:cxn modelId="{AC1561CD-1BBD-4CB1-BA36-1A438BC511D7}" srcId="{DE952244-DCFC-4913-9F29-9B591202B41D}" destId="{B36EB261-7C8A-4D69-8CA0-2ABAF02DAB92}" srcOrd="0" destOrd="0" parTransId="{3BEA6D59-B136-4934-BEAF-DE3C7EAC323E}" sibTransId="{9B80B492-D23C-4995-804E-98E6D7A3E0B4}"/>
    <dgm:cxn modelId="{F51CEACD-CF47-480A-9D95-D3FE707144DC}" type="presOf" srcId="{D433A179-3752-4E11-9721-EEB4F85D513D}" destId="{D74929FB-A8DC-4D4B-BAD7-3BE5993E13CB}" srcOrd="1" destOrd="0" presId="urn:microsoft.com/office/officeart/2009/3/layout/HorizontalOrganizationChart"/>
    <dgm:cxn modelId="{63355DD0-2633-406F-9308-356758B7CF7F}" type="presOf" srcId="{B36EB261-7C8A-4D69-8CA0-2ABAF02DAB92}" destId="{0AFEE49C-5ECC-4B9F-966F-A9A7BCBFE4F3}" srcOrd="1" destOrd="0" presId="urn:microsoft.com/office/officeart/2009/3/layout/HorizontalOrganizationChart"/>
    <dgm:cxn modelId="{5B5359D2-1A3D-4718-999E-520FEE5828FE}" type="presOf" srcId="{8DF4385B-0491-4957-859D-CF38B8564D86}" destId="{8784F152-2407-4430-A61C-9EE1F4C4018C}" srcOrd="0" destOrd="0" presId="urn:microsoft.com/office/officeart/2009/3/layout/HorizontalOrganizationChart"/>
    <dgm:cxn modelId="{23752DD3-E472-4125-8044-371538FEF4AD}" type="presOf" srcId="{6DC3162D-BF2B-4BB2-9259-B385426C4AA6}" destId="{F4F843CE-8E62-40E2-BD49-F15769338835}" srcOrd="1" destOrd="0" presId="urn:microsoft.com/office/officeart/2009/3/layout/HorizontalOrganizationChart"/>
    <dgm:cxn modelId="{DCE7E7D4-99B3-4426-A054-BA9EA5DEA11B}" type="presOf" srcId="{01BB02E4-E946-4188-8980-7CD399D05175}" destId="{111F8F5C-0CA8-404C-B939-A63459047BDE}" srcOrd="0" destOrd="0" presId="urn:microsoft.com/office/officeart/2009/3/layout/HorizontalOrganizationChart"/>
    <dgm:cxn modelId="{CF69C2DA-D0BD-4775-A8FB-A9EF67060976}" type="presOf" srcId="{4C83492E-AFB2-4F93-8B4D-C43AE6D84B77}" destId="{A9ABA2A6-7DA1-499E-A242-40247526F2F6}" srcOrd="0" destOrd="0" presId="urn:microsoft.com/office/officeart/2009/3/layout/HorizontalOrganizationChart"/>
    <dgm:cxn modelId="{77A9CDDC-DA40-4CA7-91FF-CC08B65C4745}" type="presOf" srcId="{D27B536B-74F6-4574-BC11-53518D29D733}" destId="{3ACD78D5-B735-4590-ACCF-400A19B44C69}" srcOrd="1" destOrd="0" presId="urn:microsoft.com/office/officeart/2009/3/layout/HorizontalOrganizationChart"/>
    <dgm:cxn modelId="{82AB0FDF-159C-4F6E-B0CA-C946CCC7DCBD}" type="presOf" srcId="{347E16E1-BDFC-4BDA-8BC4-39B6AB445B4E}" destId="{D104345F-A70F-44FA-AC98-16EDB215CF19}" srcOrd="0" destOrd="0" presId="urn:microsoft.com/office/officeart/2009/3/layout/HorizontalOrganizationChart"/>
    <dgm:cxn modelId="{F7E6B3E0-707A-4582-83BC-70616A1E7CD0}" type="presOf" srcId="{D02FA259-9B0A-48D0-A931-CD3141C371D4}" destId="{008C5607-0B27-4604-A2B9-44AB441B9FB9}" srcOrd="0" destOrd="0" presId="urn:microsoft.com/office/officeart/2009/3/layout/HorizontalOrganizationChart"/>
    <dgm:cxn modelId="{FB6489E3-F344-4859-BA91-B31BCC359FBE}" type="presOf" srcId="{E5D8BEE3-57D7-4DD1-8E24-9B1597521368}" destId="{47606714-8452-4101-9F25-B8D4081F2E51}" srcOrd="0" destOrd="0" presId="urn:microsoft.com/office/officeart/2009/3/layout/HorizontalOrganizationChart"/>
    <dgm:cxn modelId="{D064C0E3-E9A0-4DAF-A46F-1205C01B2D89}" type="presOf" srcId="{84CDA8D1-5F25-4FBA-A2E5-6AD85A4EFC15}" destId="{19F95EF3-9424-4258-A179-3BA664FA5196}" srcOrd="1" destOrd="0" presId="urn:microsoft.com/office/officeart/2009/3/layout/HorizontalOrganizationChart"/>
    <dgm:cxn modelId="{D3B01BE4-5FDD-4ADD-949D-C310DA0D04D1}" type="presOf" srcId="{AF25F578-A331-47A9-9DD8-898D0427A073}" destId="{C20522AB-4FCE-40E7-B0D5-8C336F861EE0}" srcOrd="0" destOrd="0" presId="urn:microsoft.com/office/officeart/2009/3/layout/HorizontalOrganizationChart"/>
    <dgm:cxn modelId="{78ECF2E8-5C87-481B-AC9D-501CC4B21308}" type="presOf" srcId="{EBE10569-4F32-4A64-92C2-17CFE18D5BD7}" destId="{92B162DB-CD90-410E-8417-D7108B1C46DC}" srcOrd="1" destOrd="0" presId="urn:microsoft.com/office/officeart/2009/3/layout/HorizontalOrganizationChart"/>
    <dgm:cxn modelId="{F5B57EEB-6BE1-412B-9A16-3F50337B7138}" type="presOf" srcId="{197AE2A8-8518-410B-A4C0-3F8CA97A6079}" destId="{0443A04B-E349-4821-A445-76FD5189F955}" srcOrd="0" destOrd="0" presId="urn:microsoft.com/office/officeart/2009/3/layout/HorizontalOrganizationChart"/>
    <dgm:cxn modelId="{4D8547EC-B0CB-4E89-85A6-893C62E431D8}" type="presOf" srcId="{1BC31D8D-5CEF-44D0-BA27-0405E00CEA4F}" destId="{AE612FDA-C757-4C7B-B547-2F0E63F5DFF2}" srcOrd="0" destOrd="0" presId="urn:microsoft.com/office/officeart/2009/3/layout/HorizontalOrganizationChart"/>
    <dgm:cxn modelId="{A94DE5EE-1C1B-4A07-96F6-3C14E04BE7DA}" type="presOf" srcId="{48E4F9B1-0820-4511-AA62-29C84A61145F}" destId="{51C2C464-7B66-468E-AECC-3A48C7D1030A}" srcOrd="0" destOrd="0" presId="urn:microsoft.com/office/officeart/2009/3/layout/HorizontalOrganizationChart"/>
    <dgm:cxn modelId="{EC94FDF2-A306-474B-8CF9-5799000FB66F}" type="presOf" srcId="{C127DD3A-3DC0-4493-B174-EA837C4E1A86}" destId="{9B6389B3-CC38-4A04-8837-054C4A8CA76E}" srcOrd="0" destOrd="0" presId="urn:microsoft.com/office/officeart/2009/3/layout/HorizontalOrganizationChart"/>
    <dgm:cxn modelId="{B2E5AEF3-D7E9-4AB4-B4E7-1DF451163603}" type="presOf" srcId="{209FDF98-0F69-4FD2-8322-E5EDB09C1631}" destId="{C357FE89-5AFF-4F33-9C8B-6349752E381B}" srcOrd="1" destOrd="0" presId="urn:microsoft.com/office/officeart/2009/3/layout/HorizontalOrganizationChart"/>
    <dgm:cxn modelId="{8824DDF3-55ED-4941-A1E4-AC1B894F7E33}" type="presOf" srcId="{E40E86BB-E9A9-43BD-B128-3EBCD403D290}" destId="{21D90301-AF39-42F4-AA5C-901D3E155FFE}" srcOrd="1" destOrd="0" presId="urn:microsoft.com/office/officeart/2009/3/layout/HorizontalOrganizationChart"/>
    <dgm:cxn modelId="{4A8652F8-45EF-40B2-BEB9-39C6ED502A04}" type="presOf" srcId="{508B420F-177F-44A3-9C78-92AA8DE36B05}" destId="{86668E96-0E9B-4E45-A71F-7AD345ADD374}" srcOrd="0" destOrd="0" presId="urn:microsoft.com/office/officeart/2009/3/layout/HorizontalOrganizationChart"/>
    <dgm:cxn modelId="{5691C4FB-D12A-493E-82F0-8FD7B69A3000}" srcId="{B36EB261-7C8A-4D69-8CA0-2ABAF02DAB92}" destId="{D7A05724-0A85-4A29-8FD7-FF549EE9D684}" srcOrd="1" destOrd="0" parTransId="{E47FE0AC-69BB-4DA4-BF18-309249BF6607}" sibTransId="{BB4885E4-5D04-4F64-A961-9002616DEF1D}"/>
    <dgm:cxn modelId="{1F770EFD-8D6B-4902-80E2-54CA9E6CD63A}" srcId="{180F34FD-0BA8-4F2F-A73A-3CFE3449F84A}" destId="{C127DD3A-3DC0-4493-B174-EA837C4E1A86}" srcOrd="0" destOrd="0" parTransId="{915DE87C-06A4-46BC-8BE0-566FCFD4A745}" sibTransId="{D21F6F78-9B2D-47E0-B012-F5EC754190F7}"/>
    <dgm:cxn modelId="{4FC924FE-AE0E-40FC-8F91-70EB3CFA39B3}" type="presOf" srcId="{4E22AC59-F74E-4191-8BF1-E2C762338419}" destId="{52A52E50-4072-4115-95CF-FD4B716A8426}" srcOrd="1" destOrd="0" presId="urn:microsoft.com/office/officeart/2009/3/layout/HorizontalOrganizationChart"/>
    <dgm:cxn modelId="{0E7A0BFF-9717-47D2-A98D-40A053FD61FB}" type="presOf" srcId="{9A90F59A-5E1A-48BF-B28D-554460277FE1}" destId="{E7ADC164-C80C-4AF6-B0D7-9575F7D8157C}" srcOrd="0" destOrd="0" presId="urn:microsoft.com/office/officeart/2009/3/layout/HorizontalOrganizationChart"/>
    <dgm:cxn modelId="{6B90ABA0-497D-4471-8794-DF0A97D828A1}" type="presParOf" srcId="{879DE5B8-D198-4939-BD4E-EE47ED017584}" destId="{FE9548C6-FC9F-46F7-B43C-1CA97A80CCDF}" srcOrd="0" destOrd="0" presId="urn:microsoft.com/office/officeart/2009/3/layout/HorizontalOrganizationChart"/>
    <dgm:cxn modelId="{B96FB78F-696E-49B2-876D-365C967BEBE9}" type="presParOf" srcId="{FE9548C6-FC9F-46F7-B43C-1CA97A80CCDF}" destId="{242AB712-EF62-468E-B19F-863B7EAB1C4C}" srcOrd="0" destOrd="0" presId="urn:microsoft.com/office/officeart/2009/3/layout/HorizontalOrganizationChart"/>
    <dgm:cxn modelId="{2AF53FA7-288B-4147-A195-4955246A50A7}" type="presParOf" srcId="{242AB712-EF62-468E-B19F-863B7EAB1C4C}" destId="{654B2BE0-A4B1-4C87-93E5-1767EB4A29C8}" srcOrd="0" destOrd="0" presId="urn:microsoft.com/office/officeart/2009/3/layout/HorizontalOrganizationChart"/>
    <dgm:cxn modelId="{6AF915D3-6355-4918-BA76-25B00678C69A}" type="presParOf" srcId="{242AB712-EF62-468E-B19F-863B7EAB1C4C}" destId="{19F95EF3-9424-4258-A179-3BA664FA5196}" srcOrd="1" destOrd="0" presId="urn:microsoft.com/office/officeart/2009/3/layout/HorizontalOrganizationChart"/>
    <dgm:cxn modelId="{A7F39338-2DA4-424B-864D-109CF9A8155B}" type="presParOf" srcId="{FE9548C6-FC9F-46F7-B43C-1CA97A80CCDF}" destId="{F43EE2F6-B88B-4ED6-85A5-C4DB257DAB50}" srcOrd="1" destOrd="0" presId="urn:microsoft.com/office/officeart/2009/3/layout/HorizontalOrganizationChart"/>
    <dgm:cxn modelId="{F5CF289B-C6FF-4B5B-B682-F587EA8A8105}" type="presParOf" srcId="{F43EE2F6-B88B-4ED6-85A5-C4DB257DAB50}" destId="{D104345F-A70F-44FA-AC98-16EDB215CF19}" srcOrd="0" destOrd="0" presId="urn:microsoft.com/office/officeart/2009/3/layout/HorizontalOrganizationChart"/>
    <dgm:cxn modelId="{F7E409E1-990A-4592-86AA-6E3801991A8C}" type="presParOf" srcId="{F43EE2F6-B88B-4ED6-85A5-C4DB257DAB50}" destId="{69121F10-4F71-4FA4-9377-790A47DBC74B}" srcOrd="1" destOrd="0" presId="urn:microsoft.com/office/officeart/2009/3/layout/HorizontalOrganizationChart"/>
    <dgm:cxn modelId="{019D2755-5AD5-4D34-9D5F-EFC02FAD795B}" type="presParOf" srcId="{69121F10-4F71-4FA4-9377-790A47DBC74B}" destId="{6AC3D05A-02DB-40D8-9FB6-B6F734AEDEA1}" srcOrd="0" destOrd="0" presId="urn:microsoft.com/office/officeart/2009/3/layout/HorizontalOrganizationChart"/>
    <dgm:cxn modelId="{F1F5825D-11DC-45BB-9A9B-947B599BF47D}" type="presParOf" srcId="{6AC3D05A-02DB-40D8-9FB6-B6F734AEDEA1}" destId="{ED732E34-A28B-410F-9768-05A336C2067B}" srcOrd="0" destOrd="0" presId="urn:microsoft.com/office/officeart/2009/3/layout/HorizontalOrganizationChart"/>
    <dgm:cxn modelId="{255D39D7-2739-4046-A355-A96729E294A1}" type="presParOf" srcId="{6AC3D05A-02DB-40D8-9FB6-B6F734AEDEA1}" destId="{7B0EC888-7E85-4441-81A8-2ACB732782E4}" srcOrd="1" destOrd="0" presId="urn:microsoft.com/office/officeart/2009/3/layout/HorizontalOrganizationChart"/>
    <dgm:cxn modelId="{FAFD2F9F-31FA-4827-B605-24F99913B11E}" type="presParOf" srcId="{69121F10-4F71-4FA4-9377-790A47DBC74B}" destId="{BA6247E0-CC79-43C2-B691-EC8EB51DA844}" srcOrd="1" destOrd="0" presId="urn:microsoft.com/office/officeart/2009/3/layout/HorizontalOrganizationChart"/>
    <dgm:cxn modelId="{1F10B0A0-514E-4B3F-916E-48DA9D7BD841}" type="presParOf" srcId="{BA6247E0-CC79-43C2-B691-EC8EB51DA844}" destId="{C5ED6C19-4460-4483-BD30-535D56B70D23}" srcOrd="0" destOrd="0" presId="urn:microsoft.com/office/officeart/2009/3/layout/HorizontalOrganizationChart"/>
    <dgm:cxn modelId="{92BC5386-3D2E-4535-92D8-C6D46912F402}" type="presParOf" srcId="{BA6247E0-CC79-43C2-B691-EC8EB51DA844}" destId="{F59C470D-BC0B-4E4C-A39F-2062C2C683CD}" srcOrd="1" destOrd="0" presId="urn:microsoft.com/office/officeart/2009/3/layout/HorizontalOrganizationChart"/>
    <dgm:cxn modelId="{C53623E3-D6F6-4BDE-B142-2E6DA36B125E}" type="presParOf" srcId="{F59C470D-BC0B-4E4C-A39F-2062C2C683CD}" destId="{DED6E8C6-4D54-45D4-A227-0B003EB41EDC}" srcOrd="0" destOrd="0" presId="urn:microsoft.com/office/officeart/2009/3/layout/HorizontalOrganizationChart"/>
    <dgm:cxn modelId="{9F17F477-5B65-4C82-AEB4-5E519FD29D13}" type="presParOf" srcId="{DED6E8C6-4D54-45D4-A227-0B003EB41EDC}" destId="{8767E6C2-A8D0-4729-B5AC-C19FD62D87EE}" srcOrd="0" destOrd="0" presId="urn:microsoft.com/office/officeart/2009/3/layout/HorizontalOrganizationChart"/>
    <dgm:cxn modelId="{B5B31831-C327-42F2-8310-E289ED7D9042}" type="presParOf" srcId="{DED6E8C6-4D54-45D4-A227-0B003EB41EDC}" destId="{2ADABF59-CD94-48FF-B9FF-DEDDD337B310}" srcOrd="1" destOrd="0" presId="urn:microsoft.com/office/officeart/2009/3/layout/HorizontalOrganizationChart"/>
    <dgm:cxn modelId="{355EFAC7-60C0-409D-ADE2-0BFCEDD742DD}" type="presParOf" srcId="{F59C470D-BC0B-4E4C-A39F-2062C2C683CD}" destId="{EE9CFD3C-48C5-4AA5-A009-440972F98AFF}" srcOrd="1" destOrd="0" presId="urn:microsoft.com/office/officeart/2009/3/layout/HorizontalOrganizationChart"/>
    <dgm:cxn modelId="{44028747-46F1-4E51-858F-901CFBA534D5}" type="presParOf" srcId="{EE9CFD3C-48C5-4AA5-A009-440972F98AFF}" destId="{484A12C2-2AE0-450C-B194-AFEA70EF3962}" srcOrd="0" destOrd="0" presId="urn:microsoft.com/office/officeart/2009/3/layout/HorizontalOrganizationChart"/>
    <dgm:cxn modelId="{DF1A531F-EDC2-446A-B1C8-BA208AC0C256}" type="presParOf" srcId="{EE9CFD3C-48C5-4AA5-A009-440972F98AFF}" destId="{32555A94-6B00-49A2-A9AB-2916FF6581D8}" srcOrd="1" destOrd="0" presId="urn:microsoft.com/office/officeart/2009/3/layout/HorizontalOrganizationChart"/>
    <dgm:cxn modelId="{F106B3C6-3266-4862-B85C-C74E9DDFB551}" type="presParOf" srcId="{32555A94-6B00-49A2-A9AB-2916FF6581D8}" destId="{223DCC2D-82BF-4188-9FCB-61AE51AD463D}" srcOrd="0" destOrd="0" presId="urn:microsoft.com/office/officeart/2009/3/layout/HorizontalOrganizationChart"/>
    <dgm:cxn modelId="{B1C1FCEA-0B8A-406D-8F14-02204CF97390}" type="presParOf" srcId="{223DCC2D-82BF-4188-9FCB-61AE51AD463D}" destId="{9B6389B3-CC38-4A04-8837-054C4A8CA76E}" srcOrd="0" destOrd="0" presId="urn:microsoft.com/office/officeart/2009/3/layout/HorizontalOrganizationChart"/>
    <dgm:cxn modelId="{F34589AF-3CB4-40D7-A07A-08AAF0800D31}" type="presParOf" srcId="{223DCC2D-82BF-4188-9FCB-61AE51AD463D}" destId="{0FDD9E94-2D38-4C10-B86C-C076A395EE64}" srcOrd="1" destOrd="0" presId="urn:microsoft.com/office/officeart/2009/3/layout/HorizontalOrganizationChart"/>
    <dgm:cxn modelId="{71B3D92C-A743-44EB-ADFF-45CBB77FC06F}" type="presParOf" srcId="{32555A94-6B00-49A2-A9AB-2916FF6581D8}" destId="{F854DFE0-7734-4AE7-B4FD-E6F2B2F6733F}" srcOrd="1" destOrd="0" presId="urn:microsoft.com/office/officeart/2009/3/layout/HorizontalOrganizationChart"/>
    <dgm:cxn modelId="{47A140D7-3D9C-4BF5-9606-342CDB60234F}" type="presParOf" srcId="{32555A94-6B00-49A2-A9AB-2916FF6581D8}" destId="{AAE58417-A72C-4D71-A44A-4764113CD30F}" srcOrd="2" destOrd="0" presId="urn:microsoft.com/office/officeart/2009/3/layout/HorizontalOrganizationChart"/>
    <dgm:cxn modelId="{9B1D240F-F44E-448A-BB2D-89E952817CFA}" type="presParOf" srcId="{F59C470D-BC0B-4E4C-A39F-2062C2C683CD}" destId="{FC2A6864-2343-4707-A066-1FEA4BBAD7DB}" srcOrd="2" destOrd="0" presId="urn:microsoft.com/office/officeart/2009/3/layout/HorizontalOrganizationChart"/>
    <dgm:cxn modelId="{5D161DFF-FCD5-4139-B00F-5B7FA25368D3}" type="presParOf" srcId="{BA6247E0-CC79-43C2-B691-EC8EB51DA844}" destId="{B7AC52C7-5DA5-475C-ABCE-4F574B64D641}" srcOrd="2" destOrd="0" presId="urn:microsoft.com/office/officeart/2009/3/layout/HorizontalOrganizationChart"/>
    <dgm:cxn modelId="{FBB11959-C9BB-4C41-8907-BBF5F811C435}" type="presParOf" srcId="{BA6247E0-CC79-43C2-B691-EC8EB51DA844}" destId="{1F1F3F90-34C4-4C99-8F8E-DA00C1633B6A}" srcOrd="3" destOrd="0" presId="urn:microsoft.com/office/officeart/2009/3/layout/HorizontalOrganizationChart"/>
    <dgm:cxn modelId="{891CBE13-A57A-422C-8114-7269EB4A870D}" type="presParOf" srcId="{1F1F3F90-34C4-4C99-8F8E-DA00C1633B6A}" destId="{3AC205D2-5E70-41F8-A0B9-69866810F024}" srcOrd="0" destOrd="0" presId="urn:microsoft.com/office/officeart/2009/3/layout/HorizontalOrganizationChart"/>
    <dgm:cxn modelId="{E1196B43-07C8-47D2-9ED8-AFF886163AAC}" type="presParOf" srcId="{3AC205D2-5E70-41F8-A0B9-69866810F024}" destId="{4BCB53D0-15C8-4284-B966-CE716BE8C85B}" srcOrd="0" destOrd="0" presId="urn:microsoft.com/office/officeart/2009/3/layout/HorizontalOrganizationChart"/>
    <dgm:cxn modelId="{46A17C45-2974-4C22-B17E-213353F6548A}" type="presParOf" srcId="{3AC205D2-5E70-41F8-A0B9-69866810F024}" destId="{6869D4BF-5301-480D-B6A3-60E0D46F7521}" srcOrd="1" destOrd="0" presId="urn:microsoft.com/office/officeart/2009/3/layout/HorizontalOrganizationChart"/>
    <dgm:cxn modelId="{08D1582E-F8F9-4F35-9D6C-93F0973B2757}" type="presParOf" srcId="{1F1F3F90-34C4-4C99-8F8E-DA00C1633B6A}" destId="{B40D866A-7711-4814-AC89-AF1FFDD7F61F}" srcOrd="1" destOrd="0" presId="urn:microsoft.com/office/officeart/2009/3/layout/HorizontalOrganizationChart"/>
    <dgm:cxn modelId="{AB7BBA94-B3D7-4B5B-AEE6-9D588C3A754A}" type="presParOf" srcId="{B40D866A-7711-4814-AC89-AF1FFDD7F61F}" destId="{6C21C6AE-6039-4FA6-A032-39386B91E4A1}" srcOrd="0" destOrd="0" presId="urn:microsoft.com/office/officeart/2009/3/layout/HorizontalOrganizationChart"/>
    <dgm:cxn modelId="{533A0A06-E30F-4F28-81D5-6FA936B2298F}" type="presParOf" srcId="{B40D866A-7711-4814-AC89-AF1FFDD7F61F}" destId="{7210E66F-FFAC-426D-A14A-682D355F748F}" srcOrd="1" destOrd="0" presId="urn:microsoft.com/office/officeart/2009/3/layout/HorizontalOrganizationChart"/>
    <dgm:cxn modelId="{DCEF4611-B6B1-4FBB-80B4-E6E7B7073AC3}" type="presParOf" srcId="{7210E66F-FFAC-426D-A14A-682D355F748F}" destId="{3488E769-5C70-4EAB-A943-EFEE2DEA8A22}" srcOrd="0" destOrd="0" presId="urn:microsoft.com/office/officeart/2009/3/layout/HorizontalOrganizationChart"/>
    <dgm:cxn modelId="{AFA7228E-B685-4EE6-AF5D-29B93ED153E5}" type="presParOf" srcId="{3488E769-5C70-4EAB-A943-EFEE2DEA8A22}" destId="{E7ADC164-C80C-4AF6-B0D7-9575F7D8157C}" srcOrd="0" destOrd="0" presId="urn:microsoft.com/office/officeart/2009/3/layout/HorizontalOrganizationChart"/>
    <dgm:cxn modelId="{FD589930-1044-4B04-A71D-2B7FEFF8FDB7}" type="presParOf" srcId="{3488E769-5C70-4EAB-A943-EFEE2DEA8A22}" destId="{E1108F2F-AFEF-4437-A1F3-D27A411522B6}" srcOrd="1" destOrd="0" presId="urn:microsoft.com/office/officeart/2009/3/layout/HorizontalOrganizationChart"/>
    <dgm:cxn modelId="{D56CE508-4271-429C-B374-A4813B1C7252}" type="presParOf" srcId="{7210E66F-FFAC-426D-A14A-682D355F748F}" destId="{043D6D86-9A79-4633-835E-EEBA6170090A}" srcOrd="1" destOrd="0" presId="urn:microsoft.com/office/officeart/2009/3/layout/HorizontalOrganizationChart"/>
    <dgm:cxn modelId="{A1E11B24-C002-4B60-AD65-2DED7FAACACE}" type="presParOf" srcId="{7210E66F-FFAC-426D-A14A-682D355F748F}" destId="{E16DEF9A-E1B3-4BC1-A347-BEDAA50E8C5E}" srcOrd="2" destOrd="0" presId="urn:microsoft.com/office/officeart/2009/3/layout/HorizontalOrganizationChart"/>
    <dgm:cxn modelId="{AEFB1BE0-9B34-4DEF-B4E7-9A2434F5F438}" type="presParOf" srcId="{1F1F3F90-34C4-4C99-8F8E-DA00C1633B6A}" destId="{2842AA7A-20B6-4CD2-99E3-D24C1CB4ADEB}" srcOrd="2" destOrd="0" presId="urn:microsoft.com/office/officeart/2009/3/layout/HorizontalOrganizationChart"/>
    <dgm:cxn modelId="{FA4BBED4-1B87-4804-B429-8D3F4089E0CD}" type="presParOf" srcId="{BA6247E0-CC79-43C2-B691-EC8EB51DA844}" destId="{98C2D917-C154-4268-ACCE-ACC2DFB7A2B4}" srcOrd="4" destOrd="0" presId="urn:microsoft.com/office/officeart/2009/3/layout/HorizontalOrganizationChart"/>
    <dgm:cxn modelId="{DF17500E-24D3-4B5B-BF17-665A87ECA92F}" type="presParOf" srcId="{BA6247E0-CC79-43C2-B691-EC8EB51DA844}" destId="{9C251EC1-17E2-4232-8C2A-327842E6FE75}" srcOrd="5" destOrd="0" presId="urn:microsoft.com/office/officeart/2009/3/layout/HorizontalOrganizationChart"/>
    <dgm:cxn modelId="{39D1BCFC-635D-4284-9225-87D14129F06A}" type="presParOf" srcId="{9C251EC1-17E2-4232-8C2A-327842E6FE75}" destId="{38679A0B-2979-4253-AD38-AE993E50425D}" srcOrd="0" destOrd="0" presId="urn:microsoft.com/office/officeart/2009/3/layout/HorizontalOrganizationChart"/>
    <dgm:cxn modelId="{5955721C-7C3D-4157-A7F6-33E3FC0BE06D}" type="presParOf" srcId="{38679A0B-2979-4253-AD38-AE993E50425D}" destId="{1CCC22F1-233B-4FAC-B7F9-9145072D7216}" srcOrd="0" destOrd="0" presId="urn:microsoft.com/office/officeart/2009/3/layout/HorizontalOrganizationChart"/>
    <dgm:cxn modelId="{818BADF1-40A8-41A8-A5C2-AF298BFE91EF}" type="presParOf" srcId="{38679A0B-2979-4253-AD38-AE993E50425D}" destId="{AF004652-61B8-457C-BFCD-3D5B66CCCF74}" srcOrd="1" destOrd="0" presId="urn:microsoft.com/office/officeart/2009/3/layout/HorizontalOrganizationChart"/>
    <dgm:cxn modelId="{24016D0C-A535-40C2-90D0-CA2F9BFF6AE1}" type="presParOf" srcId="{9C251EC1-17E2-4232-8C2A-327842E6FE75}" destId="{C2AF1B81-4562-4E03-9EF1-C30D4ABDA07B}" srcOrd="1" destOrd="0" presId="urn:microsoft.com/office/officeart/2009/3/layout/HorizontalOrganizationChart"/>
    <dgm:cxn modelId="{AA36B04D-9FE4-45BC-8259-4ACE468CE02B}" type="presParOf" srcId="{C2AF1B81-4562-4E03-9EF1-C30D4ABDA07B}" destId="{CFC70345-43CE-4FCE-A99D-9510A5F8D622}" srcOrd="0" destOrd="0" presId="urn:microsoft.com/office/officeart/2009/3/layout/HorizontalOrganizationChart"/>
    <dgm:cxn modelId="{17FA3AC0-14E7-4206-9C03-C9256479626F}" type="presParOf" srcId="{C2AF1B81-4562-4E03-9EF1-C30D4ABDA07B}" destId="{3B5D4053-9DFC-4ADE-8612-FED61271324E}" srcOrd="1" destOrd="0" presId="urn:microsoft.com/office/officeart/2009/3/layout/HorizontalOrganizationChart"/>
    <dgm:cxn modelId="{5D2845A4-BF6E-4E29-B497-2C400998EC66}" type="presParOf" srcId="{3B5D4053-9DFC-4ADE-8612-FED61271324E}" destId="{F6489492-013C-4CFF-AD18-94068DB6C1DB}" srcOrd="0" destOrd="0" presId="urn:microsoft.com/office/officeart/2009/3/layout/HorizontalOrganizationChart"/>
    <dgm:cxn modelId="{CE5A66BC-44A8-4A7E-AF76-03BCFB162E29}" type="presParOf" srcId="{F6489492-013C-4CFF-AD18-94068DB6C1DB}" destId="{3E9A9647-C111-48DE-83C8-FD6D244C863F}" srcOrd="0" destOrd="0" presId="urn:microsoft.com/office/officeart/2009/3/layout/HorizontalOrganizationChart"/>
    <dgm:cxn modelId="{228B3E34-1D3F-4279-814A-4A4EA7770AA2}" type="presParOf" srcId="{F6489492-013C-4CFF-AD18-94068DB6C1DB}" destId="{D9D35996-4C0F-4F95-88D3-D714B91F2019}" srcOrd="1" destOrd="0" presId="urn:microsoft.com/office/officeart/2009/3/layout/HorizontalOrganizationChart"/>
    <dgm:cxn modelId="{14B19CF7-E0D3-47E5-9384-25640A56C175}" type="presParOf" srcId="{3B5D4053-9DFC-4ADE-8612-FED61271324E}" destId="{978A9B18-3944-4238-A399-85582504971D}" srcOrd="1" destOrd="0" presId="urn:microsoft.com/office/officeart/2009/3/layout/HorizontalOrganizationChart"/>
    <dgm:cxn modelId="{04A6D48E-5A9F-457F-8054-57ECE5040F06}" type="presParOf" srcId="{3B5D4053-9DFC-4ADE-8612-FED61271324E}" destId="{F08AE544-F06C-4661-9930-FEF8C117ED12}" srcOrd="2" destOrd="0" presId="urn:microsoft.com/office/officeart/2009/3/layout/HorizontalOrganizationChart"/>
    <dgm:cxn modelId="{21081395-5542-488D-8174-0AC471FF29F0}" type="presParOf" srcId="{9C251EC1-17E2-4232-8C2A-327842E6FE75}" destId="{A6E651E6-F0E1-4BB2-AD4D-B6AD0316B2E8}" srcOrd="2" destOrd="0" presId="urn:microsoft.com/office/officeart/2009/3/layout/HorizontalOrganizationChart"/>
    <dgm:cxn modelId="{6ABAD2C9-A912-4170-BFFB-57D901D66B9A}" type="presParOf" srcId="{BA6247E0-CC79-43C2-B691-EC8EB51DA844}" destId="{86668E96-0E9B-4E45-A71F-7AD345ADD374}" srcOrd="6" destOrd="0" presId="urn:microsoft.com/office/officeart/2009/3/layout/HorizontalOrganizationChart"/>
    <dgm:cxn modelId="{869AFD14-66C5-45E6-953D-8E7184F35866}" type="presParOf" srcId="{BA6247E0-CC79-43C2-B691-EC8EB51DA844}" destId="{2D626B50-0D92-4BA9-88D4-AB862D0E22BF}" srcOrd="7" destOrd="0" presId="urn:microsoft.com/office/officeart/2009/3/layout/HorizontalOrganizationChart"/>
    <dgm:cxn modelId="{BB1947B8-8E4C-483F-8C77-53986DAA1D88}" type="presParOf" srcId="{2D626B50-0D92-4BA9-88D4-AB862D0E22BF}" destId="{00F5A085-6295-45B2-98F4-9C6E79ABDC4A}" srcOrd="0" destOrd="0" presId="urn:microsoft.com/office/officeart/2009/3/layout/HorizontalOrganizationChart"/>
    <dgm:cxn modelId="{D7297B85-F2CB-4580-8512-C309ED64CA3C}" type="presParOf" srcId="{00F5A085-6295-45B2-98F4-9C6E79ABDC4A}" destId="{709C63AC-FFB4-4C93-9F1A-352E0424B099}" srcOrd="0" destOrd="0" presId="urn:microsoft.com/office/officeart/2009/3/layout/HorizontalOrganizationChart"/>
    <dgm:cxn modelId="{17A72B8E-C168-4F5D-B36B-F0E745AF1DB8}" type="presParOf" srcId="{00F5A085-6295-45B2-98F4-9C6E79ABDC4A}" destId="{0A618837-E59C-4C06-8743-C93F02833A24}" srcOrd="1" destOrd="0" presId="urn:microsoft.com/office/officeart/2009/3/layout/HorizontalOrganizationChart"/>
    <dgm:cxn modelId="{AB6246F1-3AE4-429F-A218-134FAD487E28}" type="presParOf" srcId="{2D626B50-0D92-4BA9-88D4-AB862D0E22BF}" destId="{53102B55-67E7-4133-9C99-4F393CDEB979}" srcOrd="1" destOrd="0" presId="urn:microsoft.com/office/officeart/2009/3/layout/HorizontalOrganizationChart"/>
    <dgm:cxn modelId="{03F50A21-D422-46B9-AA73-8DBFB2293A93}" type="presParOf" srcId="{53102B55-67E7-4133-9C99-4F393CDEB979}" destId="{58D4B92C-0E8F-49A3-9405-0A259622AD74}" srcOrd="0" destOrd="0" presId="urn:microsoft.com/office/officeart/2009/3/layout/HorizontalOrganizationChart"/>
    <dgm:cxn modelId="{48FB8BCF-1EC9-4E70-903C-A3DDE9A51FFA}" type="presParOf" srcId="{53102B55-67E7-4133-9C99-4F393CDEB979}" destId="{F6A49AFE-B57F-464D-90ED-DE475612AD47}" srcOrd="1" destOrd="0" presId="urn:microsoft.com/office/officeart/2009/3/layout/HorizontalOrganizationChart"/>
    <dgm:cxn modelId="{A252D32F-5D45-4775-A4C6-E385AFB2AEB0}" type="presParOf" srcId="{F6A49AFE-B57F-464D-90ED-DE475612AD47}" destId="{8198977D-A168-41B6-9B1D-5505CA469EFE}" srcOrd="0" destOrd="0" presId="urn:microsoft.com/office/officeart/2009/3/layout/HorizontalOrganizationChart"/>
    <dgm:cxn modelId="{1F219185-61CF-414B-A2A3-901970ADD04C}" type="presParOf" srcId="{8198977D-A168-41B6-9B1D-5505CA469EFE}" destId="{33EBEE5B-C194-4F77-9FCC-2CE4459C0C89}" srcOrd="0" destOrd="0" presId="urn:microsoft.com/office/officeart/2009/3/layout/HorizontalOrganizationChart"/>
    <dgm:cxn modelId="{2C334D18-A883-4804-8B88-4B899E5473A9}" type="presParOf" srcId="{8198977D-A168-41B6-9B1D-5505CA469EFE}" destId="{30C7500B-27FC-4975-9716-60C244F545FB}" srcOrd="1" destOrd="0" presId="urn:microsoft.com/office/officeart/2009/3/layout/HorizontalOrganizationChart"/>
    <dgm:cxn modelId="{26863188-5D00-4F45-962B-AD63F38FBE1D}" type="presParOf" srcId="{F6A49AFE-B57F-464D-90ED-DE475612AD47}" destId="{66960134-9A7D-4669-9FAD-63E852F31BC8}" srcOrd="1" destOrd="0" presId="urn:microsoft.com/office/officeart/2009/3/layout/HorizontalOrganizationChart"/>
    <dgm:cxn modelId="{BDC8B72C-F575-45CC-A677-3A68BEC5124E}" type="presParOf" srcId="{F6A49AFE-B57F-464D-90ED-DE475612AD47}" destId="{C299A392-4345-4DDD-B4D8-362A9D2AFA50}" srcOrd="2" destOrd="0" presId="urn:microsoft.com/office/officeart/2009/3/layout/HorizontalOrganizationChart"/>
    <dgm:cxn modelId="{0FD5B94A-A378-4F8C-8082-5D981B6A0255}" type="presParOf" srcId="{2D626B50-0D92-4BA9-88D4-AB862D0E22BF}" destId="{2A03B1A6-FE85-469E-8431-8894278E59D7}" srcOrd="2" destOrd="0" presId="urn:microsoft.com/office/officeart/2009/3/layout/HorizontalOrganizationChart"/>
    <dgm:cxn modelId="{9A68C94B-04B6-45DF-9B5D-C33910134B99}" type="presParOf" srcId="{69121F10-4F71-4FA4-9377-790A47DBC74B}" destId="{E3C7CD39-4C56-4819-9D71-B49203DD7450}" srcOrd="2" destOrd="0" presId="urn:microsoft.com/office/officeart/2009/3/layout/HorizontalOrganizationChart"/>
    <dgm:cxn modelId="{9BAD61F9-3E56-4652-BEE9-FA115D012C1C}" type="presParOf" srcId="{F43EE2F6-B88B-4ED6-85A5-C4DB257DAB50}" destId="{F910E0FD-0995-48E8-8AB7-B580902F6AB5}" srcOrd="2" destOrd="0" presId="urn:microsoft.com/office/officeart/2009/3/layout/HorizontalOrganizationChart"/>
    <dgm:cxn modelId="{FB27F5F3-C102-41B7-9CEE-21720011CB1E}" type="presParOf" srcId="{F43EE2F6-B88B-4ED6-85A5-C4DB257DAB50}" destId="{9D04DC20-A3BA-4362-920A-C8AF72346615}" srcOrd="3" destOrd="0" presId="urn:microsoft.com/office/officeart/2009/3/layout/HorizontalOrganizationChart"/>
    <dgm:cxn modelId="{0A0AA932-22DA-4293-88D1-A6EC3FE489D2}" type="presParOf" srcId="{9D04DC20-A3BA-4362-920A-C8AF72346615}" destId="{5A0F9F5A-2970-47BE-9FD0-D1A4FE50CD8F}" srcOrd="0" destOrd="0" presId="urn:microsoft.com/office/officeart/2009/3/layout/HorizontalOrganizationChart"/>
    <dgm:cxn modelId="{54056C11-7A1C-4D75-8C5C-337C14E4BDBD}" type="presParOf" srcId="{5A0F9F5A-2970-47BE-9FD0-D1A4FE50CD8F}" destId="{D5D2A832-93CA-417B-94D6-E0146D683BD3}" srcOrd="0" destOrd="0" presId="urn:microsoft.com/office/officeart/2009/3/layout/HorizontalOrganizationChart"/>
    <dgm:cxn modelId="{64A8B7D5-1A40-4361-8FED-0D22E116F478}" type="presParOf" srcId="{5A0F9F5A-2970-47BE-9FD0-D1A4FE50CD8F}" destId="{21D90301-AF39-42F4-AA5C-901D3E155FFE}" srcOrd="1" destOrd="0" presId="urn:microsoft.com/office/officeart/2009/3/layout/HorizontalOrganizationChart"/>
    <dgm:cxn modelId="{80F154AC-74C8-4632-B47F-A03DE23EB63C}" type="presParOf" srcId="{9D04DC20-A3BA-4362-920A-C8AF72346615}" destId="{82277CC4-9785-43EE-AF9F-EDC4BE629090}" srcOrd="1" destOrd="0" presId="urn:microsoft.com/office/officeart/2009/3/layout/HorizontalOrganizationChart"/>
    <dgm:cxn modelId="{D0FB9756-571B-4A96-A487-F3C9DC6FA676}" type="presParOf" srcId="{82277CC4-9785-43EE-AF9F-EDC4BE629090}" destId="{3F096232-3312-45F0-BB4B-B39130950491}" srcOrd="0" destOrd="0" presId="urn:microsoft.com/office/officeart/2009/3/layout/HorizontalOrganizationChart"/>
    <dgm:cxn modelId="{22E7E01F-6885-4F56-B8F0-F113FAA1A3BD}" type="presParOf" srcId="{82277CC4-9785-43EE-AF9F-EDC4BE629090}" destId="{D524DB36-E9CD-478D-90E2-B90588105481}" srcOrd="1" destOrd="0" presId="urn:microsoft.com/office/officeart/2009/3/layout/HorizontalOrganizationChart"/>
    <dgm:cxn modelId="{9642E077-D2AB-4406-B228-6642F5192A85}" type="presParOf" srcId="{D524DB36-E9CD-478D-90E2-B90588105481}" destId="{636F05C9-4225-4FE7-91C7-3A5007979057}" srcOrd="0" destOrd="0" presId="urn:microsoft.com/office/officeart/2009/3/layout/HorizontalOrganizationChart"/>
    <dgm:cxn modelId="{329B9999-EFC8-4FDD-8DE4-D0684F3931AC}" type="presParOf" srcId="{636F05C9-4225-4FE7-91C7-3A5007979057}" destId="{4F8D6381-C391-46D2-BAB2-646AD71021D2}" srcOrd="0" destOrd="0" presId="urn:microsoft.com/office/officeart/2009/3/layout/HorizontalOrganizationChart"/>
    <dgm:cxn modelId="{63A1248B-3C1E-486D-A7B5-8F810B1E7F71}" type="presParOf" srcId="{636F05C9-4225-4FE7-91C7-3A5007979057}" destId="{36C5DE8D-396F-4A7C-A58D-C7109BDBD26B}" srcOrd="1" destOrd="0" presId="urn:microsoft.com/office/officeart/2009/3/layout/HorizontalOrganizationChart"/>
    <dgm:cxn modelId="{783CD2CD-AA25-49F3-8C42-E23D7D42127B}" type="presParOf" srcId="{D524DB36-E9CD-478D-90E2-B90588105481}" destId="{ED9DBCC1-7CD1-46CC-A6A1-08C07AD70753}" srcOrd="1" destOrd="0" presId="urn:microsoft.com/office/officeart/2009/3/layout/HorizontalOrganizationChart"/>
    <dgm:cxn modelId="{7C5DECE9-46A6-43C4-8B22-D7DA85726E3D}" type="presParOf" srcId="{ED9DBCC1-7CD1-46CC-A6A1-08C07AD70753}" destId="{3E8BFE98-9AB1-4E1E-A625-67CBC2CDD915}" srcOrd="0" destOrd="0" presId="urn:microsoft.com/office/officeart/2009/3/layout/HorizontalOrganizationChart"/>
    <dgm:cxn modelId="{060B4EE8-4805-4DB0-BC30-A0FF9489D21C}" type="presParOf" srcId="{ED9DBCC1-7CD1-46CC-A6A1-08C07AD70753}" destId="{3E287BE8-8B64-4436-A8AE-EB2BFDAD2058}" srcOrd="1" destOrd="0" presId="urn:microsoft.com/office/officeart/2009/3/layout/HorizontalOrganizationChart"/>
    <dgm:cxn modelId="{3D94B6D0-B3F6-4FAC-B361-040459FC78DE}" type="presParOf" srcId="{3E287BE8-8B64-4436-A8AE-EB2BFDAD2058}" destId="{B29BD60F-E322-4C6D-B323-11151C31B770}" srcOrd="0" destOrd="0" presId="urn:microsoft.com/office/officeart/2009/3/layout/HorizontalOrganizationChart"/>
    <dgm:cxn modelId="{A6D20A34-9886-46CF-BDD8-C1C3C6A7C98F}" type="presParOf" srcId="{B29BD60F-E322-4C6D-B323-11151C31B770}" destId="{BD5B3DA7-F95A-4F91-9E9B-0E2CD8A3D686}" srcOrd="0" destOrd="0" presId="urn:microsoft.com/office/officeart/2009/3/layout/HorizontalOrganizationChart"/>
    <dgm:cxn modelId="{D064C575-FE48-44D0-930E-569C5277C521}" type="presParOf" srcId="{B29BD60F-E322-4C6D-B323-11151C31B770}" destId="{C1499C7C-9B84-47B3-A4AD-8FDA8AC45903}" srcOrd="1" destOrd="0" presId="urn:microsoft.com/office/officeart/2009/3/layout/HorizontalOrganizationChart"/>
    <dgm:cxn modelId="{7D92F95A-2477-4F17-A68B-573C12B8863F}" type="presParOf" srcId="{3E287BE8-8B64-4436-A8AE-EB2BFDAD2058}" destId="{AC7547AB-4A6C-494A-9ABA-5F61259B2119}" srcOrd="1" destOrd="0" presId="urn:microsoft.com/office/officeart/2009/3/layout/HorizontalOrganizationChart"/>
    <dgm:cxn modelId="{14BF8268-0D52-49ED-807A-226F470BFD49}" type="presParOf" srcId="{3E287BE8-8B64-4436-A8AE-EB2BFDAD2058}" destId="{ED2393D9-3C23-4984-B062-3060E56D326A}" srcOrd="2" destOrd="0" presId="urn:microsoft.com/office/officeart/2009/3/layout/HorizontalOrganizationChart"/>
    <dgm:cxn modelId="{0D2C6687-F0D6-4D36-AD23-24C90072BE23}" type="presParOf" srcId="{D524DB36-E9CD-478D-90E2-B90588105481}" destId="{1219E453-0D5B-44CF-9D42-DAF69C57C9AD}" srcOrd="2" destOrd="0" presId="urn:microsoft.com/office/officeart/2009/3/layout/HorizontalOrganizationChart"/>
    <dgm:cxn modelId="{0F6477A1-64A9-4212-A1A3-554E27C6892B}" type="presParOf" srcId="{82277CC4-9785-43EE-AF9F-EDC4BE629090}" destId="{270E41E6-6A78-495A-8EA3-A2DC882F0614}" srcOrd="2" destOrd="0" presId="urn:microsoft.com/office/officeart/2009/3/layout/HorizontalOrganizationChart"/>
    <dgm:cxn modelId="{8AFB721B-EADD-4913-B14A-3FDBD943ABC9}" type="presParOf" srcId="{82277CC4-9785-43EE-AF9F-EDC4BE629090}" destId="{D27A8A8F-273E-4848-A398-5FDDEA606CAE}" srcOrd="3" destOrd="0" presId="urn:microsoft.com/office/officeart/2009/3/layout/HorizontalOrganizationChart"/>
    <dgm:cxn modelId="{8317249D-EAD2-4E1E-82EB-3C5FF0DC0317}" type="presParOf" srcId="{D27A8A8F-273E-4848-A398-5FDDEA606CAE}" destId="{0203DB24-4972-4011-B0E1-2F0689933291}" srcOrd="0" destOrd="0" presId="urn:microsoft.com/office/officeart/2009/3/layout/HorizontalOrganizationChart"/>
    <dgm:cxn modelId="{A8B67790-C86E-41B0-A1CF-E1193A603EC9}" type="presParOf" srcId="{0203DB24-4972-4011-B0E1-2F0689933291}" destId="{AE612FDA-C757-4C7B-B547-2F0E63F5DFF2}" srcOrd="0" destOrd="0" presId="urn:microsoft.com/office/officeart/2009/3/layout/HorizontalOrganizationChart"/>
    <dgm:cxn modelId="{473C34FF-F25E-48FC-AB06-98DB922F1AE3}" type="presParOf" srcId="{0203DB24-4972-4011-B0E1-2F0689933291}" destId="{BE7CCD78-1F6A-4FF1-8469-B96F270F0E12}" srcOrd="1" destOrd="0" presId="urn:microsoft.com/office/officeart/2009/3/layout/HorizontalOrganizationChart"/>
    <dgm:cxn modelId="{D05A6BE4-2D92-499B-A8FB-E653CDFC2EE1}" type="presParOf" srcId="{D27A8A8F-273E-4848-A398-5FDDEA606CAE}" destId="{15D3E648-C58F-4567-AFA1-4BA8154CE287}" srcOrd="1" destOrd="0" presId="urn:microsoft.com/office/officeart/2009/3/layout/HorizontalOrganizationChart"/>
    <dgm:cxn modelId="{A2622897-36FE-44F1-9268-C2E114188AB0}" type="presParOf" srcId="{15D3E648-C58F-4567-AFA1-4BA8154CE287}" destId="{0443A04B-E349-4821-A445-76FD5189F955}" srcOrd="0" destOrd="0" presId="urn:microsoft.com/office/officeart/2009/3/layout/HorizontalOrganizationChart"/>
    <dgm:cxn modelId="{D15259AB-6299-4DC5-978B-D50DD816FC95}" type="presParOf" srcId="{15D3E648-C58F-4567-AFA1-4BA8154CE287}" destId="{58FBE673-0135-48F9-9DD1-A9A24AD62664}" srcOrd="1" destOrd="0" presId="urn:microsoft.com/office/officeart/2009/3/layout/HorizontalOrganizationChart"/>
    <dgm:cxn modelId="{452281E3-A29F-4595-83C5-7534B43DCEE9}" type="presParOf" srcId="{58FBE673-0135-48F9-9DD1-A9A24AD62664}" destId="{AFC1AA4F-7EFD-498D-87CC-E24C1E838A2B}" srcOrd="0" destOrd="0" presId="urn:microsoft.com/office/officeart/2009/3/layout/HorizontalOrganizationChart"/>
    <dgm:cxn modelId="{98301136-36A8-43C6-BFD4-C6B13904CFEE}" type="presParOf" srcId="{AFC1AA4F-7EFD-498D-87CC-E24C1E838A2B}" destId="{DBF0CB19-4797-4AD9-96FD-5DB0EF2F1F15}" srcOrd="0" destOrd="0" presId="urn:microsoft.com/office/officeart/2009/3/layout/HorizontalOrganizationChart"/>
    <dgm:cxn modelId="{BB15D44E-E050-40FE-A91F-A15221DC4CFD}" type="presParOf" srcId="{AFC1AA4F-7EFD-498D-87CC-E24C1E838A2B}" destId="{0BDD1418-802A-4BBF-BF29-3C44E79AF361}" srcOrd="1" destOrd="0" presId="urn:microsoft.com/office/officeart/2009/3/layout/HorizontalOrganizationChart"/>
    <dgm:cxn modelId="{FC346F99-476F-4E00-BA92-5AF0997AC40B}" type="presParOf" srcId="{58FBE673-0135-48F9-9DD1-A9A24AD62664}" destId="{6CA81548-BD0C-425A-972C-58884F4B089D}" srcOrd="1" destOrd="0" presId="urn:microsoft.com/office/officeart/2009/3/layout/HorizontalOrganizationChart"/>
    <dgm:cxn modelId="{B2F33524-35A5-4ED7-AEE9-129F47EE249C}" type="presParOf" srcId="{58FBE673-0135-48F9-9DD1-A9A24AD62664}" destId="{BA91E037-EEC4-49DE-A49A-7EC9E5EC5469}" srcOrd="2" destOrd="0" presId="urn:microsoft.com/office/officeart/2009/3/layout/HorizontalOrganizationChart"/>
    <dgm:cxn modelId="{DFA8CA91-8964-4E47-AF26-35235C848679}" type="presParOf" srcId="{D27A8A8F-273E-4848-A398-5FDDEA606CAE}" destId="{76EE9F93-5206-4C4A-ACF3-2D6E1044FE20}" srcOrd="2" destOrd="0" presId="urn:microsoft.com/office/officeart/2009/3/layout/HorizontalOrganizationChart"/>
    <dgm:cxn modelId="{BE411277-8899-4DF3-AE59-09918664CE95}" type="presParOf" srcId="{82277CC4-9785-43EE-AF9F-EDC4BE629090}" destId="{EF59D432-6069-4AFA-867C-980003B68052}" srcOrd="4" destOrd="0" presId="urn:microsoft.com/office/officeart/2009/3/layout/HorizontalOrganizationChart"/>
    <dgm:cxn modelId="{0BEB1E54-F48F-4D65-8303-BA51FCFF8C70}" type="presParOf" srcId="{82277CC4-9785-43EE-AF9F-EDC4BE629090}" destId="{A7E79446-EC68-46CC-98A2-5CC1B6B9DBF1}" srcOrd="5" destOrd="0" presId="urn:microsoft.com/office/officeart/2009/3/layout/HorizontalOrganizationChart"/>
    <dgm:cxn modelId="{02BA828D-52AA-43E0-8BE3-4442EA2839A9}" type="presParOf" srcId="{A7E79446-EC68-46CC-98A2-5CC1B6B9DBF1}" destId="{C5FFD0DA-5C45-4B3B-9EE5-C41A231A892C}" srcOrd="0" destOrd="0" presId="urn:microsoft.com/office/officeart/2009/3/layout/HorizontalOrganizationChart"/>
    <dgm:cxn modelId="{761C7E58-C748-4A49-969B-A267D5D66C84}" type="presParOf" srcId="{C5FFD0DA-5C45-4B3B-9EE5-C41A231A892C}" destId="{86357F4F-9E7F-4650-BA78-32E987BCE92B}" srcOrd="0" destOrd="0" presId="urn:microsoft.com/office/officeart/2009/3/layout/HorizontalOrganizationChart"/>
    <dgm:cxn modelId="{03B306A7-56CC-4651-9C81-821B3E951457}" type="presParOf" srcId="{C5FFD0DA-5C45-4B3B-9EE5-C41A231A892C}" destId="{DA1BD8C5-3512-4BD5-9CD4-AC9F0B67734A}" srcOrd="1" destOrd="0" presId="urn:microsoft.com/office/officeart/2009/3/layout/HorizontalOrganizationChart"/>
    <dgm:cxn modelId="{31F178CB-FFAE-4945-8979-4B34A92DBDCE}" type="presParOf" srcId="{A7E79446-EC68-46CC-98A2-5CC1B6B9DBF1}" destId="{EFD1F476-5CC7-438B-A777-B1110DB4C7E5}" srcOrd="1" destOrd="0" presId="urn:microsoft.com/office/officeart/2009/3/layout/HorizontalOrganizationChart"/>
    <dgm:cxn modelId="{0906612A-91C1-404F-9C67-F92D3C3F1FF7}" type="presParOf" srcId="{EFD1F476-5CC7-438B-A777-B1110DB4C7E5}" destId="{69A9E7FA-9F0B-4336-9424-70BC6C481B25}" srcOrd="0" destOrd="0" presId="urn:microsoft.com/office/officeart/2009/3/layout/HorizontalOrganizationChart"/>
    <dgm:cxn modelId="{5D315CF6-FB88-45FB-9B38-9A51D65EEA24}" type="presParOf" srcId="{EFD1F476-5CC7-438B-A777-B1110DB4C7E5}" destId="{936949C0-6459-446B-82D0-43A3599387AB}" srcOrd="1" destOrd="0" presId="urn:microsoft.com/office/officeart/2009/3/layout/HorizontalOrganizationChart"/>
    <dgm:cxn modelId="{08A57F6F-907B-4C47-94C5-EF9A2DDE9860}" type="presParOf" srcId="{936949C0-6459-446B-82D0-43A3599387AB}" destId="{02DDDBCE-54C9-4A14-BEFD-84DB9F51F1D8}" srcOrd="0" destOrd="0" presId="urn:microsoft.com/office/officeart/2009/3/layout/HorizontalOrganizationChart"/>
    <dgm:cxn modelId="{BA3B28CF-4AB0-4373-899F-7C0287FDB6C4}" type="presParOf" srcId="{02DDDBCE-54C9-4A14-BEFD-84DB9F51F1D8}" destId="{FFCF3C9A-D3BF-49E3-9D81-C031F7A4F4F2}" srcOrd="0" destOrd="0" presId="urn:microsoft.com/office/officeart/2009/3/layout/HorizontalOrganizationChart"/>
    <dgm:cxn modelId="{6A59B37A-92B1-452B-B52B-116F09AD5F66}" type="presParOf" srcId="{02DDDBCE-54C9-4A14-BEFD-84DB9F51F1D8}" destId="{8EF21A16-828F-4AED-A96F-4BF9B916101D}" srcOrd="1" destOrd="0" presId="urn:microsoft.com/office/officeart/2009/3/layout/HorizontalOrganizationChart"/>
    <dgm:cxn modelId="{CB7DFAF7-C74D-41E7-B5E4-3B81017EF691}" type="presParOf" srcId="{936949C0-6459-446B-82D0-43A3599387AB}" destId="{20E8C5D6-4357-4E6B-9164-A464643BD1BE}" srcOrd="1" destOrd="0" presId="urn:microsoft.com/office/officeart/2009/3/layout/HorizontalOrganizationChart"/>
    <dgm:cxn modelId="{F84D9139-90E0-47A2-89E6-43F1FFAD4C63}" type="presParOf" srcId="{936949C0-6459-446B-82D0-43A3599387AB}" destId="{287EB0DE-713E-42A0-9274-9C897311D5C4}" srcOrd="2" destOrd="0" presId="urn:microsoft.com/office/officeart/2009/3/layout/HorizontalOrganizationChart"/>
    <dgm:cxn modelId="{20418B90-1550-4285-8EF8-1200E382F836}" type="presParOf" srcId="{A7E79446-EC68-46CC-98A2-5CC1B6B9DBF1}" destId="{E29B33E0-D8D0-45E9-9F53-9A778B6B46E8}" srcOrd="2" destOrd="0" presId="urn:microsoft.com/office/officeart/2009/3/layout/HorizontalOrganizationChart"/>
    <dgm:cxn modelId="{FE2EE463-D5DE-49D0-8FC9-F7212292C787}" type="presParOf" srcId="{82277CC4-9785-43EE-AF9F-EDC4BE629090}" destId="{06FE25A4-CCB1-48D5-8FF8-8A1FF31F6B87}" srcOrd="6" destOrd="0" presId="urn:microsoft.com/office/officeart/2009/3/layout/HorizontalOrganizationChart"/>
    <dgm:cxn modelId="{97A15F15-68D2-46FE-BEE8-1CC6B5E2DC31}" type="presParOf" srcId="{82277CC4-9785-43EE-AF9F-EDC4BE629090}" destId="{13B3952E-850C-4904-89FC-5210B65B7D89}" srcOrd="7" destOrd="0" presId="urn:microsoft.com/office/officeart/2009/3/layout/HorizontalOrganizationChart"/>
    <dgm:cxn modelId="{12F79EF8-7939-4C6E-A231-132EB1BE6F89}" type="presParOf" srcId="{13B3952E-850C-4904-89FC-5210B65B7D89}" destId="{4AE42C87-A4CF-419E-B6D0-B1508F0B85FB}" srcOrd="0" destOrd="0" presId="urn:microsoft.com/office/officeart/2009/3/layout/HorizontalOrganizationChart"/>
    <dgm:cxn modelId="{E0A5A960-32D6-496D-A976-88BD27F8E2E6}" type="presParOf" srcId="{4AE42C87-A4CF-419E-B6D0-B1508F0B85FB}" destId="{474CEF32-715B-48E2-ADB3-38C5EB9988DB}" srcOrd="0" destOrd="0" presId="urn:microsoft.com/office/officeart/2009/3/layout/HorizontalOrganizationChart"/>
    <dgm:cxn modelId="{0F69D3F8-76DE-449E-8058-030ABF82E290}" type="presParOf" srcId="{4AE42C87-A4CF-419E-B6D0-B1508F0B85FB}" destId="{C357FE89-5AFF-4F33-9C8B-6349752E381B}" srcOrd="1" destOrd="0" presId="urn:microsoft.com/office/officeart/2009/3/layout/HorizontalOrganizationChart"/>
    <dgm:cxn modelId="{C10F8681-3E08-4360-B5ED-ECA202E49B4B}" type="presParOf" srcId="{13B3952E-850C-4904-89FC-5210B65B7D89}" destId="{7DFE95EA-0CA6-4C6A-B747-90A09193FA45}" srcOrd="1" destOrd="0" presId="urn:microsoft.com/office/officeart/2009/3/layout/HorizontalOrganizationChart"/>
    <dgm:cxn modelId="{789DF49E-D068-48B0-8192-7B37CD85F36A}" type="presParOf" srcId="{7DFE95EA-0CA6-4C6A-B747-90A09193FA45}" destId="{DAA8B81A-FDB6-49FC-87C9-E3A91EBDE691}" srcOrd="0" destOrd="0" presId="urn:microsoft.com/office/officeart/2009/3/layout/HorizontalOrganizationChart"/>
    <dgm:cxn modelId="{F540A47B-CFE9-47C8-99CF-FD5634F992CF}" type="presParOf" srcId="{7DFE95EA-0CA6-4C6A-B747-90A09193FA45}" destId="{B97F21B5-7752-4147-8487-8176BEA1FA36}" srcOrd="1" destOrd="0" presId="urn:microsoft.com/office/officeart/2009/3/layout/HorizontalOrganizationChart"/>
    <dgm:cxn modelId="{49FBC294-A662-4454-B4AF-8C66D86FFDAA}" type="presParOf" srcId="{B97F21B5-7752-4147-8487-8176BEA1FA36}" destId="{290CA99D-6694-4B00-A272-007DBB628DF9}" srcOrd="0" destOrd="0" presId="urn:microsoft.com/office/officeart/2009/3/layout/HorizontalOrganizationChart"/>
    <dgm:cxn modelId="{8D422EA2-1C6B-420C-9680-986E5DE7DA08}" type="presParOf" srcId="{290CA99D-6694-4B00-A272-007DBB628DF9}" destId="{008C5607-0B27-4604-A2B9-44AB441B9FB9}" srcOrd="0" destOrd="0" presId="urn:microsoft.com/office/officeart/2009/3/layout/HorizontalOrganizationChart"/>
    <dgm:cxn modelId="{A62AC8B8-7B82-4D07-A3B1-FA5A9826EA80}" type="presParOf" srcId="{290CA99D-6694-4B00-A272-007DBB628DF9}" destId="{57ED725D-006B-4E7D-AAC9-C50795F2C792}" srcOrd="1" destOrd="0" presId="urn:microsoft.com/office/officeart/2009/3/layout/HorizontalOrganizationChart"/>
    <dgm:cxn modelId="{2A201FE9-AB6A-4AD2-B3C1-FBA4F6609847}" type="presParOf" srcId="{B97F21B5-7752-4147-8487-8176BEA1FA36}" destId="{74673707-FE47-41A6-B4E7-948B2EC963AA}" srcOrd="1" destOrd="0" presId="urn:microsoft.com/office/officeart/2009/3/layout/HorizontalOrganizationChart"/>
    <dgm:cxn modelId="{FAB7D946-CCE7-490E-B0C3-17E1798AF2A7}" type="presParOf" srcId="{B97F21B5-7752-4147-8487-8176BEA1FA36}" destId="{08F3D5B8-F51F-4968-9B34-9C60B61E3B8D}" srcOrd="2" destOrd="0" presId="urn:microsoft.com/office/officeart/2009/3/layout/HorizontalOrganizationChart"/>
    <dgm:cxn modelId="{09043ED9-1B8D-4318-BF60-A1C4383CC60B}" type="presParOf" srcId="{13B3952E-850C-4904-89FC-5210B65B7D89}" destId="{A91C6F2B-0678-43E1-9D82-4CEE1F6BE97E}" srcOrd="2" destOrd="0" presId="urn:microsoft.com/office/officeart/2009/3/layout/HorizontalOrganizationChart"/>
    <dgm:cxn modelId="{AC7C214E-6263-4EB6-8DAA-5EECECF0FADB}" type="presParOf" srcId="{9D04DC20-A3BA-4362-920A-C8AF72346615}" destId="{95851359-FD9E-45D5-A643-CE0095B3E605}" srcOrd="2" destOrd="0" presId="urn:microsoft.com/office/officeart/2009/3/layout/HorizontalOrganizationChart"/>
    <dgm:cxn modelId="{4B54EEEF-97D5-4E7B-8C3A-37E412FD3C9B}" type="presParOf" srcId="{F43EE2F6-B88B-4ED6-85A5-C4DB257DAB50}" destId="{E9FE5080-A47D-4CDC-9E68-211440601E25}" srcOrd="4" destOrd="0" presId="urn:microsoft.com/office/officeart/2009/3/layout/HorizontalOrganizationChart"/>
    <dgm:cxn modelId="{D39C961C-239E-4AE0-8ABF-CE5914AE5E89}" type="presParOf" srcId="{F43EE2F6-B88B-4ED6-85A5-C4DB257DAB50}" destId="{A922188E-9581-4CBE-BB2E-E137E6D81308}" srcOrd="5" destOrd="0" presId="urn:microsoft.com/office/officeart/2009/3/layout/HorizontalOrganizationChart"/>
    <dgm:cxn modelId="{55EA881D-FD2E-4508-BB2A-6A3E98A544D6}" type="presParOf" srcId="{A922188E-9581-4CBE-BB2E-E137E6D81308}" destId="{1F60A0B3-59F0-48B2-9E2F-5F3AC93A1726}" srcOrd="0" destOrd="0" presId="urn:microsoft.com/office/officeart/2009/3/layout/HorizontalOrganizationChart"/>
    <dgm:cxn modelId="{61625193-C201-4767-A189-D54C21977102}" type="presParOf" srcId="{1F60A0B3-59F0-48B2-9E2F-5F3AC93A1726}" destId="{4FC68D9E-A062-4C3F-9E6B-55587A3ECBCD}" srcOrd="0" destOrd="0" presId="urn:microsoft.com/office/officeart/2009/3/layout/HorizontalOrganizationChart"/>
    <dgm:cxn modelId="{BE499906-DD91-4B68-86B3-E9AC927A03C1}" type="presParOf" srcId="{1F60A0B3-59F0-48B2-9E2F-5F3AC93A1726}" destId="{A465F6F4-D660-48A5-9B56-8F80205E1A06}" srcOrd="1" destOrd="0" presId="urn:microsoft.com/office/officeart/2009/3/layout/HorizontalOrganizationChart"/>
    <dgm:cxn modelId="{E7111B15-9DDB-40E2-AC20-DD151FFA7200}" type="presParOf" srcId="{A922188E-9581-4CBE-BB2E-E137E6D81308}" destId="{F6C79505-3879-4DF4-8232-EC99F62CEEFD}" srcOrd="1" destOrd="0" presId="urn:microsoft.com/office/officeart/2009/3/layout/HorizontalOrganizationChart"/>
    <dgm:cxn modelId="{564DDA0B-F8B8-4FBA-9A23-19BC82A136EE}" type="presParOf" srcId="{F6C79505-3879-4DF4-8232-EC99F62CEEFD}" destId="{8784F152-2407-4430-A61C-9EE1F4C4018C}" srcOrd="0" destOrd="0" presId="urn:microsoft.com/office/officeart/2009/3/layout/HorizontalOrganizationChart"/>
    <dgm:cxn modelId="{5019B5BC-E8CB-47BD-B087-65F75A247B78}" type="presParOf" srcId="{F6C79505-3879-4DF4-8232-EC99F62CEEFD}" destId="{5A088544-EFC1-4036-8445-4217D1F47AC0}" srcOrd="1" destOrd="0" presId="urn:microsoft.com/office/officeart/2009/3/layout/HorizontalOrganizationChart"/>
    <dgm:cxn modelId="{60A1D45D-F862-46C2-9C49-1BFEA7868B27}" type="presParOf" srcId="{5A088544-EFC1-4036-8445-4217D1F47AC0}" destId="{B625A71E-FC24-4DAF-8CF6-62075BCA6CA2}" srcOrd="0" destOrd="0" presId="urn:microsoft.com/office/officeart/2009/3/layout/HorizontalOrganizationChart"/>
    <dgm:cxn modelId="{20526DCD-BD7F-49A5-B5CE-E83D79C5F2BC}" type="presParOf" srcId="{B625A71E-FC24-4DAF-8CF6-62075BCA6CA2}" destId="{4D867FDD-18F6-4022-9F6B-0E13BCC62885}" srcOrd="0" destOrd="0" presId="urn:microsoft.com/office/officeart/2009/3/layout/HorizontalOrganizationChart"/>
    <dgm:cxn modelId="{3F9806C4-41F7-4F84-9C33-C0753BC3ECF1}" type="presParOf" srcId="{B625A71E-FC24-4DAF-8CF6-62075BCA6CA2}" destId="{CE120390-9B1A-4AEA-9F2F-DD668B43B7CC}" srcOrd="1" destOrd="0" presId="urn:microsoft.com/office/officeart/2009/3/layout/HorizontalOrganizationChart"/>
    <dgm:cxn modelId="{1D70FDEA-480A-46A4-AC3A-3521AF6DFC74}" type="presParOf" srcId="{5A088544-EFC1-4036-8445-4217D1F47AC0}" destId="{41957B9F-D067-4A09-A30D-4605394D39FB}" srcOrd="1" destOrd="0" presId="urn:microsoft.com/office/officeart/2009/3/layout/HorizontalOrganizationChart"/>
    <dgm:cxn modelId="{65D3A669-7453-4AE2-ADF4-5A652D30B0FD}" type="presParOf" srcId="{41957B9F-D067-4A09-A30D-4605394D39FB}" destId="{1BDA28CE-25CC-4FC8-B6A6-ED04EAE97C2B}" srcOrd="0" destOrd="0" presId="urn:microsoft.com/office/officeart/2009/3/layout/HorizontalOrganizationChart"/>
    <dgm:cxn modelId="{8EA098D2-2E88-4336-AB0A-55D80B201E99}" type="presParOf" srcId="{41957B9F-D067-4A09-A30D-4605394D39FB}" destId="{7B256159-12C0-4F07-ABAC-A7341D0722B3}" srcOrd="1" destOrd="0" presId="urn:microsoft.com/office/officeart/2009/3/layout/HorizontalOrganizationChart"/>
    <dgm:cxn modelId="{7DC3F32A-95BD-49A1-8BCD-3E3154DE41D8}" type="presParOf" srcId="{7B256159-12C0-4F07-ABAC-A7341D0722B3}" destId="{473F4FCE-4B55-4B15-8EFE-5F902BCF8F8A}" srcOrd="0" destOrd="0" presId="urn:microsoft.com/office/officeart/2009/3/layout/HorizontalOrganizationChart"/>
    <dgm:cxn modelId="{D6B744D9-F3B7-47FA-B649-EA2CB8200386}" type="presParOf" srcId="{473F4FCE-4B55-4B15-8EFE-5F902BCF8F8A}" destId="{FB256600-D1A6-4728-8C5E-A18797BBC966}" srcOrd="0" destOrd="0" presId="urn:microsoft.com/office/officeart/2009/3/layout/HorizontalOrganizationChart"/>
    <dgm:cxn modelId="{39944745-8054-4D9B-BEFB-0E133DD37EB2}" type="presParOf" srcId="{473F4FCE-4B55-4B15-8EFE-5F902BCF8F8A}" destId="{DABC9A1C-71C4-48EC-84FC-624ADACF112A}" srcOrd="1" destOrd="0" presId="urn:microsoft.com/office/officeart/2009/3/layout/HorizontalOrganizationChart"/>
    <dgm:cxn modelId="{8A7F5D7B-F7B8-4386-800A-34DF832DAD53}" type="presParOf" srcId="{7B256159-12C0-4F07-ABAC-A7341D0722B3}" destId="{ED4E4803-9166-4B6A-8444-7E3CC7E63FA6}" srcOrd="1" destOrd="0" presId="urn:microsoft.com/office/officeart/2009/3/layout/HorizontalOrganizationChart"/>
    <dgm:cxn modelId="{B786F11A-0679-4B10-8368-1397F53491D4}" type="presParOf" srcId="{7B256159-12C0-4F07-ABAC-A7341D0722B3}" destId="{86055479-2AE8-4F62-B3B6-8506BCC4FF2A}" srcOrd="2" destOrd="0" presId="urn:microsoft.com/office/officeart/2009/3/layout/HorizontalOrganizationChart"/>
    <dgm:cxn modelId="{CFC6981D-C7FB-4235-905D-9F3EA879229B}" type="presParOf" srcId="{5A088544-EFC1-4036-8445-4217D1F47AC0}" destId="{9B6AF1C4-E904-4D3A-AAC1-E03B4265C53D}" srcOrd="2" destOrd="0" presId="urn:microsoft.com/office/officeart/2009/3/layout/HorizontalOrganizationChart"/>
    <dgm:cxn modelId="{545B71B8-25FB-42DC-8959-B82FA774CD57}" type="presParOf" srcId="{F6C79505-3879-4DF4-8232-EC99F62CEEFD}" destId="{1E611B36-338C-4B02-BE4D-B085F37C8F7B}" srcOrd="2" destOrd="0" presId="urn:microsoft.com/office/officeart/2009/3/layout/HorizontalOrganizationChart"/>
    <dgm:cxn modelId="{873F3FAA-3FBC-4C98-A807-6B503423B9C9}" type="presParOf" srcId="{F6C79505-3879-4DF4-8232-EC99F62CEEFD}" destId="{16700A4C-F509-49DD-8E25-D050D65A4D01}" srcOrd="3" destOrd="0" presId="urn:microsoft.com/office/officeart/2009/3/layout/HorizontalOrganizationChart"/>
    <dgm:cxn modelId="{D8FEDFFA-B6BF-4CE7-9460-094467439310}" type="presParOf" srcId="{16700A4C-F509-49DD-8E25-D050D65A4D01}" destId="{CCD8ADD1-BA6B-43AC-9C6F-7F96FCC13706}" srcOrd="0" destOrd="0" presId="urn:microsoft.com/office/officeart/2009/3/layout/HorizontalOrganizationChart"/>
    <dgm:cxn modelId="{BD9B3633-D0A2-44D2-9A30-37DBA5B2483A}" type="presParOf" srcId="{CCD8ADD1-BA6B-43AC-9C6F-7F96FCC13706}" destId="{A9ABA2A6-7DA1-499E-A242-40247526F2F6}" srcOrd="0" destOrd="0" presId="urn:microsoft.com/office/officeart/2009/3/layout/HorizontalOrganizationChart"/>
    <dgm:cxn modelId="{84A6F345-7650-4A7F-BCFC-E159C943DB5E}" type="presParOf" srcId="{CCD8ADD1-BA6B-43AC-9C6F-7F96FCC13706}" destId="{A5CF169E-24A7-4F71-A3F6-09F853D7A463}" srcOrd="1" destOrd="0" presId="urn:microsoft.com/office/officeart/2009/3/layout/HorizontalOrganizationChart"/>
    <dgm:cxn modelId="{C4A6F2D9-E98C-4B6D-B8E4-6BEBEC9F6CD2}" type="presParOf" srcId="{16700A4C-F509-49DD-8E25-D050D65A4D01}" destId="{6F3E534D-DB04-4367-85D5-DC75374D109E}" srcOrd="1" destOrd="0" presId="urn:microsoft.com/office/officeart/2009/3/layout/HorizontalOrganizationChart"/>
    <dgm:cxn modelId="{A9D13ED8-2DEC-445B-8E89-FEBDE9C8FFC6}" type="presParOf" srcId="{6F3E534D-DB04-4367-85D5-DC75374D109E}" destId="{1076FDC0-37D6-4B73-9D8C-49BBC22AC25E}" srcOrd="0" destOrd="0" presId="urn:microsoft.com/office/officeart/2009/3/layout/HorizontalOrganizationChart"/>
    <dgm:cxn modelId="{05127251-19C6-48EC-A049-881CC8058CDC}" type="presParOf" srcId="{6F3E534D-DB04-4367-85D5-DC75374D109E}" destId="{C6016631-9AD7-44A0-8FB6-BF8E95D0A84A}" srcOrd="1" destOrd="0" presId="urn:microsoft.com/office/officeart/2009/3/layout/HorizontalOrganizationChart"/>
    <dgm:cxn modelId="{B7D71DDA-FF5E-457C-B9DE-D6B9AB567C3B}" type="presParOf" srcId="{C6016631-9AD7-44A0-8FB6-BF8E95D0A84A}" destId="{EE0E5C7B-D7AF-463B-A9B9-F098E5315CE0}" srcOrd="0" destOrd="0" presId="urn:microsoft.com/office/officeart/2009/3/layout/HorizontalOrganizationChart"/>
    <dgm:cxn modelId="{9F1A72A4-AFD1-434C-8E74-1990C87B5D2A}" type="presParOf" srcId="{EE0E5C7B-D7AF-463B-A9B9-F098E5315CE0}" destId="{40CABCE2-F0A9-4365-8D95-EFF30ED32B11}" srcOrd="0" destOrd="0" presId="urn:microsoft.com/office/officeart/2009/3/layout/HorizontalOrganizationChart"/>
    <dgm:cxn modelId="{DB61823D-16A6-4967-8317-EFA188E3E9D5}" type="presParOf" srcId="{EE0E5C7B-D7AF-463B-A9B9-F098E5315CE0}" destId="{24C4CA64-C036-435F-9645-1D87C5D9FCE3}" srcOrd="1" destOrd="0" presId="urn:microsoft.com/office/officeart/2009/3/layout/HorizontalOrganizationChart"/>
    <dgm:cxn modelId="{0CF44E66-8911-4FE6-A3FC-66D12791E7D6}" type="presParOf" srcId="{C6016631-9AD7-44A0-8FB6-BF8E95D0A84A}" destId="{EDA5656D-5ECC-41AD-AAB4-B930AD246307}" srcOrd="1" destOrd="0" presId="urn:microsoft.com/office/officeart/2009/3/layout/HorizontalOrganizationChart"/>
    <dgm:cxn modelId="{D02F7CA4-0255-44A8-8A5E-6DF0C0A1B68B}" type="presParOf" srcId="{C6016631-9AD7-44A0-8FB6-BF8E95D0A84A}" destId="{3AA0A09F-58F6-46DA-BBA1-B98CED442957}" srcOrd="2" destOrd="0" presId="urn:microsoft.com/office/officeart/2009/3/layout/HorizontalOrganizationChart"/>
    <dgm:cxn modelId="{BB2773E9-CB41-4B60-BD57-24744075FFF0}" type="presParOf" srcId="{16700A4C-F509-49DD-8E25-D050D65A4D01}" destId="{C8F0276A-FFC4-4F1C-B887-FF2185451D2F}" srcOrd="2" destOrd="0" presId="urn:microsoft.com/office/officeart/2009/3/layout/HorizontalOrganizationChart"/>
    <dgm:cxn modelId="{D38C4878-F357-4A82-9618-3B0954F8039C}" type="presParOf" srcId="{F6C79505-3879-4DF4-8232-EC99F62CEEFD}" destId="{111F8F5C-0CA8-404C-B939-A63459047BDE}" srcOrd="4" destOrd="0" presId="urn:microsoft.com/office/officeart/2009/3/layout/HorizontalOrganizationChart"/>
    <dgm:cxn modelId="{E2BFC7B9-A245-47B7-A02A-E44E36FBF667}" type="presParOf" srcId="{F6C79505-3879-4DF4-8232-EC99F62CEEFD}" destId="{0978C334-27E5-4EB1-9D82-D678577072FF}" srcOrd="5" destOrd="0" presId="urn:microsoft.com/office/officeart/2009/3/layout/HorizontalOrganizationChart"/>
    <dgm:cxn modelId="{B96603A6-F084-46B3-BDE0-03F0E2A83ABF}" type="presParOf" srcId="{0978C334-27E5-4EB1-9D82-D678577072FF}" destId="{DC35C09C-0279-4DAE-815D-3C9B80741881}" srcOrd="0" destOrd="0" presId="urn:microsoft.com/office/officeart/2009/3/layout/HorizontalOrganizationChart"/>
    <dgm:cxn modelId="{9F478686-FE38-467E-A486-FFD7AFD413A6}" type="presParOf" srcId="{DC35C09C-0279-4DAE-815D-3C9B80741881}" destId="{47606714-8452-4101-9F25-B8D4081F2E51}" srcOrd="0" destOrd="0" presId="urn:microsoft.com/office/officeart/2009/3/layout/HorizontalOrganizationChart"/>
    <dgm:cxn modelId="{281E4645-88B3-40BA-B7C3-27BB057551E9}" type="presParOf" srcId="{DC35C09C-0279-4DAE-815D-3C9B80741881}" destId="{D9BF04AF-5978-4EDB-9071-BD24C5D4D166}" srcOrd="1" destOrd="0" presId="urn:microsoft.com/office/officeart/2009/3/layout/HorizontalOrganizationChart"/>
    <dgm:cxn modelId="{9341A4DA-8C4A-41B3-A28B-A6625B071803}" type="presParOf" srcId="{0978C334-27E5-4EB1-9D82-D678577072FF}" destId="{EF9CAB5E-BA83-484A-BD15-27BF4DF3F3F6}" srcOrd="1" destOrd="0" presId="urn:microsoft.com/office/officeart/2009/3/layout/HorizontalOrganizationChart"/>
    <dgm:cxn modelId="{0A655E11-AC7F-43CE-9C69-747471D04471}" type="presParOf" srcId="{EF9CAB5E-BA83-484A-BD15-27BF4DF3F3F6}" destId="{DFEAC12D-BA00-4487-B691-A17DF8F6AD14}" srcOrd="0" destOrd="0" presId="urn:microsoft.com/office/officeart/2009/3/layout/HorizontalOrganizationChart"/>
    <dgm:cxn modelId="{120D6424-DBA2-43EA-AF05-1309192B6EC3}" type="presParOf" srcId="{EF9CAB5E-BA83-484A-BD15-27BF4DF3F3F6}" destId="{0A1A0423-F0C3-4B88-85C7-B6AC8953A5B3}" srcOrd="1" destOrd="0" presId="urn:microsoft.com/office/officeart/2009/3/layout/HorizontalOrganizationChart"/>
    <dgm:cxn modelId="{D2F292E5-C61C-4AFE-B820-0AAB0BE1BB0E}" type="presParOf" srcId="{0A1A0423-F0C3-4B88-85C7-B6AC8953A5B3}" destId="{9A82433E-11B7-4597-95F7-0D43CF81FCCD}" srcOrd="0" destOrd="0" presId="urn:microsoft.com/office/officeart/2009/3/layout/HorizontalOrganizationChart"/>
    <dgm:cxn modelId="{DBFF6359-DFA6-45E2-B8BD-D98AFAF26787}" type="presParOf" srcId="{9A82433E-11B7-4597-95F7-0D43CF81FCCD}" destId="{8CCDA115-0130-4249-9643-D49199112BE2}" srcOrd="0" destOrd="0" presId="urn:microsoft.com/office/officeart/2009/3/layout/HorizontalOrganizationChart"/>
    <dgm:cxn modelId="{83CB373A-43E1-4FA7-B1B1-2C7E292A8579}" type="presParOf" srcId="{9A82433E-11B7-4597-95F7-0D43CF81FCCD}" destId="{52A52E50-4072-4115-95CF-FD4B716A8426}" srcOrd="1" destOrd="0" presId="urn:microsoft.com/office/officeart/2009/3/layout/HorizontalOrganizationChart"/>
    <dgm:cxn modelId="{970D7204-5F8F-4060-AF8E-0D23CEA553AA}" type="presParOf" srcId="{0A1A0423-F0C3-4B88-85C7-B6AC8953A5B3}" destId="{F7B41B34-1856-48FE-B447-D451937F9B6A}" srcOrd="1" destOrd="0" presId="urn:microsoft.com/office/officeart/2009/3/layout/HorizontalOrganizationChart"/>
    <dgm:cxn modelId="{754381E9-75F1-4CAB-8DAE-D340E599F2BA}" type="presParOf" srcId="{0A1A0423-F0C3-4B88-85C7-B6AC8953A5B3}" destId="{11DB9609-D96F-48DA-912A-E5B748ED3554}" srcOrd="2" destOrd="0" presId="urn:microsoft.com/office/officeart/2009/3/layout/HorizontalOrganizationChart"/>
    <dgm:cxn modelId="{B7292201-3AF1-4E50-BBE0-0C201B67CA5A}" type="presParOf" srcId="{0978C334-27E5-4EB1-9D82-D678577072FF}" destId="{F7A3FE32-3965-4709-8987-BA668C4DF029}" srcOrd="2" destOrd="0" presId="urn:microsoft.com/office/officeart/2009/3/layout/HorizontalOrganizationChart"/>
    <dgm:cxn modelId="{AF9E514C-5188-4EF8-9A2B-4E9EC53824CE}" type="presParOf" srcId="{F6C79505-3879-4DF4-8232-EC99F62CEEFD}" destId="{56D84950-A006-4605-B9B1-25A404B12515}" srcOrd="6" destOrd="0" presId="urn:microsoft.com/office/officeart/2009/3/layout/HorizontalOrganizationChart"/>
    <dgm:cxn modelId="{02CAFC6D-5CD0-4230-B444-E1E986AAFE61}" type="presParOf" srcId="{F6C79505-3879-4DF4-8232-EC99F62CEEFD}" destId="{F099ACEC-3110-469B-BF20-058C1F60C71A}" srcOrd="7" destOrd="0" presId="urn:microsoft.com/office/officeart/2009/3/layout/HorizontalOrganizationChart"/>
    <dgm:cxn modelId="{3F3EA471-D696-4E03-BB06-63C430113D90}" type="presParOf" srcId="{F099ACEC-3110-469B-BF20-058C1F60C71A}" destId="{8B567298-F6B7-474E-9608-5C4B4C52AFB0}" srcOrd="0" destOrd="0" presId="urn:microsoft.com/office/officeart/2009/3/layout/HorizontalOrganizationChart"/>
    <dgm:cxn modelId="{889CFB55-0A18-46C0-9543-57903AB6E7E0}" type="presParOf" srcId="{8B567298-F6B7-474E-9608-5C4B4C52AFB0}" destId="{D9F858D7-BADE-41A3-8880-8648282FF46F}" srcOrd="0" destOrd="0" presId="urn:microsoft.com/office/officeart/2009/3/layout/HorizontalOrganizationChart"/>
    <dgm:cxn modelId="{5A89DAC3-67D5-4FC4-9B3C-7599232B33E3}" type="presParOf" srcId="{8B567298-F6B7-474E-9608-5C4B4C52AFB0}" destId="{F4F843CE-8E62-40E2-BD49-F15769338835}" srcOrd="1" destOrd="0" presId="urn:microsoft.com/office/officeart/2009/3/layout/HorizontalOrganizationChart"/>
    <dgm:cxn modelId="{614DE92A-17E7-4D1A-8271-1316224AF19E}" type="presParOf" srcId="{F099ACEC-3110-469B-BF20-058C1F60C71A}" destId="{80289CB6-C87A-473F-9D3B-F693DDC053C7}" srcOrd="1" destOrd="0" presId="urn:microsoft.com/office/officeart/2009/3/layout/HorizontalOrganizationChart"/>
    <dgm:cxn modelId="{1F6BBA94-3076-49B1-A1D3-FBFB3C9681CC}" type="presParOf" srcId="{80289CB6-C87A-473F-9D3B-F693DDC053C7}" destId="{AD93AF64-1971-47DE-A471-98A371B17080}" srcOrd="0" destOrd="0" presId="urn:microsoft.com/office/officeart/2009/3/layout/HorizontalOrganizationChart"/>
    <dgm:cxn modelId="{DDC557E0-5DD7-4621-8AD4-C5548C159670}" type="presParOf" srcId="{80289CB6-C87A-473F-9D3B-F693DDC053C7}" destId="{2F7118D6-516B-4F54-A3C7-453AE186D774}" srcOrd="1" destOrd="0" presId="urn:microsoft.com/office/officeart/2009/3/layout/HorizontalOrganizationChart"/>
    <dgm:cxn modelId="{C4131656-D059-4219-922C-FE7FE7395931}" type="presParOf" srcId="{2F7118D6-516B-4F54-A3C7-453AE186D774}" destId="{F6D35916-D07F-4A45-B16C-5F5C97E27328}" srcOrd="0" destOrd="0" presId="urn:microsoft.com/office/officeart/2009/3/layout/HorizontalOrganizationChart"/>
    <dgm:cxn modelId="{039DBFCB-DF78-432F-849D-E2240A40A719}" type="presParOf" srcId="{F6D35916-D07F-4A45-B16C-5F5C97E27328}" destId="{98F0E7B6-3D9B-4EB4-B48A-16F2688FFEC8}" srcOrd="0" destOrd="0" presId="urn:microsoft.com/office/officeart/2009/3/layout/HorizontalOrganizationChart"/>
    <dgm:cxn modelId="{F07049FB-6D45-4B3D-9CB0-0407E1BAD13D}" type="presParOf" srcId="{F6D35916-D07F-4A45-B16C-5F5C97E27328}" destId="{7514D9E4-5718-40BF-A5DB-4162B92C2BC9}" srcOrd="1" destOrd="0" presId="urn:microsoft.com/office/officeart/2009/3/layout/HorizontalOrganizationChart"/>
    <dgm:cxn modelId="{002D9C86-540E-4F33-9E02-4CEFF777E1E8}" type="presParOf" srcId="{2F7118D6-516B-4F54-A3C7-453AE186D774}" destId="{725ED2C8-178F-4D45-BB2F-E2E1426CD78A}" srcOrd="1" destOrd="0" presId="urn:microsoft.com/office/officeart/2009/3/layout/HorizontalOrganizationChart"/>
    <dgm:cxn modelId="{2EB6CA5F-0290-44BA-AB54-3A02E65756E9}" type="presParOf" srcId="{2F7118D6-516B-4F54-A3C7-453AE186D774}" destId="{C08643EF-F6CA-433A-8585-35EB0AC211E4}" srcOrd="2" destOrd="0" presId="urn:microsoft.com/office/officeart/2009/3/layout/HorizontalOrganizationChart"/>
    <dgm:cxn modelId="{DAD3702B-C74D-4FC4-91E7-C9DE99200C35}" type="presParOf" srcId="{F099ACEC-3110-469B-BF20-058C1F60C71A}" destId="{FB92EF8F-D713-4419-B4EC-2A2E75191350}" srcOrd="2" destOrd="0" presId="urn:microsoft.com/office/officeart/2009/3/layout/HorizontalOrganizationChart"/>
    <dgm:cxn modelId="{A8B5260C-7D73-47D6-AFD0-60D6966C3914}" type="presParOf" srcId="{F6C79505-3879-4DF4-8232-EC99F62CEEFD}" destId="{FC38B866-46F0-483A-87BB-924197EAD558}" srcOrd="8" destOrd="0" presId="urn:microsoft.com/office/officeart/2009/3/layout/HorizontalOrganizationChart"/>
    <dgm:cxn modelId="{61A8C8D9-AB21-4A2E-A404-FFFC2408CE04}" type="presParOf" srcId="{F6C79505-3879-4DF4-8232-EC99F62CEEFD}" destId="{B709A0E3-7FFB-47AD-B7D6-FD0E22D16980}" srcOrd="9" destOrd="0" presId="urn:microsoft.com/office/officeart/2009/3/layout/HorizontalOrganizationChart"/>
    <dgm:cxn modelId="{35DAC866-B2B7-43E7-AD11-B6C7127E320D}" type="presParOf" srcId="{B709A0E3-7FFB-47AD-B7D6-FD0E22D16980}" destId="{6308A9D0-D727-4A66-B867-D6DBF0873B7D}" srcOrd="0" destOrd="0" presId="urn:microsoft.com/office/officeart/2009/3/layout/HorizontalOrganizationChart"/>
    <dgm:cxn modelId="{F17F99E2-01B3-490F-A92C-3E78BDF11273}" type="presParOf" srcId="{6308A9D0-D727-4A66-B867-D6DBF0873B7D}" destId="{0962C63D-971E-4445-9059-810A4821FB6A}" srcOrd="0" destOrd="0" presId="urn:microsoft.com/office/officeart/2009/3/layout/HorizontalOrganizationChart"/>
    <dgm:cxn modelId="{B77D1D93-C3E7-48B8-8E46-BA324B8C54F0}" type="presParOf" srcId="{6308A9D0-D727-4A66-B867-D6DBF0873B7D}" destId="{AF196787-6A58-4F58-A14D-4732465FBBF2}" srcOrd="1" destOrd="0" presId="urn:microsoft.com/office/officeart/2009/3/layout/HorizontalOrganizationChart"/>
    <dgm:cxn modelId="{6F43865C-5C9C-4E08-B904-1751D91A620B}" type="presParOf" srcId="{B709A0E3-7FFB-47AD-B7D6-FD0E22D16980}" destId="{F8220FF2-054F-477B-A1FE-CFADA61B9606}" srcOrd="1" destOrd="0" presId="urn:microsoft.com/office/officeart/2009/3/layout/HorizontalOrganizationChart"/>
    <dgm:cxn modelId="{55B194DC-25DC-4168-9EB9-BABBA59DEEA5}" type="presParOf" srcId="{F8220FF2-054F-477B-A1FE-CFADA61B9606}" destId="{2AF1237C-AD18-419E-8274-11DBA6CAA13F}" srcOrd="0" destOrd="0" presId="urn:microsoft.com/office/officeart/2009/3/layout/HorizontalOrganizationChart"/>
    <dgm:cxn modelId="{2950053F-D7E1-4356-B578-AFC6E0471F4A}" type="presParOf" srcId="{F8220FF2-054F-477B-A1FE-CFADA61B9606}" destId="{3B999044-65F0-4D03-B344-6D07AF459D2A}" srcOrd="1" destOrd="0" presId="urn:microsoft.com/office/officeart/2009/3/layout/HorizontalOrganizationChart"/>
    <dgm:cxn modelId="{43CE7A35-A463-4CD7-B54E-6D2CA4B874B7}" type="presParOf" srcId="{3B999044-65F0-4D03-B344-6D07AF459D2A}" destId="{CA29A193-C7EA-4B6F-82CB-3C9F5E93EFC5}" srcOrd="0" destOrd="0" presId="urn:microsoft.com/office/officeart/2009/3/layout/HorizontalOrganizationChart"/>
    <dgm:cxn modelId="{A5964D5D-A92E-47A2-B485-2008E2A9221F}" type="presParOf" srcId="{CA29A193-C7EA-4B6F-82CB-3C9F5E93EFC5}" destId="{07BF4BFD-ADB3-457E-AA20-670539A047AB}" srcOrd="0" destOrd="0" presId="urn:microsoft.com/office/officeart/2009/3/layout/HorizontalOrganizationChart"/>
    <dgm:cxn modelId="{480CCCA8-4049-4173-964B-117193506C1E}" type="presParOf" srcId="{CA29A193-C7EA-4B6F-82CB-3C9F5E93EFC5}" destId="{26361774-0748-4102-BD7B-6A2CC45A33C2}" srcOrd="1" destOrd="0" presId="urn:microsoft.com/office/officeart/2009/3/layout/HorizontalOrganizationChart"/>
    <dgm:cxn modelId="{1FB28883-C3EC-4671-A4DE-AB8557CCE561}" type="presParOf" srcId="{3B999044-65F0-4D03-B344-6D07AF459D2A}" destId="{31C8AE76-9E81-4270-AEEF-A2535C57E8C0}" srcOrd="1" destOrd="0" presId="urn:microsoft.com/office/officeart/2009/3/layout/HorizontalOrganizationChart"/>
    <dgm:cxn modelId="{40E13CBF-3687-41B0-A0CF-23DFE3D4A5D1}" type="presParOf" srcId="{3B999044-65F0-4D03-B344-6D07AF459D2A}" destId="{29E52E0A-4B6C-474E-BEF7-95D79F49AE52}" srcOrd="2" destOrd="0" presId="urn:microsoft.com/office/officeart/2009/3/layout/HorizontalOrganizationChart"/>
    <dgm:cxn modelId="{8E5E9133-465E-482C-BCE3-013D59CE70B1}" type="presParOf" srcId="{B709A0E3-7FFB-47AD-B7D6-FD0E22D16980}" destId="{65656AAF-4FBC-459A-90D2-8A92E8CA19D8}" srcOrd="2" destOrd="0" presId="urn:microsoft.com/office/officeart/2009/3/layout/HorizontalOrganizationChart"/>
    <dgm:cxn modelId="{0B9775B4-510C-4372-8E89-269C1819378A}" type="presParOf" srcId="{A922188E-9581-4CBE-BB2E-E137E6D81308}" destId="{A3AF00F6-CA61-49E5-BE85-4E004D2C9251}" srcOrd="2" destOrd="0" presId="urn:microsoft.com/office/officeart/2009/3/layout/HorizontalOrganizationChart"/>
    <dgm:cxn modelId="{582EF903-D982-43F4-AF7B-67C9EF538433}" type="presParOf" srcId="{F43EE2F6-B88B-4ED6-85A5-C4DB257DAB50}" destId="{3E184BAE-BD57-49D2-9780-16F28809B594}" srcOrd="6" destOrd="0" presId="urn:microsoft.com/office/officeart/2009/3/layout/HorizontalOrganizationChart"/>
    <dgm:cxn modelId="{31EFF94B-2603-4119-9B00-410FAD64ED07}" type="presParOf" srcId="{F43EE2F6-B88B-4ED6-85A5-C4DB257DAB50}" destId="{E14274A5-9994-4B67-8498-C72398F4B210}" srcOrd="7" destOrd="0" presId="urn:microsoft.com/office/officeart/2009/3/layout/HorizontalOrganizationChart"/>
    <dgm:cxn modelId="{93967A21-82DD-42B1-84D1-EF4AD44CE1E0}" type="presParOf" srcId="{E14274A5-9994-4B67-8498-C72398F4B210}" destId="{86141031-8E8B-40B3-801D-9226218442D5}" srcOrd="0" destOrd="0" presId="urn:microsoft.com/office/officeart/2009/3/layout/HorizontalOrganizationChart"/>
    <dgm:cxn modelId="{3B8D67CD-0291-42B4-8498-764A2937E34F}" type="presParOf" srcId="{86141031-8E8B-40B3-801D-9226218442D5}" destId="{0AF86915-60EE-4314-9538-E0AF313C3D72}" srcOrd="0" destOrd="0" presId="urn:microsoft.com/office/officeart/2009/3/layout/HorizontalOrganizationChart"/>
    <dgm:cxn modelId="{740854E9-6538-4389-BE15-80D812C6B628}" type="presParOf" srcId="{86141031-8E8B-40B3-801D-9226218442D5}" destId="{A6490B7C-B689-4C27-9D15-85B7BCE378CA}" srcOrd="1" destOrd="0" presId="urn:microsoft.com/office/officeart/2009/3/layout/HorizontalOrganizationChart"/>
    <dgm:cxn modelId="{EAC9B0C3-74DF-4417-AD24-5D64EACDBACF}" type="presParOf" srcId="{E14274A5-9994-4B67-8498-C72398F4B210}" destId="{A144866B-63D0-4DA2-A834-216A1386BA9D}" srcOrd="1" destOrd="0" presId="urn:microsoft.com/office/officeart/2009/3/layout/HorizontalOrganizationChart"/>
    <dgm:cxn modelId="{4A187713-DE9B-4391-9F63-B1451931F303}" type="presParOf" srcId="{A144866B-63D0-4DA2-A834-216A1386BA9D}" destId="{6186615E-592E-416C-9587-A0CD32B6A248}" srcOrd="0" destOrd="0" presId="urn:microsoft.com/office/officeart/2009/3/layout/HorizontalOrganizationChart"/>
    <dgm:cxn modelId="{57B94EE5-3ED2-4B8E-9640-C16B935C77BE}" type="presParOf" srcId="{A144866B-63D0-4DA2-A834-216A1386BA9D}" destId="{247257B9-62A8-4DC9-AE06-5571B7AE65EF}" srcOrd="1" destOrd="0" presId="urn:microsoft.com/office/officeart/2009/3/layout/HorizontalOrganizationChart"/>
    <dgm:cxn modelId="{32BC325C-4538-4972-9D2C-FCC336CFEC8D}" type="presParOf" srcId="{247257B9-62A8-4DC9-AE06-5571B7AE65EF}" destId="{6426BC2A-9DFE-4D47-95C5-A5F324A9D42D}" srcOrd="0" destOrd="0" presId="urn:microsoft.com/office/officeart/2009/3/layout/HorizontalOrganizationChart"/>
    <dgm:cxn modelId="{4584961B-FE1E-47D1-AB5F-64E1129CB60B}" type="presParOf" srcId="{6426BC2A-9DFE-4D47-95C5-A5F324A9D42D}" destId="{8C07EA9B-170E-418F-889E-9CD0E4BAA264}" srcOrd="0" destOrd="0" presId="urn:microsoft.com/office/officeart/2009/3/layout/HorizontalOrganizationChart"/>
    <dgm:cxn modelId="{0FBC973D-3F44-4A45-ADB7-81622A30356D}" type="presParOf" srcId="{6426BC2A-9DFE-4D47-95C5-A5F324A9D42D}" destId="{0AFEE49C-5ECC-4B9F-966F-A9A7BCBFE4F3}" srcOrd="1" destOrd="0" presId="urn:microsoft.com/office/officeart/2009/3/layout/HorizontalOrganizationChart"/>
    <dgm:cxn modelId="{BE1D3FD8-CD77-4A0C-A79E-177806ACDDCD}" type="presParOf" srcId="{247257B9-62A8-4DC9-AE06-5571B7AE65EF}" destId="{C168517D-0EB7-4E88-8603-FFB6FCB42841}" srcOrd="1" destOrd="0" presId="urn:microsoft.com/office/officeart/2009/3/layout/HorizontalOrganizationChart"/>
    <dgm:cxn modelId="{88C8608A-FD2D-4B3A-AA5C-CC67FABB289F}" type="presParOf" srcId="{C168517D-0EB7-4E88-8603-FFB6FCB42841}" destId="{ACAD56B1-99F1-4228-93F4-D71DABB479C4}" srcOrd="0" destOrd="0" presId="urn:microsoft.com/office/officeart/2009/3/layout/HorizontalOrganizationChart"/>
    <dgm:cxn modelId="{278A0050-EF29-451E-BD86-19EF6FC8A69E}" type="presParOf" srcId="{C168517D-0EB7-4E88-8603-FFB6FCB42841}" destId="{FCD58B85-9697-4DA0-BEA8-467AC8DFF41B}" srcOrd="1" destOrd="0" presId="urn:microsoft.com/office/officeart/2009/3/layout/HorizontalOrganizationChart"/>
    <dgm:cxn modelId="{537ACBF6-C8E4-4427-A6BA-A14B1329DC68}" type="presParOf" srcId="{FCD58B85-9697-4DA0-BEA8-467AC8DFF41B}" destId="{E00F4C3B-67C8-4F64-86C5-659395B3AB6E}" srcOrd="0" destOrd="0" presId="urn:microsoft.com/office/officeart/2009/3/layout/HorizontalOrganizationChart"/>
    <dgm:cxn modelId="{35788BDA-485B-4847-94A1-87EF683A1BA1}" type="presParOf" srcId="{E00F4C3B-67C8-4F64-86C5-659395B3AB6E}" destId="{EAF43AA5-240D-4988-9D24-A5D5AC1D80B2}" srcOrd="0" destOrd="0" presId="urn:microsoft.com/office/officeart/2009/3/layout/HorizontalOrganizationChart"/>
    <dgm:cxn modelId="{CB2A2085-8088-4938-A97D-5FD2A7DD2842}" type="presParOf" srcId="{E00F4C3B-67C8-4F64-86C5-659395B3AB6E}" destId="{D74929FB-A8DC-4D4B-BAD7-3BE5993E13CB}" srcOrd="1" destOrd="0" presId="urn:microsoft.com/office/officeart/2009/3/layout/HorizontalOrganizationChart"/>
    <dgm:cxn modelId="{0DE6ED56-E9DD-429B-B104-B3EBB3CFD097}" type="presParOf" srcId="{FCD58B85-9697-4DA0-BEA8-467AC8DFF41B}" destId="{7C66A7FD-D9E9-43BA-B9E0-8BB82645CFB7}" srcOrd="1" destOrd="0" presId="urn:microsoft.com/office/officeart/2009/3/layout/HorizontalOrganizationChart"/>
    <dgm:cxn modelId="{62F34F55-9C30-4AEB-809F-31CD932A476E}" type="presParOf" srcId="{7C66A7FD-D9E9-43BA-B9E0-8BB82645CFB7}" destId="{832BC703-F53E-425A-B0AB-C87040179A14}" srcOrd="0" destOrd="0" presId="urn:microsoft.com/office/officeart/2009/3/layout/HorizontalOrganizationChart"/>
    <dgm:cxn modelId="{B2197F20-A3EA-4C1F-886A-434308326C9F}" type="presParOf" srcId="{7C66A7FD-D9E9-43BA-B9E0-8BB82645CFB7}" destId="{EDB21B0B-8E02-4C19-8D60-399F6C1648A2}" srcOrd="1" destOrd="0" presId="urn:microsoft.com/office/officeart/2009/3/layout/HorizontalOrganizationChart"/>
    <dgm:cxn modelId="{1946E60E-A398-4BC1-A848-024C48F1CD11}" type="presParOf" srcId="{EDB21B0B-8E02-4C19-8D60-399F6C1648A2}" destId="{1A269B26-E24B-42A9-9D92-D80357BC13B2}" srcOrd="0" destOrd="0" presId="urn:microsoft.com/office/officeart/2009/3/layout/HorizontalOrganizationChart"/>
    <dgm:cxn modelId="{92F91D29-46CE-4635-A80D-8764ECC3BCC5}" type="presParOf" srcId="{1A269B26-E24B-42A9-9D92-D80357BC13B2}" destId="{6E57A67B-2CB4-46CD-AAE6-D9F546485042}" srcOrd="0" destOrd="0" presId="urn:microsoft.com/office/officeart/2009/3/layout/HorizontalOrganizationChart"/>
    <dgm:cxn modelId="{5CC58AAE-00B9-4DA4-8A3A-13E86CAF98A4}" type="presParOf" srcId="{1A269B26-E24B-42A9-9D92-D80357BC13B2}" destId="{92B162DB-CD90-410E-8417-D7108B1C46DC}" srcOrd="1" destOrd="0" presId="urn:microsoft.com/office/officeart/2009/3/layout/HorizontalOrganizationChart"/>
    <dgm:cxn modelId="{8EAD406B-63F8-4EEA-A66F-631F1DFE6A61}" type="presParOf" srcId="{EDB21B0B-8E02-4C19-8D60-399F6C1648A2}" destId="{997362D9-8EB5-4A47-BBA7-D2E22F956035}" srcOrd="1" destOrd="0" presId="urn:microsoft.com/office/officeart/2009/3/layout/HorizontalOrganizationChart"/>
    <dgm:cxn modelId="{CB3DB135-18D2-489C-BBD6-99CBAE78A82A}" type="presParOf" srcId="{EDB21B0B-8E02-4C19-8D60-399F6C1648A2}" destId="{FC108439-1120-4CDF-B774-4B6009289554}" srcOrd="2" destOrd="0" presId="urn:microsoft.com/office/officeart/2009/3/layout/HorizontalOrganizationChart"/>
    <dgm:cxn modelId="{601B852B-32CB-490C-8B75-509E05589C3B}" type="presParOf" srcId="{FCD58B85-9697-4DA0-BEA8-467AC8DFF41B}" destId="{1040C091-BC61-439B-B7FC-174FA719AF20}" srcOrd="2" destOrd="0" presId="urn:microsoft.com/office/officeart/2009/3/layout/HorizontalOrganizationChart"/>
    <dgm:cxn modelId="{5A5A3A3C-48CA-477D-8C94-137F4807B7B0}" type="presParOf" srcId="{C168517D-0EB7-4E88-8603-FFB6FCB42841}" destId="{E8FE0F43-F7F5-4A96-A8B9-84A9B8291479}" srcOrd="2" destOrd="0" presId="urn:microsoft.com/office/officeart/2009/3/layout/HorizontalOrganizationChart"/>
    <dgm:cxn modelId="{D5A5A9BE-33FB-4761-B8E1-773824C152D2}" type="presParOf" srcId="{C168517D-0EB7-4E88-8603-FFB6FCB42841}" destId="{4FF088A4-D32B-4284-8832-EE84910761EF}" srcOrd="3" destOrd="0" presId="urn:microsoft.com/office/officeart/2009/3/layout/HorizontalOrganizationChart"/>
    <dgm:cxn modelId="{9A72923F-119D-45FB-A8A2-A74920AEB46D}" type="presParOf" srcId="{4FF088A4-D32B-4284-8832-EE84910761EF}" destId="{9259D7E7-AEA0-47AB-BCF4-41793F43010A}" srcOrd="0" destOrd="0" presId="urn:microsoft.com/office/officeart/2009/3/layout/HorizontalOrganizationChart"/>
    <dgm:cxn modelId="{C287063E-31DE-4E15-A4D9-9A4AAB85D584}" type="presParOf" srcId="{9259D7E7-AEA0-47AB-BCF4-41793F43010A}" destId="{2D417BD7-9E4A-4EF6-9481-955EB183F781}" srcOrd="0" destOrd="0" presId="urn:microsoft.com/office/officeart/2009/3/layout/HorizontalOrganizationChart"/>
    <dgm:cxn modelId="{4C14C130-0FD8-47EF-BE44-6F80803B2E26}" type="presParOf" srcId="{9259D7E7-AEA0-47AB-BCF4-41793F43010A}" destId="{42FFBFF1-C200-47CA-A9F9-82BC34B9E669}" srcOrd="1" destOrd="0" presId="urn:microsoft.com/office/officeart/2009/3/layout/HorizontalOrganizationChart"/>
    <dgm:cxn modelId="{A4277684-CBEA-4F10-B1F0-323B09B0AD8F}" type="presParOf" srcId="{4FF088A4-D32B-4284-8832-EE84910761EF}" destId="{E41862F0-229B-4B89-A413-FDF2D2981014}" srcOrd="1" destOrd="0" presId="urn:microsoft.com/office/officeart/2009/3/layout/HorizontalOrganizationChart"/>
    <dgm:cxn modelId="{7350522D-CD81-45FC-8395-92B333FC84F1}" type="presParOf" srcId="{E41862F0-229B-4B89-A413-FDF2D2981014}" destId="{96019C35-B31F-47EC-8E1B-857613F15931}" srcOrd="0" destOrd="0" presId="urn:microsoft.com/office/officeart/2009/3/layout/HorizontalOrganizationChart"/>
    <dgm:cxn modelId="{F426904A-1C27-45E8-A621-B2680CA32ED1}" type="presParOf" srcId="{E41862F0-229B-4B89-A413-FDF2D2981014}" destId="{12E6AF0F-77F3-4BD1-927E-C3111EBCF416}" srcOrd="1" destOrd="0" presId="urn:microsoft.com/office/officeart/2009/3/layout/HorizontalOrganizationChart"/>
    <dgm:cxn modelId="{33CA158F-99D9-41AB-AA4C-D18956DD860F}" type="presParOf" srcId="{12E6AF0F-77F3-4BD1-927E-C3111EBCF416}" destId="{45714685-47BC-4D38-B983-2AF061663A35}" srcOrd="0" destOrd="0" presId="urn:microsoft.com/office/officeart/2009/3/layout/HorizontalOrganizationChart"/>
    <dgm:cxn modelId="{03CAA2F0-E851-4F79-BCC7-B4C8E9F49A3F}" type="presParOf" srcId="{45714685-47BC-4D38-B983-2AF061663A35}" destId="{C20522AB-4FCE-40E7-B0D5-8C336F861EE0}" srcOrd="0" destOrd="0" presId="urn:microsoft.com/office/officeart/2009/3/layout/HorizontalOrganizationChart"/>
    <dgm:cxn modelId="{5B716F08-2D38-4A4A-803B-3DF261D1A306}" type="presParOf" srcId="{45714685-47BC-4D38-B983-2AF061663A35}" destId="{856F2A91-A475-4863-B14C-552FD3D06B30}" srcOrd="1" destOrd="0" presId="urn:microsoft.com/office/officeart/2009/3/layout/HorizontalOrganizationChart"/>
    <dgm:cxn modelId="{DB2664BE-43ED-43AC-8FD6-64E2FBA8E60E}" type="presParOf" srcId="{12E6AF0F-77F3-4BD1-927E-C3111EBCF416}" destId="{4B83F00E-EE58-45CA-AC57-8CCC9884EBB1}" srcOrd="1" destOrd="0" presId="urn:microsoft.com/office/officeart/2009/3/layout/HorizontalOrganizationChart"/>
    <dgm:cxn modelId="{13E7009D-4361-4311-8416-480D3929D170}" type="presParOf" srcId="{12E6AF0F-77F3-4BD1-927E-C3111EBCF416}" destId="{57F001C6-5F69-4EA8-A3DD-7F1491CD9FEC}" srcOrd="2" destOrd="0" presId="urn:microsoft.com/office/officeart/2009/3/layout/HorizontalOrganizationChart"/>
    <dgm:cxn modelId="{4624EF40-150E-4987-AA75-30F510B988DC}" type="presParOf" srcId="{E41862F0-229B-4B89-A413-FDF2D2981014}" destId="{52995220-B83A-4B57-8232-2D929B5C74B2}" srcOrd="2" destOrd="0" presId="urn:microsoft.com/office/officeart/2009/3/layout/HorizontalOrganizationChart"/>
    <dgm:cxn modelId="{F7256FC5-32DD-4B31-960B-0BB55333B146}" type="presParOf" srcId="{E41862F0-229B-4B89-A413-FDF2D2981014}" destId="{7200C2A3-E5C1-4C46-8864-130DCD6CC38E}" srcOrd="3" destOrd="0" presId="urn:microsoft.com/office/officeart/2009/3/layout/HorizontalOrganizationChart"/>
    <dgm:cxn modelId="{242E4872-B7D5-4BD5-B21E-498E17496336}" type="presParOf" srcId="{7200C2A3-E5C1-4C46-8864-130DCD6CC38E}" destId="{0D6559B2-2834-4A1C-B9A6-92F1A82340E1}" srcOrd="0" destOrd="0" presId="urn:microsoft.com/office/officeart/2009/3/layout/HorizontalOrganizationChart"/>
    <dgm:cxn modelId="{84AFA69D-2AED-4576-A33C-81698E31BBDA}" type="presParOf" srcId="{0D6559B2-2834-4A1C-B9A6-92F1A82340E1}" destId="{6EE5AEA6-8EA5-468E-99C3-3E949C2E5E94}" srcOrd="0" destOrd="0" presId="urn:microsoft.com/office/officeart/2009/3/layout/HorizontalOrganizationChart"/>
    <dgm:cxn modelId="{439AC2AD-2D6D-4C46-B800-1A94C6EE2DE6}" type="presParOf" srcId="{0D6559B2-2834-4A1C-B9A6-92F1A82340E1}" destId="{1F1EC198-BB9F-4816-B901-406C91DE26A1}" srcOrd="1" destOrd="0" presId="urn:microsoft.com/office/officeart/2009/3/layout/HorizontalOrganizationChart"/>
    <dgm:cxn modelId="{23807128-0043-4C3F-B65D-D0B6EA6ACA1F}" type="presParOf" srcId="{7200C2A3-E5C1-4C46-8864-130DCD6CC38E}" destId="{3DEA66A6-C91E-434A-BE60-161C1429B74F}" srcOrd="1" destOrd="0" presId="urn:microsoft.com/office/officeart/2009/3/layout/HorizontalOrganizationChart"/>
    <dgm:cxn modelId="{479227CA-17A2-432C-A037-B7F648891D64}" type="presParOf" srcId="{7200C2A3-E5C1-4C46-8864-130DCD6CC38E}" destId="{DBD841C8-5F97-4956-96A1-752773F32750}" srcOrd="2" destOrd="0" presId="urn:microsoft.com/office/officeart/2009/3/layout/HorizontalOrganizationChart"/>
    <dgm:cxn modelId="{929C5728-D9C2-4959-9345-6B98D5A26CC8}" type="presParOf" srcId="{4FF088A4-D32B-4284-8832-EE84910761EF}" destId="{823B20DA-5602-464F-8783-40C2D869865C}" srcOrd="2" destOrd="0" presId="urn:microsoft.com/office/officeart/2009/3/layout/HorizontalOrganizationChart"/>
    <dgm:cxn modelId="{E4BED7C4-B43D-45B5-BCC0-5C614BD6E0EC}" type="presParOf" srcId="{C168517D-0EB7-4E88-8603-FFB6FCB42841}" destId="{B2D08C99-250C-47FD-94DD-7899835B2059}" srcOrd="4" destOrd="0" presId="urn:microsoft.com/office/officeart/2009/3/layout/HorizontalOrganizationChart"/>
    <dgm:cxn modelId="{D4284DF7-E95E-436F-B172-B8C6070DEF24}" type="presParOf" srcId="{C168517D-0EB7-4E88-8603-FFB6FCB42841}" destId="{E5ED0059-65E1-408E-A700-766FC00BB525}" srcOrd="5" destOrd="0" presId="urn:microsoft.com/office/officeart/2009/3/layout/HorizontalOrganizationChart"/>
    <dgm:cxn modelId="{2D097E70-3484-4A94-90A9-547E2869B5C2}" type="presParOf" srcId="{E5ED0059-65E1-408E-A700-766FC00BB525}" destId="{065FE96C-FE40-4897-A436-C799683DABDD}" srcOrd="0" destOrd="0" presId="urn:microsoft.com/office/officeart/2009/3/layout/HorizontalOrganizationChart"/>
    <dgm:cxn modelId="{C1F5246A-DB19-4A68-A2A9-FABCAE2F0377}" type="presParOf" srcId="{065FE96C-FE40-4897-A436-C799683DABDD}" destId="{BA922843-E611-4E47-A8D8-4A9997C1B839}" srcOrd="0" destOrd="0" presId="urn:microsoft.com/office/officeart/2009/3/layout/HorizontalOrganizationChart"/>
    <dgm:cxn modelId="{3E6F7F3D-5349-4211-992F-84A85FE0B9C2}" type="presParOf" srcId="{065FE96C-FE40-4897-A436-C799683DABDD}" destId="{7A737F66-702F-419B-9DC1-A264FAF77872}" srcOrd="1" destOrd="0" presId="urn:microsoft.com/office/officeart/2009/3/layout/HorizontalOrganizationChart"/>
    <dgm:cxn modelId="{23AD93E4-C2BC-474B-9379-5B274E2BCAFE}" type="presParOf" srcId="{E5ED0059-65E1-408E-A700-766FC00BB525}" destId="{2C0584A7-C948-4523-A8FE-CD0F5CE2814E}" srcOrd="1" destOrd="0" presId="urn:microsoft.com/office/officeart/2009/3/layout/HorizontalOrganizationChart"/>
    <dgm:cxn modelId="{7AB5DF9C-1C09-4FD6-92C1-17AD41D52C4D}" type="presParOf" srcId="{2C0584A7-C948-4523-A8FE-CD0F5CE2814E}" destId="{6304BAFA-0755-49F7-9B39-80DEE704D9AC}" srcOrd="0" destOrd="0" presId="urn:microsoft.com/office/officeart/2009/3/layout/HorizontalOrganizationChart"/>
    <dgm:cxn modelId="{7604BD7C-7151-4D29-884A-A2C722C9CB22}" type="presParOf" srcId="{2C0584A7-C948-4523-A8FE-CD0F5CE2814E}" destId="{ADBA575F-AA90-4A5C-BC1F-3B103C0FC981}" srcOrd="1" destOrd="0" presId="urn:microsoft.com/office/officeart/2009/3/layout/HorizontalOrganizationChart"/>
    <dgm:cxn modelId="{18AFD20E-6EAD-4582-97BF-E5E100B6A4E7}" type="presParOf" srcId="{ADBA575F-AA90-4A5C-BC1F-3B103C0FC981}" destId="{C0597920-FC01-46EA-A125-CBFDE0F6EB4B}" srcOrd="0" destOrd="0" presId="urn:microsoft.com/office/officeart/2009/3/layout/HorizontalOrganizationChart"/>
    <dgm:cxn modelId="{212E2586-AEEA-4785-A1D4-A1F39FC2B822}" type="presParOf" srcId="{C0597920-FC01-46EA-A125-CBFDE0F6EB4B}" destId="{FF0B935D-E3F8-4CB1-BA4E-5CD1737A25C7}" srcOrd="0" destOrd="0" presId="urn:microsoft.com/office/officeart/2009/3/layout/HorizontalOrganizationChart"/>
    <dgm:cxn modelId="{33E933F2-2BD7-4A55-AABD-917C99B7CAF3}" type="presParOf" srcId="{C0597920-FC01-46EA-A125-CBFDE0F6EB4B}" destId="{6D87AFBA-F692-46DA-B9F8-C3553C490B94}" srcOrd="1" destOrd="0" presId="urn:microsoft.com/office/officeart/2009/3/layout/HorizontalOrganizationChart"/>
    <dgm:cxn modelId="{8BDBD5ED-BE01-4847-9DBF-07DACA7141B2}" type="presParOf" srcId="{ADBA575F-AA90-4A5C-BC1F-3B103C0FC981}" destId="{CF6E9FFF-1E9A-4382-A26D-ACF4F6FB6B25}" srcOrd="1" destOrd="0" presId="urn:microsoft.com/office/officeart/2009/3/layout/HorizontalOrganizationChart"/>
    <dgm:cxn modelId="{C26743FB-2C01-4638-917E-E70F49DD01DB}" type="presParOf" srcId="{ADBA575F-AA90-4A5C-BC1F-3B103C0FC981}" destId="{3F80C843-AD71-4257-BE66-346A1A8066D1}" srcOrd="2" destOrd="0" presId="urn:microsoft.com/office/officeart/2009/3/layout/HorizontalOrganizationChart"/>
    <dgm:cxn modelId="{0FD949E1-8C09-44C0-A6E2-F047FD924D78}" type="presParOf" srcId="{E5ED0059-65E1-408E-A700-766FC00BB525}" destId="{5D8882AD-702C-471F-B7B7-2FF1B0C386B2}" srcOrd="2" destOrd="0" presId="urn:microsoft.com/office/officeart/2009/3/layout/HorizontalOrganizationChart"/>
    <dgm:cxn modelId="{7BDB202D-6BA9-40E1-AF5B-0D08AD91E5F5}" type="presParOf" srcId="{C168517D-0EB7-4E88-8603-FFB6FCB42841}" destId="{38AA1CCA-FCC9-4040-9447-E3918D292E66}" srcOrd="6" destOrd="0" presId="urn:microsoft.com/office/officeart/2009/3/layout/HorizontalOrganizationChart"/>
    <dgm:cxn modelId="{66C33091-3D3C-4D04-88AB-2A44C217CFFA}" type="presParOf" srcId="{C168517D-0EB7-4E88-8603-FFB6FCB42841}" destId="{8C3B82FC-EC48-4205-8BF3-86A995BCA180}" srcOrd="7" destOrd="0" presId="urn:microsoft.com/office/officeart/2009/3/layout/HorizontalOrganizationChart"/>
    <dgm:cxn modelId="{1B557C28-20AF-45CB-AF33-28247946F36F}" type="presParOf" srcId="{8C3B82FC-EC48-4205-8BF3-86A995BCA180}" destId="{B31507C6-8D8B-4E72-AE95-D69AAFA274B5}" srcOrd="0" destOrd="0" presId="urn:microsoft.com/office/officeart/2009/3/layout/HorizontalOrganizationChart"/>
    <dgm:cxn modelId="{83CE5310-DF32-4359-81BD-B8D4BDD55722}" type="presParOf" srcId="{B31507C6-8D8B-4E72-AE95-D69AAFA274B5}" destId="{1E4A9FC2-7B20-4E1E-9667-374C741F3D42}" srcOrd="0" destOrd="0" presId="urn:microsoft.com/office/officeart/2009/3/layout/HorizontalOrganizationChart"/>
    <dgm:cxn modelId="{0D68ED69-F825-46CF-96E9-8E0DF002BF35}" type="presParOf" srcId="{B31507C6-8D8B-4E72-AE95-D69AAFA274B5}" destId="{6CA7FE0E-1549-4035-98FA-8E94CF51A690}" srcOrd="1" destOrd="0" presId="urn:microsoft.com/office/officeart/2009/3/layout/HorizontalOrganizationChart"/>
    <dgm:cxn modelId="{BE84A21C-C6BF-4B1A-8A22-CD002ABA5BA8}" type="presParOf" srcId="{8C3B82FC-EC48-4205-8BF3-86A995BCA180}" destId="{4096287F-C955-4485-8E77-CDBA21B57E13}" srcOrd="1" destOrd="0" presId="urn:microsoft.com/office/officeart/2009/3/layout/HorizontalOrganizationChart"/>
    <dgm:cxn modelId="{FC2D4D48-CC38-43A9-B941-FDB4B53C6626}" type="presParOf" srcId="{4096287F-C955-4485-8E77-CDBA21B57E13}" destId="{51C2C464-7B66-468E-AECC-3A48C7D1030A}" srcOrd="0" destOrd="0" presId="urn:microsoft.com/office/officeart/2009/3/layout/HorizontalOrganizationChart"/>
    <dgm:cxn modelId="{9757BF34-D74E-4B68-97D5-05FA61562CA7}" type="presParOf" srcId="{4096287F-C955-4485-8E77-CDBA21B57E13}" destId="{552E3A3A-3ECE-4CFB-B4F5-EEE3BF97C8EE}" srcOrd="1" destOrd="0" presId="urn:microsoft.com/office/officeart/2009/3/layout/HorizontalOrganizationChart"/>
    <dgm:cxn modelId="{7BC59114-A3D1-41C6-AB88-3402C928752B}" type="presParOf" srcId="{552E3A3A-3ECE-4CFB-B4F5-EEE3BF97C8EE}" destId="{83F49EC4-974C-4949-A046-B877FE1E9226}" srcOrd="0" destOrd="0" presId="urn:microsoft.com/office/officeart/2009/3/layout/HorizontalOrganizationChart"/>
    <dgm:cxn modelId="{92A188FC-2F89-4B04-BB84-38CB59AA9A60}" type="presParOf" srcId="{83F49EC4-974C-4949-A046-B877FE1E9226}" destId="{76FF8305-0DF2-4F42-A69E-386789BCE822}" srcOrd="0" destOrd="0" presId="urn:microsoft.com/office/officeart/2009/3/layout/HorizontalOrganizationChart"/>
    <dgm:cxn modelId="{0DFA6B3F-6C01-4206-9A83-297827E6A0C6}" type="presParOf" srcId="{83F49EC4-974C-4949-A046-B877FE1E9226}" destId="{27E3519B-6F1D-4330-8E42-C733C3EE2B38}" srcOrd="1" destOrd="0" presId="urn:microsoft.com/office/officeart/2009/3/layout/HorizontalOrganizationChart"/>
    <dgm:cxn modelId="{14B42E1B-45BE-48E2-93F2-E8E104E16F27}" type="presParOf" srcId="{552E3A3A-3ECE-4CFB-B4F5-EEE3BF97C8EE}" destId="{EAA361A9-48FB-4763-8CEA-E23ACABCE9CB}" srcOrd="1" destOrd="0" presId="urn:microsoft.com/office/officeart/2009/3/layout/HorizontalOrganizationChart"/>
    <dgm:cxn modelId="{8276E300-0A47-46EA-A641-C15911578B6B}" type="presParOf" srcId="{552E3A3A-3ECE-4CFB-B4F5-EEE3BF97C8EE}" destId="{527387C8-404F-4B9E-A325-645EEFC347C2}" srcOrd="2" destOrd="0" presId="urn:microsoft.com/office/officeart/2009/3/layout/HorizontalOrganizationChart"/>
    <dgm:cxn modelId="{3A0F6E21-FCA9-448C-80B1-D543217F67E0}" type="presParOf" srcId="{8C3B82FC-EC48-4205-8BF3-86A995BCA180}" destId="{4E3BFAC9-3E13-4E90-864B-816C7240DACB}" srcOrd="2" destOrd="0" presId="urn:microsoft.com/office/officeart/2009/3/layout/HorizontalOrganizationChart"/>
    <dgm:cxn modelId="{E9FDE6EE-D05F-42F3-A976-57ED03848B0D}" type="presParOf" srcId="{247257B9-62A8-4DC9-AE06-5571B7AE65EF}" destId="{6D1F99A7-EA0B-4946-81D9-DE9FB05344D8}" srcOrd="2" destOrd="0" presId="urn:microsoft.com/office/officeart/2009/3/layout/HorizontalOrganizationChart"/>
    <dgm:cxn modelId="{A0C1980B-5DD2-4DE6-BAA6-00FDF8186096}" type="presParOf" srcId="{A144866B-63D0-4DA2-A834-216A1386BA9D}" destId="{C00854A2-9C8E-4C13-99C8-D88EC3A341E5}" srcOrd="2" destOrd="0" presId="urn:microsoft.com/office/officeart/2009/3/layout/HorizontalOrganizationChart"/>
    <dgm:cxn modelId="{1084281C-5CBA-42D0-BB91-203092A309CE}" type="presParOf" srcId="{A144866B-63D0-4DA2-A834-216A1386BA9D}" destId="{D2E4D152-56E4-40D2-B354-E32203DCD48F}" srcOrd="3" destOrd="0" presId="urn:microsoft.com/office/officeart/2009/3/layout/HorizontalOrganizationChart"/>
    <dgm:cxn modelId="{3A9C49F1-D106-4793-A94B-0A261DB3952C}" type="presParOf" srcId="{D2E4D152-56E4-40D2-B354-E32203DCD48F}" destId="{066F6C2B-808F-4E3B-911C-06EC73F298AC}" srcOrd="0" destOrd="0" presId="urn:microsoft.com/office/officeart/2009/3/layout/HorizontalOrganizationChart"/>
    <dgm:cxn modelId="{E8CD6377-193D-4F76-88F6-D0E97718AF45}" type="presParOf" srcId="{066F6C2B-808F-4E3B-911C-06EC73F298AC}" destId="{AF1696BF-E19F-44FF-8745-03BA0A06AC81}" srcOrd="0" destOrd="0" presId="urn:microsoft.com/office/officeart/2009/3/layout/HorizontalOrganizationChart"/>
    <dgm:cxn modelId="{2DEEC866-46A7-4673-946D-AD0885913480}" type="presParOf" srcId="{066F6C2B-808F-4E3B-911C-06EC73F298AC}" destId="{3ACD78D5-B735-4590-ACCF-400A19B44C69}" srcOrd="1" destOrd="0" presId="urn:microsoft.com/office/officeart/2009/3/layout/HorizontalOrganizationChart"/>
    <dgm:cxn modelId="{A2F4CDF2-EF56-4E3F-AD68-5C1061048266}" type="presParOf" srcId="{D2E4D152-56E4-40D2-B354-E32203DCD48F}" destId="{E4081723-A272-4C2B-993C-7BDFC3A53610}" srcOrd="1" destOrd="0" presId="urn:microsoft.com/office/officeart/2009/3/layout/HorizontalOrganizationChart"/>
    <dgm:cxn modelId="{5611DABA-E898-4757-BEAA-52356C7DF824}" type="presParOf" srcId="{D2E4D152-56E4-40D2-B354-E32203DCD48F}" destId="{0378DAD8-129C-4E5C-8F2B-49ACC90F34F5}" srcOrd="2" destOrd="0" presId="urn:microsoft.com/office/officeart/2009/3/layout/HorizontalOrganizationChart"/>
    <dgm:cxn modelId="{F4B32697-4C90-45C7-B9E0-F2283DA1412D}" type="presParOf" srcId="{A144866B-63D0-4DA2-A834-216A1386BA9D}" destId="{8167C9D2-0E12-435E-B58D-EBFFF357C0C4}" srcOrd="4" destOrd="0" presId="urn:microsoft.com/office/officeart/2009/3/layout/HorizontalOrganizationChart"/>
    <dgm:cxn modelId="{EA55A770-A4F3-4E63-B13E-461460593524}" type="presParOf" srcId="{A144866B-63D0-4DA2-A834-216A1386BA9D}" destId="{3B0D8C0E-9DFB-4357-925E-68588FE4CDCE}" srcOrd="5" destOrd="0" presId="urn:microsoft.com/office/officeart/2009/3/layout/HorizontalOrganizationChart"/>
    <dgm:cxn modelId="{89B5C5EA-5BF1-424B-B6E8-043C659E2E72}" type="presParOf" srcId="{3B0D8C0E-9DFB-4357-925E-68588FE4CDCE}" destId="{DBCA362A-02C4-4BF4-8A13-D04217884A3F}" srcOrd="0" destOrd="0" presId="urn:microsoft.com/office/officeart/2009/3/layout/HorizontalOrganizationChart"/>
    <dgm:cxn modelId="{3A75C62C-7452-4785-AD26-CA0445AB7671}" type="presParOf" srcId="{DBCA362A-02C4-4BF4-8A13-D04217884A3F}" destId="{3C964080-6CBF-4C56-9F18-EB2C559A5FBD}" srcOrd="0" destOrd="0" presId="urn:microsoft.com/office/officeart/2009/3/layout/HorizontalOrganizationChart"/>
    <dgm:cxn modelId="{62728A6E-229E-4BFC-BB53-E62A0A3BDAB2}" type="presParOf" srcId="{DBCA362A-02C4-4BF4-8A13-D04217884A3F}" destId="{D0DCA842-96AC-467E-8BEB-32BA85A9A46A}" srcOrd="1" destOrd="0" presId="urn:microsoft.com/office/officeart/2009/3/layout/HorizontalOrganizationChart"/>
    <dgm:cxn modelId="{434E2936-4A3F-4AB1-9273-10A01DB3E5FD}" type="presParOf" srcId="{3B0D8C0E-9DFB-4357-925E-68588FE4CDCE}" destId="{77C024E1-FAB4-42B1-95DC-476F23A90E99}" srcOrd="1" destOrd="0" presId="urn:microsoft.com/office/officeart/2009/3/layout/HorizontalOrganizationChart"/>
    <dgm:cxn modelId="{13FF9621-6D05-4A40-9D5E-BDE3BF07CC54}" type="presParOf" srcId="{3B0D8C0E-9DFB-4357-925E-68588FE4CDCE}" destId="{AAFC49E3-D4E7-450B-941A-62CABFCF5BBA}" srcOrd="2" destOrd="0" presId="urn:microsoft.com/office/officeart/2009/3/layout/HorizontalOrganizationChart"/>
    <dgm:cxn modelId="{7DF2CDF9-D91C-419D-9F6F-976486D0AA7D}" type="presParOf" srcId="{E14274A5-9994-4B67-8498-C72398F4B210}" destId="{C66D9177-A4D1-4A0E-B9D1-F9125D79E3CF}" srcOrd="2" destOrd="0" presId="urn:microsoft.com/office/officeart/2009/3/layout/HorizontalOrganizationChart"/>
    <dgm:cxn modelId="{45F931C5-516A-4326-AC7C-B81D66964F99}" type="presParOf" srcId="{FE9548C6-FC9F-46F7-B43C-1CA97A80CCDF}" destId="{3971956A-C652-45B9-A32B-75A3C22DC806}" srcOrd="2" destOrd="0" presId="urn:microsoft.com/office/officeart/2009/3/layout/HorizontalOrganizationChar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7C9D2-0E12-435E-B58D-EBFFF357C0C4}">
      <dsp:nvSpPr>
        <dsp:cNvPr id="0" name=""/>
        <dsp:cNvSpPr/>
      </dsp:nvSpPr>
      <dsp:spPr>
        <a:xfrm>
          <a:off x="24992437" y="54997843"/>
          <a:ext cx="1312872" cy="2822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436" y="0"/>
              </a:lnTo>
              <a:lnTo>
                <a:pt x="656436" y="2822676"/>
              </a:lnTo>
              <a:lnTo>
                <a:pt x="1312872" y="28226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854A2-9C8E-4C13-99C8-D88EC3A341E5}">
      <dsp:nvSpPr>
        <dsp:cNvPr id="0" name=""/>
        <dsp:cNvSpPr/>
      </dsp:nvSpPr>
      <dsp:spPr>
        <a:xfrm>
          <a:off x="24992437" y="54952123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2C464-7B66-468E-AECC-3A48C7D1030A}">
      <dsp:nvSpPr>
        <dsp:cNvPr id="0" name=""/>
        <dsp:cNvSpPr/>
      </dsp:nvSpPr>
      <dsp:spPr>
        <a:xfrm>
          <a:off x="40746910" y="58487688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A1CCA-FCC9-4040-9447-E3918D292E66}">
      <dsp:nvSpPr>
        <dsp:cNvPr id="0" name=""/>
        <dsp:cNvSpPr/>
      </dsp:nvSpPr>
      <dsp:spPr>
        <a:xfrm>
          <a:off x="32869673" y="52175167"/>
          <a:ext cx="1312872" cy="6358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436" y="0"/>
              </a:lnTo>
              <a:lnTo>
                <a:pt x="656436" y="6358241"/>
              </a:lnTo>
              <a:lnTo>
                <a:pt x="1312872" y="6358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4BAFA-0755-49F7-9B39-80DEE704D9AC}">
      <dsp:nvSpPr>
        <dsp:cNvPr id="0" name=""/>
        <dsp:cNvSpPr/>
      </dsp:nvSpPr>
      <dsp:spPr>
        <a:xfrm>
          <a:off x="40746910" y="55315350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08C99-250C-47FD-94DD-7899835B2059}">
      <dsp:nvSpPr>
        <dsp:cNvPr id="0" name=""/>
        <dsp:cNvSpPr/>
      </dsp:nvSpPr>
      <dsp:spPr>
        <a:xfrm>
          <a:off x="32869673" y="52175167"/>
          <a:ext cx="1312872" cy="3185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436" y="0"/>
              </a:lnTo>
              <a:lnTo>
                <a:pt x="656436" y="3185902"/>
              </a:lnTo>
              <a:lnTo>
                <a:pt x="1312872" y="31859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95220-B83A-4B57-8232-2D929B5C74B2}">
      <dsp:nvSpPr>
        <dsp:cNvPr id="0" name=""/>
        <dsp:cNvSpPr/>
      </dsp:nvSpPr>
      <dsp:spPr>
        <a:xfrm>
          <a:off x="40746910" y="51127055"/>
          <a:ext cx="1312872" cy="1411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436" y="0"/>
              </a:lnTo>
              <a:lnTo>
                <a:pt x="656436" y="1411338"/>
              </a:lnTo>
              <a:lnTo>
                <a:pt x="1312872" y="14113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19C35-B31F-47EC-8E1B-857613F15931}">
      <dsp:nvSpPr>
        <dsp:cNvPr id="0" name=""/>
        <dsp:cNvSpPr/>
      </dsp:nvSpPr>
      <dsp:spPr>
        <a:xfrm>
          <a:off x="40746910" y="49715717"/>
          <a:ext cx="1312872" cy="1411338"/>
        </a:xfrm>
        <a:custGeom>
          <a:avLst/>
          <a:gdLst/>
          <a:ahLst/>
          <a:cxnLst/>
          <a:rect l="0" t="0" r="0" b="0"/>
          <a:pathLst>
            <a:path>
              <a:moveTo>
                <a:pt x="0" y="1411338"/>
              </a:moveTo>
              <a:lnTo>
                <a:pt x="656436" y="1411338"/>
              </a:lnTo>
              <a:lnTo>
                <a:pt x="656436" y="0"/>
              </a:lnTo>
              <a:lnTo>
                <a:pt x="13128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E0F43-F7F5-4A96-A8B9-84A9B8291479}">
      <dsp:nvSpPr>
        <dsp:cNvPr id="0" name=""/>
        <dsp:cNvSpPr/>
      </dsp:nvSpPr>
      <dsp:spPr>
        <a:xfrm>
          <a:off x="32869673" y="51127055"/>
          <a:ext cx="1312872" cy="1048111"/>
        </a:xfrm>
        <a:custGeom>
          <a:avLst/>
          <a:gdLst/>
          <a:ahLst/>
          <a:cxnLst/>
          <a:rect l="0" t="0" r="0" b="0"/>
          <a:pathLst>
            <a:path>
              <a:moveTo>
                <a:pt x="0" y="1048111"/>
              </a:moveTo>
              <a:lnTo>
                <a:pt x="656436" y="1048111"/>
              </a:lnTo>
              <a:lnTo>
                <a:pt x="656436" y="0"/>
              </a:lnTo>
              <a:lnTo>
                <a:pt x="13128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BC703-F53E-425A-B0AB-C87040179A14}">
      <dsp:nvSpPr>
        <dsp:cNvPr id="0" name=""/>
        <dsp:cNvSpPr/>
      </dsp:nvSpPr>
      <dsp:spPr>
        <a:xfrm>
          <a:off x="40746910" y="45771205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56B1-99F1-4228-93F4-D71DABB479C4}">
      <dsp:nvSpPr>
        <dsp:cNvPr id="0" name=""/>
        <dsp:cNvSpPr/>
      </dsp:nvSpPr>
      <dsp:spPr>
        <a:xfrm>
          <a:off x="32869673" y="45816925"/>
          <a:ext cx="1312872" cy="6358241"/>
        </a:xfrm>
        <a:custGeom>
          <a:avLst/>
          <a:gdLst/>
          <a:ahLst/>
          <a:cxnLst/>
          <a:rect l="0" t="0" r="0" b="0"/>
          <a:pathLst>
            <a:path>
              <a:moveTo>
                <a:pt x="0" y="6358241"/>
              </a:moveTo>
              <a:lnTo>
                <a:pt x="656436" y="6358241"/>
              </a:lnTo>
              <a:lnTo>
                <a:pt x="656436" y="0"/>
              </a:lnTo>
              <a:lnTo>
                <a:pt x="13128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6615E-592E-416C-9587-A0CD32B6A248}">
      <dsp:nvSpPr>
        <dsp:cNvPr id="0" name=""/>
        <dsp:cNvSpPr/>
      </dsp:nvSpPr>
      <dsp:spPr>
        <a:xfrm>
          <a:off x="24992437" y="52175167"/>
          <a:ext cx="1312872" cy="2822676"/>
        </a:xfrm>
        <a:custGeom>
          <a:avLst/>
          <a:gdLst/>
          <a:ahLst/>
          <a:cxnLst/>
          <a:rect l="0" t="0" r="0" b="0"/>
          <a:pathLst>
            <a:path>
              <a:moveTo>
                <a:pt x="0" y="2822676"/>
              </a:moveTo>
              <a:lnTo>
                <a:pt x="656436" y="2822676"/>
              </a:lnTo>
              <a:lnTo>
                <a:pt x="656436" y="0"/>
              </a:lnTo>
              <a:lnTo>
                <a:pt x="13128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84BAE-BD57-49D2-9780-16F28809B594}">
      <dsp:nvSpPr>
        <dsp:cNvPr id="0" name=""/>
        <dsp:cNvSpPr/>
      </dsp:nvSpPr>
      <dsp:spPr>
        <a:xfrm>
          <a:off x="17115201" y="30766237"/>
          <a:ext cx="1312872" cy="24231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436" y="0"/>
              </a:lnTo>
              <a:lnTo>
                <a:pt x="656436" y="24231605"/>
              </a:lnTo>
              <a:lnTo>
                <a:pt x="1312872" y="242316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1237C-AD18-419E-8274-11DBA6CAA13F}">
      <dsp:nvSpPr>
        <dsp:cNvPr id="0" name=""/>
        <dsp:cNvSpPr/>
      </dsp:nvSpPr>
      <dsp:spPr>
        <a:xfrm>
          <a:off x="32869673" y="42744962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8B866-46F0-483A-87BB-924197EAD558}">
      <dsp:nvSpPr>
        <dsp:cNvPr id="0" name=""/>
        <dsp:cNvSpPr/>
      </dsp:nvSpPr>
      <dsp:spPr>
        <a:xfrm>
          <a:off x="24992437" y="36269427"/>
          <a:ext cx="1312872" cy="6521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436" y="0"/>
              </a:lnTo>
              <a:lnTo>
                <a:pt x="656436" y="6521254"/>
              </a:lnTo>
              <a:lnTo>
                <a:pt x="1312872" y="65212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3AF64-1971-47DE-A471-98A371B17080}">
      <dsp:nvSpPr>
        <dsp:cNvPr id="0" name=""/>
        <dsp:cNvSpPr/>
      </dsp:nvSpPr>
      <dsp:spPr>
        <a:xfrm>
          <a:off x="32869673" y="39718719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84950-A006-4605-B9B1-25A404B12515}">
      <dsp:nvSpPr>
        <dsp:cNvPr id="0" name=""/>
        <dsp:cNvSpPr/>
      </dsp:nvSpPr>
      <dsp:spPr>
        <a:xfrm>
          <a:off x="24992437" y="36269427"/>
          <a:ext cx="1312872" cy="3495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436" y="0"/>
              </a:lnTo>
              <a:lnTo>
                <a:pt x="656436" y="3495011"/>
              </a:lnTo>
              <a:lnTo>
                <a:pt x="1312872" y="3495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AC12D-BA00-4487-B691-A17DF8F6AD14}">
      <dsp:nvSpPr>
        <dsp:cNvPr id="0" name=""/>
        <dsp:cNvSpPr/>
      </dsp:nvSpPr>
      <dsp:spPr>
        <a:xfrm>
          <a:off x="32869673" y="36273670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F8F5C-0CA8-404C-B939-A63459047BDE}">
      <dsp:nvSpPr>
        <dsp:cNvPr id="0" name=""/>
        <dsp:cNvSpPr/>
      </dsp:nvSpPr>
      <dsp:spPr>
        <a:xfrm>
          <a:off x="24992437" y="36223707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6436" y="45720"/>
              </a:lnTo>
              <a:lnTo>
                <a:pt x="656436" y="95683"/>
              </a:lnTo>
              <a:lnTo>
                <a:pt x="1312872" y="956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6FDC0-37D6-4B73-9D8C-49BBC22AC25E}">
      <dsp:nvSpPr>
        <dsp:cNvPr id="0" name=""/>
        <dsp:cNvSpPr/>
      </dsp:nvSpPr>
      <dsp:spPr>
        <a:xfrm>
          <a:off x="32869673" y="32828622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11B36-338C-4B02-BE4D-B085F37C8F7B}">
      <dsp:nvSpPr>
        <dsp:cNvPr id="0" name=""/>
        <dsp:cNvSpPr/>
      </dsp:nvSpPr>
      <dsp:spPr>
        <a:xfrm>
          <a:off x="24992437" y="32874342"/>
          <a:ext cx="1312872" cy="3395085"/>
        </a:xfrm>
        <a:custGeom>
          <a:avLst/>
          <a:gdLst/>
          <a:ahLst/>
          <a:cxnLst/>
          <a:rect l="0" t="0" r="0" b="0"/>
          <a:pathLst>
            <a:path>
              <a:moveTo>
                <a:pt x="0" y="3395085"/>
              </a:moveTo>
              <a:lnTo>
                <a:pt x="656436" y="3395085"/>
              </a:lnTo>
              <a:lnTo>
                <a:pt x="656436" y="0"/>
              </a:lnTo>
              <a:lnTo>
                <a:pt x="13128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A28CE-25CC-4FC8-B6A6-ED04EAE97C2B}">
      <dsp:nvSpPr>
        <dsp:cNvPr id="0" name=""/>
        <dsp:cNvSpPr/>
      </dsp:nvSpPr>
      <dsp:spPr>
        <a:xfrm>
          <a:off x="32869673" y="29702452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4F152-2407-4430-A61C-9EE1F4C4018C}">
      <dsp:nvSpPr>
        <dsp:cNvPr id="0" name=""/>
        <dsp:cNvSpPr/>
      </dsp:nvSpPr>
      <dsp:spPr>
        <a:xfrm>
          <a:off x="24992437" y="29748172"/>
          <a:ext cx="1312872" cy="6521254"/>
        </a:xfrm>
        <a:custGeom>
          <a:avLst/>
          <a:gdLst/>
          <a:ahLst/>
          <a:cxnLst/>
          <a:rect l="0" t="0" r="0" b="0"/>
          <a:pathLst>
            <a:path>
              <a:moveTo>
                <a:pt x="0" y="6521254"/>
              </a:moveTo>
              <a:lnTo>
                <a:pt x="656436" y="6521254"/>
              </a:lnTo>
              <a:lnTo>
                <a:pt x="656436" y="0"/>
              </a:lnTo>
              <a:lnTo>
                <a:pt x="13128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E5080-A47D-4CDC-9E68-211440601E25}">
      <dsp:nvSpPr>
        <dsp:cNvPr id="0" name=""/>
        <dsp:cNvSpPr/>
      </dsp:nvSpPr>
      <dsp:spPr>
        <a:xfrm>
          <a:off x="17115201" y="30766237"/>
          <a:ext cx="1312872" cy="5503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436" y="0"/>
              </a:lnTo>
              <a:lnTo>
                <a:pt x="656436" y="5503189"/>
              </a:lnTo>
              <a:lnTo>
                <a:pt x="1312872" y="5503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8B81A-FDB6-49FC-87C9-E3A91EBDE691}">
      <dsp:nvSpPr>
        <dsp:cNvPr id="0" name=""/>
        <dsp:cNvSpPr/>
      </dsp:nvSpPr>
      <dsp:spPr>
        <a:xfrm>
          <a:off x="32869673" y="25371140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E25A4-CCB1-48D5-8FF8-8A1FF31F6B87}">
      <dsp:nvSpPr>
        <dsp:cNvPr id="0" name=""/>
        <dsp:cNvSpPr/>
      </dsp:nvSpPr>
      <dsp:spPr>
        <a:xfrm>
          <a:off x="24992437" y="20165358"/>
          <a:ext cx="1312872" cy="5251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436" y="0"/>
              </a:lnTo>
              <a:lnTo>
                <a:pt x="656436" y="5251502"/>
              </a:lnTo>
              <a:lnTo>
                <a:pt x="1312872" y="52515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9E7FA-9F0B-4336-9424-70BC6C481B25}">
      <dsp:nvSpPr>
        <dsp:cNvPr id="0" name=""/>
        <dsp:cNvSpPr/>
      </dsp:nvSpPr>
      <dsp:spPr>
        <a:xfrm>
          <a:off x="32869673" y="21343321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9D432-6069-4AFA-867C-980003B68052}">
      <dsp:nvSpPr>
        <dsp:cNvPr id="0" name=""/>
        <dsp:cNvSpPr/>
      </dsp:nvSpPr>
      <dsp:spPr>
        <a:xfrm>
          <a:off x="24992437" y="20165358"/>
          <a:ext cx="1312872" cy="1223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436" y="0"/>
              </a:lnTo>
              <a:lnTo>
                <a:pt x="656436" y="1223683"/>
              </a:lnTo>
              <a:lnTo>
                <a:pt x="1312872" y="12236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3A04B-E349-4821-A445-76FD5189F955}">
      <dsp:nvSpPr>
        <dsp:cNvPr id="0" name=""/>
        <dsp:cNvSpPr/>
      </dsp:nvSpPr>
      <dsp:spPr>
        <a:xfrm>
          <a:off x="32869673" y="18520645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E41E6-6A78-495A-8EA3-A2DC882F0614}">
      <dsp:nvSpPr>
        <dsp:cNvPr id="0" name=""/>
        <dsp:cNvSpPr/>
      </dsp:nvSpPr>
      <dsp:spPr>
        <a:xfrm>
          <a:off x="24992437" y="18566365"/>
          <a:ext cx="1312872" cy="1598992"/>
        </a:xfrm>
        <a:custGeom>
          <a:avLst/>
          <a:gdLst/>
          <a:ahLst/>
          <a:cxnLst/>
          <a:rect l="0" t="0" r="0" b="0"/>
          <a:pathLst>
            <a:path>
              <a:moveTo>
                <a:pt x="0" y="1598992"/>
              </a:moveTo>
              <a:lnTo>
                <a:pt x="656436" y="1598992"/>
              </a:lnTo>
              <a:lnTo>
                <a:pt x="656436" y="0"/>
              </a:lnTo>
              <a:lnTo>
                <a:pt x="13128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BFE98-9AB1-4E1E-A625-67CBC2CDD915}">
      <dsp:nvSpPr>
        <dsp:cNvPr id="0" name=""/>
        <dsp:cNvSpPr/>
      </dsp:nvSpPr>
      <dsp:spPr>
        <a:xfrm>
          <a:off x="32869673" y="14868135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96232-3312-45F0-BB4B-B39130950491}">
      <dsp:nvSpPr>
        <dsp:cNvPr id="0" name=""/>
        <dsp:cNvSpPr/>
      </dsp:nvSpPr>
      <dsp:spPr>
        <a:xfrm>
          <a:off x="24992437" y="14913855"/>
          <a:ext cx="1312872" cy="5251502"/>
        </a:xfrm>
        <a:custGeom>
          <a:avLst/>
          <a:gdLst/>
          <a:ahLst/>
          <a:cxnLst/>
          <a:rect l="0" t="0" r="0" b="0"/>
          <a:pathLst>
            <a:path>
              <a:moveTo>
                <a:pt x="0" y="5251502"/>
              </a:moveTo>
              <a:lnTo>
                <a:pt x="656436" y="5251502"/>
              </a:lnTo>
              <a:lnTo>
                <a:pt x="656436" y="0"/>
              </a:lnTo>
              <a:lnTo>
                <a:pt x="13128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0E0FD-0995-48E8-8AB7-B580902F6AB5}">
      <dsp:nvSpPr>
        <dsp:cNvPr id="0" name=""/>
        <dsp:cNvSpPr/>
      </dsp:nvSpPr>
      <dsp:spPr>
        <a:xfrm>
          <a:off x="17115201" y="20165358"/>
          <a:ext cx="1312872" cy="10600879"/>
        </a:xfrm>
        <a:custGeom>
          <a:avLst/>
          <a:gdLst/>
          <a:ahLst/>
          <a:cxnLst/>
          <a:rect l="0" t="0" r="0" b="0"/>
          <a:pathLst>
            <a:path>
              <a:moveTo>
                <a:pt x="0" y="10600879"/>
              </a:moveTo>
              <a:lnTo>
                <a:pt x="656436" y="10600879"/>
              </a:lnTo>
              <a:lnTo>
                <a:pt x="656436" y="0"/>
              </a:lnTo>
              <a:lnTo>
                <a:pt x="131287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4B92C-0E8F-49A3-9405-0A259622AD74}">
      <dsp:nvSpPr>
        <dsp:cNvPr id="0" name=""/>
        <dsp:cNvSpPr/>
      </dsp:nvSpPr>
      <dsp:spPr>
        <a:xfrm>
          <a:off x="32869673" y="11153089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68E96-0E9B-4E45-A71F-7AD345ADD374}">
      <dsp:nvSpPr>
        <dsp:cNvPr id="0" name=""/>
        <dsp:cNvSpPr/>
      </dsp:nvSpPr>
      <dsp:spPr>
        <a:xfrm>
          <a:off x="24992437" y="6534632"/>
          <a:ext cx="1312872" cy="4664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436" y="0"/>
              </a:lnTo>
              <a:lnTo>
                <a:pt x="656436" y="4664177"/>
              </a:lnTo>
              <a:lnTo>
                <a:pt x="1312872" y="46641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70345-43CE-4FCE-A99D-9510A5F8D622}">
      <dsp:nvSpPr>
        <dsp:cNvPr id="0" name=""/>
        <dsp:cNvSpPr/>
      </dsp:nvSpPr>
      <dsp:spPr>
        <a:xfrm>
          <a:off x="32869673" y="8330413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2D917-C154-4268-ACCE-ACC2DFB7A2B4}">
      <dsp:nvSpPr>
        <dsp:cNvPr id="0" name=""/>
        <dsp:cNvSpPr/>
      </dsp:nvSpPr>
      <dsp:spPr>
        <a:xfrm>
          <a:off x="24992437" y="6534632"/>
          <a:ext cx="1312872" cy="18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436" y="0"/>
              </a:lnTo>
              <a:lnTo>
                <a:pt x="656436" y="1841501"/>
              </a:lnTo>
              <a:lnTo>
                <a:pt x="1312872" y="18415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1C6AE-6039-4FA6-A032-39386B91E4A1}">
      <dsp:nvSpPr>
        <dsp:cNvPr id="0" name=""/>
        <dsp:cNvSpPr/>
      </dsp:nvSpPr>
      <dsp:spPr>
        <a:xfrm>
          <a:off x="32869673" y="5507736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C52C7-5DA5-475C-ABCE-4F574B64D641}">
      <dsp:nvSpPr>
        <dsp:cNvPr id="0" name=""/>
        <dsp:cNvSpPr/>
      </dsp:nvSpPr>
      <dsp:spPr>
        <a:xfrm>
          <a:off x="24992437" y="5553456"/>
          <a:ext cx="1312872" cy="981175"/>
        </a:xfrm>
        <a:custGeom>
          <a:avLst/>
          <a:gdLst/>
          <a:ahLst/>
          <a:cxnLst/>
          <a:rect l="0" t="0" r="0" b="0"/>
          <a:pathLst>
            <a:path>
              <a:moveTo>
                <a:pt x="0" y="981175"/>
              </a:moveTo>
              <a:lnTo>
                <a:pt x="656436" y="981175"/>
              </a:lnTo>
              <a:lnTo>
                <a:pt x="656436" y="0"/>
              </a:lnTo>
              <a:lnTo>
                <a:pt x="13128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A12C2-2AE0-450C-B194-AFEA70EF3962}">
      <dsp:nvSpPr>
        <dsp:cNvPr id="0" name=""/>
        <dsp:cNvSpPr/>
      </dsp:nvSpPr>
      <dsp:spPr>
        <a:xfrm>
          <a:off x="32869673" y="1824734"/>
          <a:ext cx="1312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128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D6C19-4460-4483-BD30-535D56B70D23}">
      <dsp:nvSpPr>
        <dsp:cNvPr id="0" name=""/>
        <dsp:cNvSpPr/>
      </dsp:nvSpPr>
      <dsp:spPr>
        <a:xfrm>
          <a:off x="24992437" y="1870454"/>
          <a:ext cx="1312872" cy="4664177"/>
        </a:xfrm>
        <a:custGeom>
          <a:avLst/>
          <a:gdLst/>
          <a:ahLst/>
          <a:cxnLst/>
          <a:rect l="0" t="0" r="0" b="0"/>
          <a:pathLst>
            <a:path>
              <a:moveTo>
                <a:pt x="0" y="4664177"/>
              </a:moveTo>
              <a:lnTo>
                <a:pt x="656436" y="4664177"/>
              </a:lnTo>
              <a:lnTo>
                <a:pt x="656436" y="0"/>
              </a:lnTo>
              <a:lnTo>
                <a:pt x="13128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4345F-A70F-44FA-AC98-16EDB215CF19}">
      <dsp:nvSpPr>
        <dsp:cNvPr id="0" name=""/>
        <dsp:cNvSpPr/>
      </dsp:nvSpPr>
      <dsp:spPr>
        <a:xfrm>
          <a:off x="17115201" y="6534632"/>
          <a:ext cx="1312872" cy="24231605"/>
        </a:xfrm>
        <a:custGeom>
          <a:avLst/>
          <a:gdLst/>
          <a:ahLst/>
          <a:cxnLst/>
          <a:rect l="0" t="0" r="0" b="0"/>
          <a:pathLst>
            <a:path>
              <a:moveTo>
                <a:pt x="0" y="24231605"/>
              </a:moveTo>
              <a:lnTo>
                <a:pt x="656436" y="24231605"/>
              </a:lnTo>
              <a:lnTo>
                <a:pt x="656436" y="0"/>
              </a:lnTo>
              <a:lnTo>
                <a:pt x="131287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B2BE0-A4B1-4C87-93E5-1767EB4A29C8}">
      <dsp:nvSpPr>
        <dsp:cNvPr id="0" name=""/>
        <dsp:cNvSpPr/>
      </dsp:nvSpPr>
      <dsp:spPr>
        <a:xfrm>
          <a:off x="10550837" y="29765172"/>
          <a:ext cx="6564363" cy="2002130"/>
        </a:xfrm>
        <a:prstGeom prst="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Application</a:t>
          </a:r>
          <a:endParaRPr lang="ko-KR" altLang="en-US" sz="4400" b="1" kern="1200" dirty="0"/>
        </a:p>
      </dsp:txBody>
      <dsp:txXfrm>
        <a:off x="10550837" y="29765172"/>
        <a:ext cx="6564363" cy="2002130"/>
      </dsp:txXfrm>
    </dsp:sp>
    <dsp:sp modelId="{ED732E34-A28B-410F-9768-05A336C2067B}">
      <dsp:nvSpPr>
        <dsp:cNvPr id="0" name=""/>
        <dsp:cNvSpPr/>
      </dsp:nvSpPr>
      <dsp:spPr>
        <a:xfrm>
          <a:off x="18428073" y="5533566"/>
          <a:ext cx="6564363" cy="2002130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Controllers</a:t>
          </a:r>
        </a:p>
      </dsp:txBody>
      <dsp:txXfrm>
        <a:off x="18428073" y="5533566"/>
        <a:ext cx="6564363" cy="2002130"/>
      </dsp:txXfrm>
    </dsp:sp>
    <dsp:sp modelId="{8767E6C2-A8D0-4729-B5AC-C19FD62D87EE}">
      <dsp:nvSpPr>
        <dsp:cNvPr id="0" name=""/>
        <dsp:cNvSpPr/>
      </dsp:nvSpPr>
      <dsp:spPr>
        <a:xfrm>
          <a:off x="26305310" y="869389"/>
          <a:ext cx="6564363" cy="2002130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Member</a:t>
          </a:r>
        </a:p>
      </dsp:txBody>
      <dsp:txXfrm>
        <a:off x="26305310" y="869389"/>
        <a:ext cx="6564363" cy="2002130"/>
      </dsp:txXfrm>
    </dsp:sp>
    <dsp:sp modelId="{9B6389B3-CC38-4A04-8837-054C4A8CA76E}">
      <dsp:nvSpPr>
        <dsp:cNvPr id="0" name=""/>
        <dsp:cNvSpPr/>
      </dsp:nvSpPr>
      <dsp:spPr>
        <a:xfrm>
          <a:off x="34182546" y="9063"/>
          <a:ext cx="6564363" cy="3722782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SignupController.php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LoginController.php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FindAccountController.php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MyActivityController.php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MypageController.php</a:t>
          </a:r>
          <a:endParaRPr lang="en-US" altLang="ko-KR" sz="3600" b="1" kern="1200" dirty="0"/>
        </a:p>
      </dsp:txBody>
      <dsp:txXfrm>
        <a:off x="34182546" y="9063"/>
        <a:ext cx="6564363" cy="3722782"/>
      </dsp:txXfrm>
    </dsp:sp>
    <dsp:sp modelId="{4BCB53D0-15C8-4284-B966-CE716BE8C85B}">
      <dsp:nvSpPr>
        <dsp:cNvPr id="0" name=""/>
        <dsp:cNvSpPr/>
      </dsp:nvSpPr>
      <dsp:spPr>
        <a:xfrm>
          <a:off x="26305310" y="4552391"/>
          <a:ext cx="6564363" cy="2002130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Home</a:t>
          </a:r>
        </a:p>
      </dsp:txBody>
      <dsp:txXfrm>
        <a:off x="26305310" y="4552391"/>
        <a:ext cx="6564363" cy="2002130"/>
      </dsp:txXfrm>
    </dsp:sp>
    <dsp:sp modelId="{E7ADC164-C80C-4AF6-B0D7-9575F7D8157C}">
      <dsp:nvSpPr>
        <dsp:cNvPr id="0" name=""/>
        <dsp:cNvSpPr/>
      </dsp:nvSpPr>
      <dsp:spPr>
        <a:xfrm>
          <a:off x="34182546" y="4552391"/>
          <a:ext cx="6564363" cy="2002130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DashboardController.php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Layout.php</a:t>
          </a:r>
          <a:endParaRPr lang="en-US" altLang="ko-KR" sz="3600" b="1" kern="1200" dirty="0"/>
        </a:p>
      </dsp:txBody>
      <dsp:txXfrm>
        <a:off x="34182546" y="4552391"/>
        <a:ext cx="6564363" cy="2002130"/>
      </dsp:txXfrm>
    </dsp:sp>
    <dsp:sp modelId="{1CCC22F1-233B-4FAC-B7F9-9145072D7216}">
      <dsp:nvSpPr>
        <dsp:cNvPr id="0" name=""/>
        <dsp:cNvSpPr/>
      </dsp:nvSpPr>
      <dsp:spPr>
        <a:xfrm>
          <a:off x="26305310" y="7375067"/>
          <a:ext cx="6564363" cy="2002130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 err="1"/>
            <a:t>CafeInfo</a:t>
          </a:r>
          <a:endParaRPr lang="en-US" altLang="ko-KR" sz="4400" b="1" kern="1200" dirty="0"/>
        </a:p>
      </dsp:txBody>
      <dsp:txXfrm>
        <a:off x="26305310" y="7375067"/>
        <a:ext cx="6564363" cy="2002130"/>
      </dsp:txXfrm>
    </dsp:sp>
    <dsp:sp modelId="{3E9A9647-C111-48DE-83C8-FD6D244C863F}">
      <dsp:nvSpPr>
        <dsp:cNvPr id="0" name=""/>
        <dsp:cNvSpPr/>
      </dsp:nvSpPr>
      <dsp:spPr>
        <a:xfrm>
          <a:off x="34182546" y="7375067"/>
          <a:ext cx="6564363" cy="2002130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CafeInfoController.php</a:t>
          </a:r>
          <a:endParaRPr lang="en-US" altLang="ko-KR" sz="3600" b="1" kern="1200" dirty="0"/>
        </a:p>
      </dsp:txBody>
      <dsp:txXfrm>
        <a:off x="34182546" y="7375067"/>
        <a:ext cx="6564363" cy="2002130"/>
      </dsp:txXfrm>
    </dsp:sp>
    <dsp:sp modelId="{709C63AC-FFB4-4C93-9F1A-352E0424B099}">
      <dsp:nvSpPr>
        <dsp:cNvPr id="0" name=""/>
        <dsp:cNvSpPr/>
      </dsp:nvSpPr>
      <dsp:spPr>
        <a:xfrm>
          <a:off x="26305310" y="10197744"/>
          <a:ext cx="6564363" cy="2002130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Article</a:t>
          </a:r>
        </a:p>
      </dsp:txBody>
      <dsp:txXfrm>
        <a:off x="26305310" y="10197744"/>
        <a:ext cx="6564363" cy="2002130"/>
      </dsp:txXfrm>
    </dsp:sp>
    <dsp:sp modelId="{33EBEE5B-C194-4F77-9FCC-2CE4459C0C89}">
      <dsp:nvSpPr>
        <dsp:cNvPr id="0" name=""/>
        <dsp:cNvSpPr/>
      </dsp:nvSpPr>
      <dsp:spPr>
        <a:xfrm>
          <a:off x="34182546" y="10197744"/>
          <a:ext cx="6564363" cy="2002130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ArticleListController.php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ArticleEditController.php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ArticleDetailController.php</a:t>
          </a:r>
          <a:endParaRPr lang="en-US" altLang="ko-KR" sz="3600" b="1" kern="1200" dirty="0"/>
        </a:p>
      </dsp:txBody>
      <dsp:txXfrm>
        <a:off x="34182546" y="10197744"/>
        <a:ext cx="6564363" cy="2002130"/>
      </dsp:txXfrm>
    </dsp:sp>
    <dsp:sp modelId="{D5D2A832-93CA-417B-94D6-E0146D683BD3}">
      <dsp:nvSpPr>
        <dsp:cNvPr id="0" name=""/>
        <dsp:cNvSpPr/>
      </dsp:nvSpPr>
      <dsp:spPr>
        <a:xfrm>
          <a:off x="18428073" y="19164292"/>
          <a:ext cx="6564363" cy="200213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Models</a:t>
          </a:r>
        </a:p>
      </dsp:txBody>
      <dsp:txXfrm>
        <a:off x="18428073" y="19164292"/>
        <a:ext cx="6564363" cy="2002130"/>
      </dsp:txXfrm>
    </dsp:sp>
    <dsp:sp modelId="{4F8D6381-C391-46D2-BAB2-646AD71021D2}">
      <dsp:nvSpPr>
        <dsp:cNvPr id="0" name=""/>
        <dsp:cNvSpPr/>
      </dsp:nvSpPr>
      <dsp:spPr>
        <a:xfrm>
          <a:off x="26305310" y="13912790"/>
          <a:ext cx="6564363" cy="200213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Member</a:t>
          </a:r>
        </a:p>
      </dsp:txBody>
      <dsp:txXfrm>
        <a:off x="26305310" y="13912790"/>
        <a:ext cx="6564363" cy="2002130"/>
      </dsp:txXfrm>
    </dsp:sp>
    <dsp:sp modelId="{BD5B3DA7-F95A-4F91-9E9B-0E2CD8A3D686}">
      <dsp:nvSpPr>
        <dsp:cNvPr id="0" name=""/>
        <dsp:cNvSpPr/>
      </dsp:nvSpPr>
      <dsp:spPr>
        <a:xfrm>
          <a:off x="34182546" y="13020420"/>
          <a:ext cx="6564363" cy="378687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SignupModel.php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LoginModel.php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FindAccountModel.php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MyActivityModel.php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MypageModel.php</a:t>
          </a:r>
          <a:endParaRPr lang="en-US" altLang="ko-KR" sz="3600" b="1" kern="1200" dirty="0"/>
        </a:p>
      </dsp:txBody>
      <dsp:txXfrm>
        <a:off x="34182546" y="13020420"/>
        <a:ext cx="6564363" cy="3786870"/>
      </dsp:txXfrm>
    </dsp:sp>
    <dsp:sp modelId="{AE612FDA-C757-4C7B-B547-2F0E63F5DFF2}">
      <dsp:nvSpPr>
        <dsp:cNvPr id="0" name=""/>
        <dsp:cNvSpPr/>
      </dsp:nvSpPr>
      <dsp:spPr>
        <a:xfrm>
          <a:off x="26305310" y="17565299"/>
          <a:ext cx="6564363" cy="200213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Article</a:t>
          </a:r>
        </a:p>
      </dsp:txBody>
      <dsp:txXfrm>
        <a:off x="26305310" y="17565299"/>
        <a:ext cx="6564363" cy="2002130"/>
      </dsp:txXfrm>
    </dsp:sp>
    <dsp:sp modelId="{DBF0CB19-4797-4AD9-96FD-5DB0EF2F1F15}">
      <dsp:nvSpPr>
        <dsp:cNvPr id="0" name=""/>
        <dsp:cNvSpPr/>
      </dsp:nvSpPr>
      <dsp:spPr>
        <a:xfrm>
          <a:off x="34182546" y="17627836"/>
          <a:ext cx="6564363" cy="187705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ArticleListModel.php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ArticleEditModel.php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ArticleDetailModel.php</a:t>
          </a:r>
          <a:endParaRPr lang="en-US" altLang="ko-KR" sz="3600" b="1" kern="1200" dirty="0"/>
        </a:p>
      </dsp:txBody>
      <dsp:txXfrm>
        <a:off x="34182546" y="17627836"/>
        <a:ext cx="6564363" cy="1877057"/>
      </dsp:txXfrm>
    </dsp:sp>
    <dsp:sp modelId="{86357F4F-9E7F-4650-BA78-32E987BCE92B}">
      <dsp:nvSpPr>
        <dsp:cNvPr id="0" name=""/>
        <dsp:cNvSpPr/>
      </dsp:nvSpPr>
      <dsp:spPr>
        <a:xfrm>
          <a:off x="26305310" y="20387976"/>
          <a:ext cx="6564363" cy="200213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 err="1"/>
            <a:t>CafeInfo</a:t>
          </a:r>
          <a:endParaRPr lang="en-US" altLang="ko-KR" sz="4400" b="1" kern="1200" dirty="0"/>
        </a:p>
      </dsp:txBody>
      <dsp:txXfrm>
        <a:off x="26305310" y="20387976"/>
        <a:ext cx="6564363" cy="2002130"/>
      </dsp:txXfrm>
    </dsp:sp>
    <dsp:sp modelId="{FFCF3C9A-D3BF-49E3-9D81-C031F7A4F4F2}">
      <dsp:nvSpPr>
        <dsp:cNvPr id="0" name=""/>
        <dsp:cNvSpPr/>
      </dsp:nvSpPr>
      <dsp:spPr>
        <a:xfrm>
          <a:off x="34182546" y="20387976"/>
          <a:ext cx="6564363" cy="200213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CafeInfoModel.php</a:t>
          </a:r>
          <a:endParaRPr lang="en-US" altLang="ko-KR" sz="3600" b="1" kern="1200" dirty="0"/>
        </a:p>
      </dsp:txBody>
      <dsp:txXfrm>
        <a:off x="34182546" y="20387976"/>
        <a:ext cx="6564363" cy="2002130"/>
      </dsp:txXfrm>
    </dsp:sp>
    <dsp:sp modelId="{474CEF32-715B-48E2-ADB3-38C5EB9988DB}">
      <dsp:nvSpPr>
        <dsp:cNvPr id="0" name=""/>
        <dsp:cNvSpPr/>
      </dsp:nvSpPr>
      <dsp:spPr>
        <a:xfrm>
          <a:off x="26305310" y="24415795"/>
          <a:ext cx="6564363" cy="200213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Entities</a:t>
          </a:r>
        </a:p>
      </dsp:txBody>
      <dsp:txXfrm>
        <a:off x="26305310" y="24415795"/>
        <a:ext cx="6564363" cy="2002130"/>
      </dsp:txXfrm>
    </dsp:sp>
    <dsp:sp modelId="{008C5607-0B27-4604-A2B9-44AB441B9FB9}">
      <dsp:nvSpPr>
        <dsp:cNvPr id="0" name=""/>
        <dsp:cNvSpPr/>
      </dsp:nvSpPr>
      <dsp:spPr>
        <a:xfrm>
          <a:off x="34182546" y="23210652"/>
          <a:ext cx="6564363" cy="4412416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Article.php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ArticleBoard.php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BoardBookmark.php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Comment.php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File.php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Like.php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Member.php</a:t>
          </a:r>
          <a:endParaRPr lang="en-US" altLang="ko-KR" sz="3600" b="1" kern="1200" dirty="0"/>
        </a:p>
      </dsp:txBody>
      <dsp:txXfrm>
        <a:off x="34182546" y="23210652"/>
        <a:ext cx="6564363" cy="4412416"/>
      </dsp:txXfrm>
    </dsp:sp>
    <dsp:sp modelId="{4FC68D9E-A062-4C3F-9E6B-55587A3ECBCD}">
      <dsp:nvSpPr>
        <dsp:cNvPr id="0" name=""/>
        <dsp:cNvSpPr/>
      </dsp:nvSpPr>
      <dsp:spPr>
        <a:xfrm>
          <a:off x="18428073" y="35268362"/>
          <a:ext cx="6564363" cy="200213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Views</a:t>
          </a:r>
          <a:endParaRPr lang="ko-KR" altLang="en-US" sz="4400" b="1" kern="1200" dirty="0"/>
        </a:p>
      </dsp:txBody>
      <dsp:txXfrm>
        <a:off x="18428073" y="35268362"/>
        <a:ext cx="6564363" cy="2002130"/>
      </dsp:txXfrm>
    </dsp:sp>
    <dsp:sp modelId="{4D867FDD-18F6-4022-9F6B-0E13BCC62885}">
      <dsp:nvSpPr>
        <dsp:cNvPr id="0" name=""/>
        <dsp:cNvSpPr/>
      </dsp:nvSpPr>
      <dsp:spPr>
        <a:xfrm>
          <a:off x="26305310" y="28747107"/>
          <a:ext cx="6564363" cy="200213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Templates</a:t>
          </a:r>
          <a:endParaRPr lang="ko-KR" altLang="en-US" sz="4400" b="1" kern="1200" dirty="0"/>
        </a:p>
      </dsp:txBody>
      <dsp:txXfrm>
        <a:off x="26305310" y="28747107"/>
        <a:ext cx="6564363" cy="2002130"/>
      </dsp:txXfrm>
    </dsp:sp>
    <dsp:sp modelId="{FB256600-D1A6-4728-8C5E-A18797BBC966}">
      <dsp:nvSpPr>
        <dsp:cNvPr id="0" name=""/>
        <dsp:cNvSpPr/>
      </dsp:nvSpPr>
      <dsp:spPr>
        <a:xfrm>
          <a:off x="34182546" y="28443614"/>
          <a:ext cx="6564363" cy="2609116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Header.php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Footer.php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Navbar.php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Layout.php</a:t>
          </a:r>
          <a:endParaRPr lang="en-US" altLang="ko-KR" sz="3600" b="1" kern="1200" dirty="0"/>
        </a:p>
      </dsp:txBody>
      <dsp:txXfrm>
        <a:off x="34182546" y="28443614"/>
        <a:ext cx="6564363" cy="2609116"/>
      </dsp:txXfrm>
    </dsp:sp>
    <dsp:sp modelId="{A9ABA2A6-7DA1-499E-A242-40247526F2F6}">
      <dsp:nvSpPr>
        <dsp:cNvPr id="0" name=""/>
        <dsp:cNvSpPr/>
      </dsp:nvSpPr>
      <dsp:spPr>
        <a:xfrm>
          <a:off x="26305310" y="31873276"/>
          <a:ext cx="6564363" cy="200213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Dashboard</a:t>
          </a:r>
          <a:endParaRPr lang="ko-KR" altLang="en-US" sz="4400" b="1" kern="1200" dirty="0"/>
        </a:p>
      </dsp:txBody>
      <dsp:txXfrm>
        <a:off x="26305310" y="31873276"/>
        <a:ext cx="6564363" cy="2002130"/>
      </dsp:txXfrm>
    </dsp:sp>
    <dsp:sp modelId="{40CABCE2-F0A9-4365-8D95-EFF30ED32B11}">
      <dsp:nvSpPr>
        <dsp:cNvPr id="0" name=""/>
        <dsp:cNvSpPr/>
      </dsp:nvSpPr>
      <dsp:spPr>
        <a:xfrm>
          <a:off x="34182546" y="31873276"/>
          <a:ext cx="6564363" cy="200213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/>
            <a:t>Index()</a:t>
          </a:r>
          <a:endParaRPr lang="ko-KR" altLang="en-US" sz="3600" b="1" kern="1200" dirty="0"/>
        </a:p>
      </dsp:txBody>
      <dsp:txXfrm>
        <a:off x="34182546" y="31873276"/>
        <a:ext cx="6564363" cy="2002130"/>
      </dsp:txXfrm>
    </dsp:sp>
    <dsp:sp modelId="{47606714-8452-4101-9F25-B8D4081F2E51}">
      <dsp:nvSpPr>
        <dsp:cNvPr id="0" name=""/>
        <dsp:cNvSpPr/>
      </dsp:nvSpPr>
      <dsp:spPr>
        <a:xfrm>
          <a:off x="26305310" y="35318325"/>
          <a:ext cx="6564363" cy="200213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Member</a:t>
          </a:r>
          <a:endParaRPr lang="ko-KR" altLang="en-US" sz="4400" b="1" kern="1200" dirty="0"/>
        </a:p>
      </dsp:txBody>
      <dsp:txXfrm>
        <a:off x="26305310" y="35318325"/>
        <a:ext cx="6564363" cy="2002130"/>
      </dsp:txXfrm>
    </dsp:sp>
    <dsp:sp modelId="{8CCDA115-0130-4249-9643-D49199112BE2}">
      <dsp:nvSpPr>
        <dsp:cNvPr id="0" name=""/>
        <dsp:cNvSpPr/>
      </dsp:nvSpPr>
      <dsp:spPr>
        <a:xfrm>
          <a:off x="34182546" y="34695953"/>
          <a:ext cx="6564363" cy="3246875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MyActivity.php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MyPage.php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SignUpForm.php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LoginForm.php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FindAccount.php</a:t>
          </a:r>
          <a:endParaRPr lang="ko-KR" altLang="en-US" sz="3600" b="1" kern="1200" dirty="0"/>
        </a:p>
      </dsp:txBody>
      <dsp:txXfrm>
        <a:off x="34182546" y="34695953"/>
        <a:ext cx="6564363" cy="3246875"/>
      </dsp:txXfrm>
    </dsp:sp>
    <dsp:sp modelId="{D9F858D7-BADE-41A3-8880-8648282FF46F}">
      <dsp:nvSpPr>
        <dsp:cNvPr id="0" name=""/>
        <dsp:cNvSpPr/>
      </dsp:nvSpPr>
      <dsp:spPr>
        <a:xfrm>
          <a:off x="26305310" y="38763374"/>
          <a:ext cx="6564363" cy="200213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 err="1"/>
            <a:t>CafeInfo</a:t>
          </a:r>
          <a:endParaRPr lang="en-US" altLang="ko-KR" sz="4400" b="1" kern="1200" dirty="0"/>
        </a:p>
      </dsp:txBody>
      <dsp:txXfrm>
        <a:off x="26305310" y="38763374"/>
        <a:ext cx="6564363" cy="2002130"/>
      </dsp:txXfrm>
    </dsp:sp>
    <dsp:sp modelId="{98F0E7B6-3D9B-4EB4-B48A-16F2688FFEC8}">
      <dsp:nvSpPr>
        <dsp:cNvPr id="0" name=""/>
        <dsp:cNvSpPr/>
      </dsp:nvSpPr>
      <dsp:spPr>
        <a:xfrm>
          <a:off x="34182546" y="38763374"/>
          <a:ext cx="6564363" cy="200213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/>
            <a:t>Index()</a:t>
          </a:r>
        </a:p>
      </dsp:txBody>
      <dsp:txXfrm>
        <a:off x="34182546" y="38763374"/>
        <a:ext cx="6564363" cy="2002130"/>
      </dsp:txXfrm>
    </dsp:sp>
    <dsp:sp modelId="{0962C63D-971E-4445-9059-810A4821FB6A}">
      <dsp:nvSpPr>
        <dsp:cNvPr id="0" name=""/>
        <dsp:cNvSpPr/>
      </dsp:nvSpPr>
      <dsp:spPr>
        <a:xfrm>
          <a:off x="26305310" y="41789617"/>
          <a:ext cx="6564363" cy="200213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Article</a:t>
          </a:r>
          <a:endParaRPr lang="ko-KR" altLang="en-US" sz="4400" b="1" kern="1200" dirty="0"/>
        </a:p>
      </dsp:txBody>
      <dsp:txXfrm>
        <a:off x="26305310" y="41789617"/>
        <a:ext cx="6564363" cy="2002130"/>
      </dsp:txXfrm>
    </dsp:sp>
    <dsp:sp modelId="{07BF4BFD-ADB3-457E-AA20-670539A047AB}">
      <dsp:nvSpPr>
        <dsp:cNvPr id="0" name=""/>
        <dsp:cNvSpPr/>
      </dsp:nvSpPr>
      <dsp:spPr>
        <a:xfrm>
          <a:off x="34182546" y="41586050"/>
          <a:ext cx="6564363" cy="2409264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ArticleList.php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ArticleForm.php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 err="1"/>
            <a:t>ArticleDetailView.php</a:t>
          </a:r>
          <a:endParaRPr lang="ko-KR" altLang="en-US" sz="3600" b="1" kern="1200" dirty="0"/>
        </a:p>
      </dsp:txBody>
      <dsp:txXfrm>
        <a:off x="34182546" y="41586050"/>
        <a:ext cx="6564363" cy="2409264"/>
      </dsp:txXfrm>
    </dsp:sp>
    <dsp:sp modelId="{0AF86915-60EE-4314-9538-E0AF313C3D72}">
      <dsp:nvSpPr>
        <dsp:cNvPr id="0" name=""/>
        <dsp:cNvSpPr/>
      </dsp:nvSpPr>
      <dsp:spPr>
        <a:xfrm>
          <a:off x="18428073" y="53996777"/>
          <a:ext cx="6564363" cy="200213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Assets</a:t>
          </a:r>
          <a:endParaRPr lang="ko-KR" altLang="en-US" sz="3600" b="1" kern="1200" dirty="0"/>
        </a:p>
      </dsp:txBody>
      <dsp:txXfrm>
        <a:off x="18428073" y="53996777"/>
        <a:ext cx="6564363" cy="2002130"/>
      </dsp:txXfrm>
    </dsp:sp>
    <dsp:sp modelId="{8C07EA9B-170E-418F-889E-9CD0E4BAA264}">
      <dsp:nvSpPr>
        <dsp:cNvPr id="0" name=""/>
        <dsp:cNvSpPr/>
      </dsp:nvSpPr>
      <dsp:spPr>
        <a:xfrm>
          <a:off x="26305310" y="51174101"/>
          <a:ext cx="6564363" cy="200213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 err="1"/>
            <a:t>Css</a:t>
          </a:r>
          <a:endParaRPr lang="ko-KR" altLang="en-US" sz="4400" b="1" kern="1200" dirty="0"/>
        </a:p>
      </dsp:txBody>
      <dsp:txXfrm>
        <a:off x="26305310" y="51174101"/>
        <a:ext cx="6564363" cy="2002130"/>
      </dsp:txXfrm>
    </dsp:sp>
    <dsp:sp modelId="{EAF43AA5-240D-4988-9D24-A5D5AC1D80B2}">
      <dsp:nvSpPr>
        <dsp:cNvPr id="0" name=""/>
        <dsp:cNvSpPr/>
      </dsp:nvSpPr>
      <dsp:spPr>
        <a:xfrm>
          <a:off x="34182546" y="44815860"/>
          <a:ext cx="6564363" cy="200213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Member</a:t>
          </a:r>
          <a:endParaRPr lang="ko-KR" altLang="en-US" sz="4400" b="1" kern="1200" dirty="0"/>
        </a:p>
      </dsp:txBody>
      <dsp:txXfrm>
        <a:off x="34182546" y="44815860"/>
        <a:ext cx="6564363" cy="2002130"/>
      </dsp:txXfrm>
    </dsp:sp>
    <dsp:sp modelId="{6E57A67B-2CB4-46CD-AAE6-D9F546485042}">
      <dsp:nvSpPr>
        <dsp:cNvPr id="0" name=""/>
        <dsp:cNvSpPr/>
      </dsp:nvSpPr>
      <dsp:spPr>
        <a:xfrm>
          <a:off x="42059782" y="43739744"/>
          <a:ext cx="6564363" cy="4154361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Signup.css</a:t>
          </a:r>
        </a:p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Login.css</a:t>
          </a:r>
        </a:p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FindAccount.css</a:t>
          </a:r>
        </a:p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MyActivity.css</a:t>
          </a:r>
        </a:p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Mypage.css</a:t>
          </a:r>
          <a:endParaRPr lang="ko-KR" altLang="en-US" sz="4400" b="1" kern="1200" dirty="0"/>
        </a:p>
      </dsp:txBody>
      <dsp:txXfrm>
        <a:off x="42059782" y="43739744"/>
        <a:ext cx="6564363" cy="4154361"/>
      </dsp:txXfrm>
    </dsp:sp>
    <dsp:sp modelId="{2D417BD7-9E4A-4EF6-9481-955EB183F781}">
      <dsp:nvSpPr>
        <dsp:cNvPr id="0" name=""/>
        <dsp:cNvSpPr/>
      </dsp:nvSpPr>
      <dsp:spPr>
        <a:xfrm>
          <a:off x="34182546" y="50125990"/>
          <a:ext cx="6564363" cy="200213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Home</a:t>
          </a:r>
          <a:endParaRPr lang="ko-KR" altLang="en-US" sz="4400" b="1" kern="1200" dirty="0"/>
        </a:p>
      </dsp:txBody>
      <dsp:txXfrm>
        <a:off x="34182546" y="50125990"/>
        <a:ext cx="6564363" cy="2002130"/>
      </dsp:txXfrm>
    </dsp:sp>
    <dsp:sp modelId="{C20522AB-4FCE-40E7-B0D5-8C336F861EE0}">
      <dsp:nvSpPr>
        <dsp:cNvPr id="0" name=""/>
        <dsp:cNvSpPr/>
      </dsp:nvSpPr>
      <dsp:spPr>
        <a:xfrm>
          <a:off x="42059782" y="48714651"/>
          <a:ext cx="6564363" cy="200213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Layout.css</a:t>
          </a:r>
          <a:endParaRPr lang="ko-KR" altLang="en-US" sz="4400" b="1" kern="1200" dirty="0"/>
        </a:p>
      </dsp:txBody>
      <dsp:txXfrm>
        <a:off x="42059782" y="48714651"/>
        <a:ext cx="6564363" cy="2002130"/>
      </dsp:txXfrm>
    </dsp:sp>
    <dsp:sp modelId="{6EE5AEA6-8EA5-468E-99C3-3E949C2E5E94}">
      <dsp:nvSpPr>
        <dsp:cNvPr id="0" name=""/>
        <dsp:cNvSpPr/>
      </dsp:nvSpPr>
      <dsp:spPr>
        <a:xfrm>
          <a:off x="42059782" y="51537328"/>
          <a:ext cx="6564363" cy="200213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Dashboard.css</a:t>
          </a:r>
          <a:endParaRPr lang="ko-KR" altLang="en-US" sz="4400" b="1" kern="1200" dirty="0"/>
        </a:p>
      </dsp:txBody>
      <dsp:txXfrm>
        <a:off x="42059782" y="51537328"/>
        <a:ext cx="6564363" cy="2002130"/>
      </dsp:txXfrm>
    </dsp:sp>
    <dsp:sp modelId="{BA922843-E611-4E47-A8D8-4A9997C1B839}">
      <dsp:nvSpPr>
        <dsp:cNvPr id="0" name=""/>
        <dsp:cNvSpPr/>
      </dsp:nvSpPr>
      <dsp:spPr>
        <a:xfrm>
          <a:off x="34182546" y="54360004"/>
          <a:ext cx="6564363" cy="200213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 err="1"/>
            <a:t>Cafeinfo</a:t>
          </a:r>
          <a:endParaRPr lang="ko-KR" altLang="en-US" sz="4400" b="1" kern="1200" dirty="0"/>
        </a:p>
      </dsp:txBody>
      <dsp:txXfrm>
        <a:off x="34182546" y="54360004"/>
        <a:ext cx="6564363" cy="2002130"/>
      </dsp:txXfrm>
    </dsp:sp>
    <dsp:sp modelId="{FF0B935D-E3F8-4CB1-BA4E-5CD1737A25C7}">
      <dsp:nvSpPr>
        <dsp:cNvPr id="0" name=""/>
        <dsp:cNvSpPr/>
      </dsp:nvSpPr>
      <dsp:spPr>
        <a:xfrm>
          <a:off x="42059782" y="54360004"/>
          <a:ext cx="6564363" cy="200213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Cafeinfo.css</a:t>
          </a:r>
          <a:endParaRPr lang="ko-KR" altLang="en-US" sz="4400" b="1" kern="1200" dirty="0"/>
        </a:p>
      </dsp:txBody>
      <dsp:txXfrm>
        <a:off x="42059782" y="54360004"/>
        <a:ext cx="6564363" cy="2002130"/>
      </dsp:txXfrm>
    </dsp:sp>
    <dsp:sp modelId="{1E4A9FC2-7B20-4E1E-9667-374C741F3D42}">
      <dsp:nvSpPr>
        <dsp:cNvPr id="0" name=""/>
        <dsp:cNvSpPr/>
      </dsp:nvSpPr>
      <dsp:spPr>
        <a:xfrm>
          <a:off x="34182546" y="57532343"/>
          <a:ext cx="6564363" cy="200213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Article</a:t>
          </a:r>
          <a:endParaRPr lang="ko-KR" altLang="en-US" sz="4400" b="1" kern="1200" dirty="0"/>
        </a:p>
      </dsp:txBody>
      <dsp:txXfrm>
        <a:off x="34182546" y="57532343"/>
        <a:ext cx="6564363" cy="2002130"/>
      </dsp:txXfrm>
    </dsp:sp>
    <dsp:sp modelId="{76FF8305-0DF2-4F42-A69E-386789BCE822}">
      <dsp:nvSpPr>
        <dsp:cNvPr id="0" name=""/>
        <dsp:cNvSpPr/>
      </dsp:nvSpPr>
      <dsp:spPr>
        <a:xfrm>
          <a:off x="42059782" y="57182680"/>
          <a:ext cx="6564363" cy="270145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ArticleList.css</a:t>
          </a:r>
        </a:p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ArticleEdit.css</a:t>
          </a:r>
        </a:p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ArticleDetail.css</a:t>
          </a:r>
          <a:endParaRPr lang="ko-KR" altLang="en-US" sz="4400" b="1" kern="1200" dirty="0"/>
        </a:p>
      </dsp:txBody>
      <dsp:txXfrm>
        <a:off x="42059782" y="57182680"/>
        <a:ext cx="6564363" cy="2701455"/>
      </dsp:txXfrm>
    </dsp:sp>
    <dsp:sp modelId="{AF1696BF-E19F-44FF-8745-03BA0A06AC81}">
      <dsp:nvSpPr>
        <dsp:cNvPr id="0" name=""/>
        <dsp:cNvSpPr/>
      </dsp:nvSpPr>
      <dsp:spPr>
        <a:xfrm>
          <a:off x="26305310" y="53996777"/>
          <a:ext cx="6564363" cy="200213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/>
            <a:t>File</a:t>
          </a:r>
          <a:endParaRPr lang="ko-KR" altLang="en-US" sz="4400" b="1" kern="1200" dirty="0"/>
        </a:p>
      </dsp:txBody>
      <dsp:txXfrm>
        <a:off x="26305310" y="53996777"/>
        <a:ext cx="6564363" cy="2002130"/>
      </dsp:txXfrm>
    </dsp:sp>
    <dsp:sp modelId="{3C964080-6CBF-4C56-9F18-EB2C559A5FBD}">
      <dsp:nvSpPr>
        <dsp:cNvPr id="0" name=""/>
        <dsp:cNvSpPr/>
      </dsp:nvSpPr>
      <dsp:spPr>
        <a:xfrm>
          <a:off x="26305310" y="56819454"/>
          <a:ext cx="6564363" cy="200213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400" b="1" kern="1200" dirty="0" err="1"/>
            <a:t>Js</a:t>
          </a:r>
          <a:endParaRPr lang="ko-KR" altLang="en-US" sz="4400" b="1" kern="1200" dirty="0"/>
        </a:p>
      </dsp:txBody>
      <dsp:txXfrm>
        <a:off x="26305310" y="56819454"/>
        <a:ext cx="6564363" cy="2002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DEA5-2F7D-4BD1-8163-360AF58FCE8D}" type="datetimeFigureOut">
              <a:rPr lang="ko-KR" altLang="en-US" smtClean="0"/>
              <a:t>2024-02-01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6C10-27D2-4643-839E-1A58CA98D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2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DEA5-2F7D-4BD1-8163-360AF58FCE8D}" type="datetimeFigureOut">
              <a:rPr lang="ko-KR" altLang="en-US" smtClean="0"/>
              <a:t>2024-02-01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6C10-27D2-4643-839E-1A58CA98D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32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DEA5-2F7D-4BD1-8163-360AF58FCE8D}" type="datetimeFigureOut">
              <a:rPr lang="ko-KR" altLang="en-US" smtClean="0"/>
              <a:t>2024-02-01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6C10-27D2-4643-839E-1A58CA98D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6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DEA5-2F7D-4BD1-8163-360AF58FCE8D}" type="datetimeFigureOut">
              <a:rPr lang="ko-KR" altLang="en-US" smtClean="0"/>
              <a:t>2024-02-01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6C10-27D2-4643-839E-1A58CA98D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DEA5-2F7D-4BD1-8163-360AF58FCE8D}" type="datetimeFigureOut">
              <a:rPr lang="ko-KR" altLang="en-US" smtClean="0"/>
              <a:t>2024-02-01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6C10-27D2-4643-839E-1A58CA98D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17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DEA5-2F7D-4BD1-8163-360AF58FCE8D}" type="datetimeFigureOut">
              <a:rPr lang="ko-KR" altLang="en-US" smtClean="0"/>
              <a:t>2024-02-01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6C10-27D2-4643-839E-1A58CA98D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7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DEA5-2F7D-4BD1-8163-360AF58FCE8D}" type="datetimeFigureOut">
              <a:rPr lang="ko-KR" altLang="en-US" smtClean="0"/>
              <a:t>2024-02-01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6C10-27D2-4643-839E-1A58CA98DFC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4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DEA5-2F7D-4BD1-8163-360AF58FCE8D}" type="datetimeFigureOut">
              <a:rPr lang="ko-KR" altLang="en-US" smtClean="0"/>
              <a:t>2024-02-01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6C10-27D2-4643-839E-1A58CA98DFC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3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DEA5-2F7D-4BD1-8163-360AF58FCE8D}" type="datetimeFigureOut">
              <a:rPr lang="ko-KR" altLang="en-US" smtClean="0"/>
              <a:t>2024-02-01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6C10-27D2-4643-839E-1A58CA98D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DEA5-2F7D-4BD1-8163-360AF58FCE8D}" type="datetimeFigureOut">
              <a:rPr lang="ko-KR" altLang="en-US" smtClean="0"/>
              <a:t>2024-02-01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6C10-27D2-4643-839E-1A58CA98D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2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DEA5-2F7D-4BD1-8163-360AF58FCE8D}" type="datetimeFigureOut">
              <a:rPr lang="ko-KR" altLang="en-US" smtClean="0"/>
              <a:t>2024-02-01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C6C10-27D2-4643-839E-1A58CA98D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7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C2DEA5-2F7D-4BD1-8163-360AF58FCE8D}" type="datetimeFigureOut">
              <a:rPr lang="ko-KR" altLang="en-US" smtClean="0"/>
              <a:t>2024-02-01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6C10-27D2-4643-839E-1A58CA98D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BAF37576-1343-A08B-F711-EAADD6470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872131"/>
              </p:ext>
            </p:extLst>
          </p:nvPr>
        </p:nvGraphicFramePr>
        <p:xfrm>
          <a:off x="-450184" y="-5232400"/>
          <a:ext cx="59174984" cy="5989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05786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721</TotalTime>
  <Words>179</Words>
  <Application>Microsoft Office PowerPoint</Application>
  <PresentationFormat>와이드스크린</PresentationFormat>
  <Paragraphs>77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 2</vt:lpstr>
      <vt:lpstr>HDOfficeLightV0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yeram</dc:creator>
  <cp:lastModifiedBy>yeram</cp:lastModifiedBy>
  <cp:revision>16</cp:revision>
  <dcterms:created xsi:type="dcterms:W3CDTF">2024-01-26T02:38:26Z</dcterms:created>
  <dcterms:modified xsi:type="dcterms:W3CDTF">2024-02-01T00:15:04Z</dcterms:modified>
</cp:coreProperties>
</file>