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944" r:id="rId2"/>
    <p:sldId id="1206" r:id="rId3"/>
    <p:sldId id="1264" r:id="rId4"/>
    <p:sldId id="1252" r:id="rId5"/>
    <p:sldId id="1251" r:id="rId6"/>
    <p:sldId id="1253" r:id="rId7"/>
    <p:sldId id="1254" r:id="rId8"/>
    <p:sldId id="1260" r:id="rId9"/>
    <p:sldId id="1261" r:id="rId10"/>
    <p:sldId id="1255" r:id="rId11"/>
    <p:sldId id="1256" r:id="rId12"/>
    <p:sldId id="1257" r:id="rId13"/>
    <p:sldId id="1265" r:id="rId14"/>
    <p:sldId id="1259" r:id="rId15"/>
    <p:sldId id="1258" r:id="rId16"/>
    <p:sldId id="1203" r:id="rId17"/>
    <p:sldId id="1263" r:id="rId18"/>
    <p:sldId id="1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74D565-D5E4-43F6-804C-30EB55E41E8E}">
          <p14:sldIdLst>
            <p14:sldId id="944"/>
            <p14:sldId id="1206"/>
            <p14:sldId id="1264"/>
            <p14:sldId id="1252"/>
            <p14:sldId id="1251"/>
            <p14:sldId id="1253"/>
            <p14:sldId id="1254"/>
            <p14:sldId id="1260"/>
            <p14:sldId id="1261"/>
            <p14:sldId id="1255"/>
            <p14:sldId id="1256"/>
            <p14:sldId id="1257"/>
            <p14:sldId id="1265"/>
            <p14:sldId id="1259"/>
            <p14:sldId id="1258"/>
            <p14:sldId id="1203"/>
            <p14:sldId id="1263"/>
            <p14:sldId id="1266"/>
          </p14:sldIdLst>
        </p14:section>
        <p14:section name="Thank you" id="{A8702B9D-DFD4-4421-9E8B-F4CABFB657F8}">
          <p14:sldIdLst/>
        </p14:section>
        <p14:section name="Appendix" id="{5D1307D8-EF04-4D4D-A99C-69B0B19EA932}">
          <p14:sldIdLst/>
        </p14:section>
        <p14:section name="Appendix" id="{03627FCA-B06F-4ED7-AAB2-8B4C4B3CFD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80"/>
    <a:srgbClr val="EBF4EB"/>
    <a:srgbClr val="D5E9D3"/>
    <a:srgbClr val="D9F1FF"/>
    <a:srgbClr val="FFCCCC"/>
    <a:srgbClr val="FFFF99"/>
    <a:srgbClr val="F9E1FC"/>
    <a:srgbClr val="FBF0FC"/>
    <a:srgbClr val="FF5050"/>
    <a:srgbClr val="FCEB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80D22-6B57-C9F5-1384-C67DE5F5F937}" v="1373" dt="2025-06-02T06:05:39.343"/>
    <p1510:client id="{1DFECA4C-FA73-84D4-EC77-13161FA0FEB5}" v="111" dt="2025-06-02T03:59:06.797"/>
    <p1510:client id="{36627D7B-470F-4E21-AA9C-9F5D4A84A832}" v="14" dt="2025-06-02T10:50:34.828"/>
    <p1510:client id="{39F53023-7DFC-4774-9925-0DC10C5CA56D}" v="25" dt="2025-06-02T11:39:08.495"/>
    <p1510:client id="{59631522-A9EB-A6EC-D9A8-30E68A47B801}" v="19" dt="2025-06-01T11:57:10.192"/>
    <p1510:client id="{5D37A2B6-0641-0442-A415-CA42FBB26F14}" v="235" dt="2025-06-01T15:23:57.930"/>
    <p1510:client id="{76FC1FC0-6FD5-2DAB-4592-AA02902B852A}" v="13" dt="2025-06-02T08:08:27.458"/>
    <p1510:client id="{8616215F-E3FA-4A65-C38B-D945EE139F8D}" v="1" dt="2025-06-02T04:16:54.952"/>
    <p1510:client id="{CE48A89E-EE02-1BEC-9688-AF1523FBCDAE}" v="81" dt="2025-06-02T07:45:07.274"/>
    <p1510:client id="{FD75CE68-7214-94D7-356D-BD1A5FD3CF3A}" v="37" dt="2025-06-02T08:17:58.4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i Yeung" userId="S::u3637997@connect.hku.hk::dcb7d66c-3d5b-4686-a481-4671a2d022da" providerId="AD" clId="Web-{1E3E969C-2063-575B-8730-7761D82B0BAC}"/>
    <pc:docChg chg="modSld">
      <pc:chgData name="Anni Yeung" userId="S::u3637997@connect.hku.hk::dcb7d66c-3d5b-4686-a481-4671a2d022da" providerId="AD" clId="Web-{1E3E969C-2063-575B-8730-7761D82B0BAC}" dt="2025-05-06T14:43:02.002" v="5" actId="20577"/>
      <pc:docMkLst>
        <pc:docMk/>
      </pc:docMkLst>
      <pc:sldChg chg="modSp">
        <pc:chgData name="Anni Yeung" userId="S::u3637997@connect.hku.hk::dcb7d66c-3d5b-4686-a481-4671a2d022da" providerId="AD" clId="Web-{1E3E969C-2063-575B-8730-7761D82B0BAC}" dt="2025-05-06T14:43:02.002" v="5" actId="20577"/>
        <pc:sldMkLst>
          <pc:docMk/>
          <pc:sldMk cId="1600314058" sldId="1244"/>
        </pc:sldMkLst>
      </pc:sldChg>
    </pc:docChg>
  </pc:docChgLst>
  <pc:docChgLst>
    <pc:chgData name="u3638367@connect.hku.hk" userId="S::u3638367@connect.hku.hk::09237dc9-99bb-4602-914f-101a10be3279" providerId="AD" clId="Web-{FE387D0A-7360-FB9F-D411-B70E5A71C153}"/>
    <pc:docChg chg="modSld">
      <pc:chgData name="u3638367@connect.hku.hk" userId="S::u3638367@connect.hku.hk::09237dc9-99bb-4602-914f-101a10be3279" providerId="AD" clId="Web-{FE387D0A-7360-FB9F-D411-B70E5A71C153}" dt="2025-04-12T00:30:00.624" v="163" actId="20577"/>
      <pc:docMkLst>
        <pc:docMk/>
      </pc:docMkLst>
      <pc:sldChg chg="modSp">
        <pc:chgData name="u3638367@connect.hku.hk" userId="S::u3638367@connect.hku.hk::09237dc9-99bb-4602-914f-101a10be3279" providerId="AD" clId="Web-{FE387D0A-7360-FB9F-D411-B70E5A71C153}" dt="2025-04-12T00:26:31.476" v="160"/>
        <pc:sldMkLst>
          <pc:docMk/>
          <pc:sldMk cId="2705524883" sldId="1218"/>
        </pc:sldMkLst>
      </pc:sldChg>
      <pc:sldChg chg="modSp">
        <pc:chgData name="u3638367@connect.hku.hk" userId="S::u3638367@connect.hku.hk::09237dc9-99bb-4602-914f-101a10be3279" providerId="AD" clId="Web-{FE387D0A-7360-FB9F-D411-B70E5A71C153}" dt="2025-04-12T00:16:09.468" v="12" actId="20577"/>
        <pc:sldMkLst>
          <pc:docMk/>
          <pc:sldMk cId="1904106889" sldId="1219"/>
        </pc:sldMkLst>
      </pc:sldChg>
      <pc:sldChg chg="modSp">
        <pc:chgData name="u3638367@connect.hku.hk" userId="S::u3638367@connect.hku.hk::09237dc9-99bb-4602-914f-101a10be3279" providerId="AD" clId="Web-{FE387D0A-7360-FB9F-D411-B70E5A71C153}" dt="2025-04-12T00:30:00.624" v="163" actId="20577"/>
        <pc:sldMkLst>
          <pc:docMk/>
          <pc:sldMk cId="2701945335" sldId="1221"/>
        </pc:sldMkLst>
      </pc:sldChg>
    </pc:docChg>
  </pc:docChgLst>
  <pc:docChgLst>
    <pc:chgData name="Daniel WK. Yip" userId="e7e88656-3706-410e-930a-adb1cd68a37e" providerId="ADAL" clId="{C40C158B-DD1D-4C6A-B161-F479C3F3ADB2}"/>
    <pc:docChg chg="undo custSel addSld delSld modSld modSection">
      <pc:chgData name="Daniel WK. Yip" userId="e7e88656-3706-410e-930a-adb1cd68a37e" providerId="ADAL" clId="{C40C158B-DD1D-4C6A-B161-F479C3F3ADB2}" dt="2025-01-21T01:56:32.881" v="2220" actId="20577"/>
      <pc:docMkLst>
        <pc:docMk/>
      </pc:docMkLst>
      <pc:sldChg chg="modSp mod">
        <pc:chgData name="Daniel WK. Yip" userId="e7e88656-3706-410e-930a-adb1cd68a37e" providerId="ADAL" clId="{C40C158B-DD1D-4C6A-B161-F479C3F3ADB2}" dt="2025-01-21T01:32:56.894" v="2097" actId="20577"/>
        <pc:sldMkLst>
          <pc:docMk/>
          <pc:sldMk cId="573223300" sldId="1146"/>
        </pc:sldMkLst>
      </pc:sldChg>
      <pc:sldChg chg="delSp modSp mod">
        <pc:chgData name="Daniel WK. Yip" userId="e7e88656-3706-410e-930a-adb1cd68a37e" providerId="ADAL" clId="{C40C158B-DD1D-4C6A-B161-F479C3F3ADB2}" dt="2025-01-21T01:37:45.991" v="2100" actId="14100"/>
        <pc:sldMkLst>
          <pc:docMk/>
          <pc:sldMk cId="2928224282" sldId="1157"/>
        </pc:sldMkLst>
      </pc:sldChg>
      <pc:sldChg chg="modSp mod">
        <pc:chgData name="Daniel WK. Yip" userId="e7e88656-3706-410e-930a-adb1cd68a37e" providerId="ADAL" clId="{C40C158B-DD1D-4C6A-B161-F479C3F3ADB2}" dt="2025-01-21T01:56:08.819" v="2210" actId="6549"/>
        <pc:sldMkLst>
          <pc:docMk/>
          <pc:sldMk cId="826770146" sldId="1189"/>
        </pc:sldMkLst>
      </pc:sldChg>
      <pc:sldChg chg="modSp">
        <pc:chgData name="Daniel WK. Yip" userId="e7e88656-3706-410e-930a-adb1cd68a37e" providerId="ADAL" clId="{C40C158B-DD1D-4C6A-B161-F479C3F3ADB2}" dt="2025-01-21T01:56:32.881" v="2220" actId="20577"/>
        <pc:sldMkLst>
          <pc:docMk/>
          <pc:sldMk cId="1997929590" sldId="1190"/>
        </pc:sldMkLst>
      </pc:sldChg>
      <pc:sldChg chg="modSp mod">
        <pc:chgData name="Daniel WK. Yip" userId="e7e88656-3706-410e-930a-adb1cd68a37e" providerId="ADAL" clId="{C40C158B-DD1D-4C6A-B161-F479C3F3ADB2}" dt="2025-01-21T01:29:19.208" v="2042" actId="207"/>
        <pc:sldMkLst>
          <pc:docMk/>
          <pc:sldMk cId="3492680151" sldId="1191"/>
        </pc:sldMkLst>
      </pc:sldChg>
      <pc:sldChg chg="modSp mod">
        <pc:chgData name="Daniel WK. Yip" userId="e7e88656-3706-410e-930a-adb1cd68a37e" providerId="ADAL" clId="{C40C158B-DD1D-4C6A-B161-F479C3F3ADB2}" dt="2025-01-21T01:54:37.125" v="2157" actId="20577"/>
        <pc:sldMkLst>
          <pc:docMk/>
          <pc:sldMk cId="951872843" sldId="1192"/>
        </pc:sldMkLst>
      </pc:sldChg>
      <pc:sldChg chg="modSp mod">
        <pc:chgData name="Daniel WK. Yip" userId="e7e88656-3706-410e-930a-adb1cd68a37e" providerId="ADAL" clId="{C40C158B-DD1D-4C6A-B161-F479C3F3ADB2}" dt="2025-01-21T01:39:35.527" v="2123" actId="20577"/>
        <pc:sldMkLst>
          <pc:docMk/>
          <pc:sldMk cId="4239729352" sldId="1193"/>
        </pc:sldMkLst>
      </pc:sldChg>
      <pc:sldChg chg="modSp mod">
        <pc:chgData name="Daniel WK. Yip" userId="e7e88656-3706-410e-930a-adb1cd68a37e" providerId="ADAL" clId="{C40C158B-DD1D-4C6A-B161-F479C3F3ADB2}" dt="2025-01-21T01:55:17.377" v="2158" actId="20577"/>
        <pc:sldMkLst>
          <pc:docMk/>
          <pc:sldMk cId="4188695912" sldId="1194"/>
        </pc:sldMkLst>
      </pc:sldChg>
      <pc:sldChg chg="modSp mod">
        <pc:chgData name="Daniel WK. Yip" userId="e7e88656-3706-410e-930a-adb1cd68a37e" providerId="ADAL" clId="{C40C158B-DD1D-4C6A-B161-F479C3F3ADB2}" dt="2025-01-21T01:00:56.281" v="3" actId="20577"/>
        <pc:sldMkLst>
          <pc:docMk/>
          <pc:sldMk cId="1823160493" sldId="1195"/>
        </pc:sldMkLst>
      </pc:sldChg>
      <pc:sldChg chg="delSp modSp add del mod delAnim">
        <pc:chgData name="Daniel WK. Yip" userId="e7e88656-3706-410e-930a-adb1cd68a37e" providerId="ADAL" clId="{C40C158B-DD1D-4C6A-B161-F479C3F3ADB2}" dt="2025-01-21T01:04:35.396" v="197" actId="47"/>
        <pc:sldMkLst>
          <pc:docMk/>
          <pc:sldMk cId="4156567791" sldId="1196"/>
        </pc:sldMkLst>
      </pc:sldChg>
      <pc:sldChg chg="addSp delSp modSp add mod delAnim">
        <pc:chgData name="Daniel WK. Yip" userId="e7e88656-3706-410e-930a-adb1cd68a37e" providerId="ADAL" clId="{C40C158B-DD1D-4C6A-B161-F479C3F3ADB2}" dt="2025-01-21T01:28:43.813" v="2041" actId="207"/>
        <pc:sldMkLst>
          <pc:docMk/>
          <pc:sldMk cId="3075421266" sldId="1197"/>
        </pc:sldMkLst>
      </pc:sldChg>
    </pc:docChg>
  </pc:docChgLst>
  <pc:docChgLst>
    <pc:chgData name="Anni Yeung" userId="S::u3637997@connect.hku.hk::dcb7d66c-3d5b-4686-a481-4671a2d022da" providerId="AD" clId="Web-{82CCB8E9-AD04-D109-FD3D-892331FF9E0E}"/>
    <pc:docChg chg="addSld delSld modSld modSection">
      <pc:chgData name="Anni Yeung" userId="S::u3637997@connect.hku.hk::dcb7d66c-3d5b-4686-a481-4671a2d022da" providerId="AD" clId="Web-{82CCB8E9-AD04-D109-FD3D-892331FF9E0E}" dt="2025-04-04T17:43:50.443" v="97"/>
      <pc:docMkLst>
        <pc:docMk/>
      </pc:docMkLst>
      <pc:sldChg chg="del">
        <pc:chgData name="Anni Yeung" userId="S::u3637997@connect.hku.hk::dcb7d66c-3d5b-4686-a481-4671a2d022da" providerId="AD" clId="Web-{82CCB8E9-AD04-D109-FD3D-892331FF9E0E}" dt="2025-04-04T17:33:29.260" v="0"/>
        <pc:sldMkLst>
          <pc:docMk/>
          <pc:sldMk cId="3479896812" sldId="1210"/>
        </pc:sldMkLst>
      </pc:sldChg>
      <pc:sldChg chg="addSp delSp modSp">
        <pc:chgData name="Anni Yeung" userId="S::u3637997@connect.hku.hk::dcb7d66c-3d5b-4686-a481-4671a2d022da" providerId="AD" clId="Web-{82CCB8E9-AD04-D109-FD3D-892331FF9E0E}" dt="2025-04-04T17:39:47.199" v="15"/>
        <pc:sldMkLst>
          <pc:docMk/>
          <pc:sldMk cId="676116014" sldId="1214"/>
        </pc:sldMkLst>
      </pc:sldChg>
      <pc:sldChg chg="delSp modSp">
        <pc:chgData name="Anni Yeung" userId="S::u3637997@connect.hku.hk::dcb7d66c-3d5b-4686-a481-4671a2d022da" providerId="AD" clId="Web-{82CCB8E9-AD04-D109-FD3D-892331FF9E0E}" dt="2025-04-04T17:40:48.092" v="47" actId="1076"/>
        <pc:sldMkLst>
          <pc:docMk/>
          <pc:sldMk cId="3716999909" sldId="1215"/>
        </pc:sldMkLst>
      </pc:sldChg>
      <pc:sldChg chg="delSp add replId">
        <pc:chgData name="Anni Yeung" userId="S::u3637997@connect.hku.hk::dcb7d66c-3d5b-4686-a481-4671a2d022da" providerId="AD" clId="Web-{82CCB8E9-AD04-D109-FD3D-892331FF9E0E}" dt="2025-04-04T17:43:50.443" v="97"/>
        <pc:sldMkLst>
          <pc:docMk/>
          <pc:sldMk cId="1626097692" sldId="1216"/>
        </pc:sldMkLst>
      </pc:sldChg>
      <pc:sldChg chg="addSp delSp modSp add replId">
        <pc:chgData name="Anni Yeung" userId="S::u3637997@connect.hku.hk::dcb7d66c-3d5b-4686-a481-4671a2d022da" providerId="AD" clId="Web-{82CCB8E9-AD04-D109-FD3D-892331FF9E0E}" dt="2025-04-04T17:43:46.677" v="96" actId="1076"/>
        <pc:sldMkLst>
          <pc:docMk/>
          <pc:sldMk cId="2511305734" sldId="1217"/>
        </pc:sldMkLst>
      </pc:sldChg>
    </pc:docChg>
  </pc:docChgLst>
  <pc:docChgLst>
    <pc:chgData name="u3638367@connect.hku.hk" userId="S::u3638367@connect.hku.hk::09237dc9-99bb-4602-914f-101a10be3279" providerId="AD" clId="Web-{3E9224D9-D050-AFFB-3163-669850DF9C92}"/>
    <pc:docChg chg="modSld">
      <pc:chgData name="u3638367@connect.hku.hk" userId="S::u3638367@connect.hku.hk::09237dc9-99bb-4602-914f-101a10be3279" providerId="AD" clId="Web-{3E9224D9-D050-AFFB-3163-669850DF9C92}" dt="2025-04-12T00:37:20.645" v="19"/>
      <pc:docMkLst>
        <pc:docMk/>
      </pc:docMkLst>
      <pc:sldChg chg="modSp">
        <pc:chgData name="u3638367@connect.hku.hk" userId="S::u3638367@connect.hku.hk::09237dc9-99bb-4602-914f-101a10be3279" providerId="AD" clId="Web-{3E9224D9-D050-AFFB-3163-669850DF9C92}" dt="2025-04-12T00:37:20.645" v="19"/>
        <pc:sldMkLst>
          <pc:docMk/>
          <pc:sldMk cId="2705524883" sldId="1218"/>
        </pc:sldMkLst>
      </pc:sldChg>
    </pc:docChg>
  </pc:docChgLst>
  <pc:docChgLst>
    <pc:chgData name="Anni Yeung" userId="S::u3637997@connect.hku.hk::dcb7d66c-3d5b-4686-a481-4671a2d022da" providerId="AD" clId="Web-{05EDB2FF-DBF7-50A6-D78B-D83386EEA8A4}"/>
    <pc:docChg chg="delSld modSection">
      <pc:chgData name="Anni Yeung" userId="S::u3637997@connect.hku.hk::dcb7d66c-3d5b-4686-a481-4671a2d022da" providerId="AD" clId="Web-{05EDB2FF-DBF7-50A6-D78B-D83386EEA8A4}" dt="2025-04-05T12:57:33.731" v="0"/>
      <pc:docMkLst>
        <pc:docMk/>
      </pc:docMkLst>
      <pc:sldChg chg="del">
        <pc:chgData name="Anni Yeung" userId="S::u3637997@connect.hku.hk::dcb7d66c-3d5b-4686-a481-4671a2d022da" providerId="AD" clId="Web-{05EDB2FF-DBF7-50A6-D78B-D83386EEA8A4}" dt="2025-04-05T12:57:33.731" v="0"/>
        <pc:sldMkLst>
          <pc:docMk/>
          <pc:sldMk cId="1626097692" sldId="1216"/>
        </pc:sldMkLst>
      </pc:sldChg>
    </pc:docChg>
  </pc:docChgLst>
  <pc:docChgLst>
    <pc:chgData name="u3638367@connect.hku.hk" userId="S::u3638367@connect.hku.hk::09237dc9-99bb-4602-914f-101a10be3279" providerId="AD" clId="Web-{85C8358E-2B2E-1775-7873-549CC4F04FB7}"/>
    <pc:docChg chg="addSld delSld modSld sldOrd modSection">
      <pc:chgData name="u3638367@connect.hku.hk" userId="S::u3638367@connect.hku.hk::09237dc9-99bb-4602-914f-101a10be3279" providerId="AD" clId="Web-{85C8358E-2B2E-1775-7873-549CC4F04FB7}" dt="2025-04-05T04:17:42.129" v="15" actId="20577"/>
      <pc:docMkLst>
        <pc:docMk/>
      </pc:docMkLst>
      <pc:sldChg chg="del">
        <pc:chgData name="u3638367@connect.hku.hk" userId="S::u3638367@connect.hku.hk::09237dc9-99bb-4602-914f-101a10be3279" providerId="AD" clId="Web-{85C8358E-2B2E-1775-7873-549CC4F04FB7}" dt="2025-04-05T04:16:36.237" v="0"/>
        <pc:sldMkLst>
          <pc:docMk/>
          <pc:sldMk cId="3526860252" sldId="1209"/>
        </pc:sldMkLst>
      </pc:sldChg>
      <pc:sldChg chg="add ord">
        <pc:chgData name="u3638367@connect.hku.hk" userId="S::u3638367@connect.hku.hk::09237dc9-99bb-4602-914f-101a10be3279" providerId="AD" clId="Web-{85C8358E-2B2E-1775-7873-549CC4F04FB7}" dt="2025-04-05T04:17:11.676" v="4"/>
        <pc:sldMkLst>
          <pc:docMk/>
          <pc:sldMk cId="2705524883" sldId="1218"/>
        </pc:sldMkLst>
      </pc:sldChg>
      <pc:sldChg chg="modSp add">
        <pc:chgData name="u3638367@connect.hku.hk" userId="S::u3638367@connect.hku.hk::09237dc9-99bb-4602-914f-101a10be3279" providerId="AD" clId="Web-{85C8358E-2B2E-1775-7873-549CC4F04FB7}" dt="2025-04-05T04:17:42.129" v="15" actId="20577"/>
        <pc:sldMkLst>
          <pc:docMk/>
          <pc:sldMk cId="1904106889" sldId="1219"/>
        </pc:sldMkLst>
      </pc:sldChg>
      <pc:sldChg chg="add">
        <pc:chgData name="u3638367@connect.hku.hk" userId="S::u3638367@connect.hku.hk::09237dc9-99bb-4602-914f-101a10be3279" providerId="AD" clId="Web-{85C8358E-2B2E-1775-7873-549CC4F04FB7}" dt="2025-04-05T04:16:43.019" v="1"/>
        <pc:sldMkLst>
          <pc:docMk/>
          <pc:sldMk cId="4178384717" sldId="1220"/>
        </pc:sldMkLst>
      </pc:sldChg>
    </pc:docChg>
  </pc:docChgLst>
  <pc:docChgLst>
    <pc:chgData name="u3638367@connect.hku.hk" userId="S::u3638367@connect.hku.hk::09237dc9-99bb-4602-914f-101a10be3279" providerId="AD" clId="Web-{15426FD1-5E1A-88DB-7B68-701B148DB8A2}"/>
    <pc:docChg chg="addSld delSld modSection">
      <pc:chgData name="u3638367@connect.hku.hk" userId="S::u3638367@connect.hku.hk::09237dc9-99bb-4602-914f-101a10be3279" providerId="AD" clId="Web-{15426FD1-5E1A-88DB-7B68-701B148DB8A2}" dt="2025-04-05T11:55:48.540" v="6"/>
      <pc:docMkLst>
        <pc:docMk/>
      </pc:docMkLst>
      <pc:sldChg chg="add del">
        <pc:chgData name="u3638367@connect.hku.hk" userId="S::u3638367@connect.hku.hk::09237dc9-99bb-4602-914f-101a10be3279" providerId="AD" clId="Web-{15426FD1-5E1A-88DB-7B68-701B148DB8A2}" dt="2025-04-05T11:55:48.524" v="5"/>
        <pc:sldMkLst>
          <pc:docMk/>
          <pc:sldMk cId="2705524883" sldId="1218"/>
        </pc:sldMkLst>
      </pc:sldChg>
      <pc:sldChg chg="add del">
        <pc:chgData name="u3638367@connect.hku.hk" userId="S::u3638367@connect.hku.hk::09237dc9-99bb-4602-914f-101a10be3279" providerId="AD" clId="Web-{15426FD1-5E1A-88DB-7B68-701B148DB8A2}" dt="2025-04-05T11:55:48.524" v="4"/>
        <pc:sldMkLst>
          <pc:docMk/>
          <pc:sldMk cId="1904106889" sldId="1219"/>
        </pc:sldMkLst>
      </pc:sldChg>
      <pc:sldChg chg="add del">
        <pc:chgData name="u3638367@connect.hku.hk" userId="S::u3638367@connect.hku.hk::09237dc9-99bb-4602-914f-101a10be3279" providerId="AD" clId="Web-{15426FD1-5E1A-88DB-7B68-701B148DB8A2}" dt="2025-04-05T11:55:48.509" v="3"/>
        <pc:sldMkLst>
          <pc:docMk/>
          <pc:sldMk cId="4178384717" sldId="1220"/>
        </pc:sldMkLst>
      </pc:sldChg>
      <pc:sldChg chg="add">
        <pc:chgData name="u3638367@connect.hku.hk" userId="S::u3638367@connect.hku.hk::09237dc9-99bb-4602-914f-101a10be3279" providerId="AD" clId="Web-{15426FD1-5E1A-88DB-7B68-701B148DB8A2}" dt="2025-04-05T11:55:48.540" v="6"/>
        <pc:sldMkLst>
          <pc:docMk/>
          <pc:sldMk cId="2701945335" sldId="1221"/>
        </pc:sldMkLst>
      </pc:sldChg>
    </pc:docChg>
  </pc:docChgLst>
  <pc:docChgLst>
    <pc:chgData name="Anni Yeung" userId="S::u3637997@connect.hku.hk::dcb7d66c-3d5b-4686-a481-4671a2d022da" providerId="AD" clId="Web-{A93C3983-4C80-DE6A-998A-359A5C8AD67D}"/>
    <pc:docChg chg="modSld">
      <pc:chgData name="Anni Yeung" userId="S::u3637997@connect.hku.hk::dcb7d66c-3d5b-4686-a481-4671a2d022da" providerId="AD" clId="Web-{A93C3983-4C80-DE6A-998A-359A5C8AD67D}" dt="2025-04-04T20:29:27.704" v="2" actId="1076"/>
      <pc:docMkLst>
        <pc:docMk/>
      </pc:docMkLst>
      <pc:sldChg chg="addSp delSp modSp">
        <pc:chgData name="Anni Yeung" userId="S::u3637997@connect.hku.hk::dcb7d66c-3d5b-4686-a481-4671a2d022da" providerId="AD" clId="Web-{A93C3983-4C80-DE6A-998A-359A5C8AD67D}" dt="2025-04-04T20:29:27.704" v="2" actId="1076"/>
        <pc:sldMkLst>
          <pc:docMk/>
          <pc:sldMk cId="2511305734" sldId="1217"/>
        </pc:sldMkLst>
      </pc:sldChg>
    </pc:docChg>
  </pc:docChgLst>
  <pc:docChgLst>
    <pc:chgData name="Anni Yeung" userId="S::u3637997@connect.hku.hk::dcb7d66c-3d5b-4686-a481-4671a2d022da" providerId="AD" clId="Web-{0398666A-27CE-7C8B-70D5-43CF964650A3}"/>
    <pc:docChg chg="modSld">
      <pc:chgData name="Anni Yeung" userId="S::u3637997@connect.hku.hk::dcb7d66c-3d5b-4686-a481-4671a2d022da" providerId="AD" clId="Web-{0398666A-27CE-7C8B-70D5-43CF964650A3}" dt="2025-04-04T17:46:29.007" v="1" actId="1076"/>
      <pc:docMkLst>
        <pc:docMk/>
      </pc:docMkLst>
      <pc:sldChg chg="modSp">
        <pc:chgData name="Anni Yeung" userId="S::u3637997@connect.hku.hk::dcb7d66c-3d5b-4686-a481-4671a2d022da" providerId="AD" clId="Web-{0398666A-27CE-7C8B-70D5-43CF964650A3}" dt="2025-04-04T17:46:29.007" v="1" actId="1076"/>
        <pc:sldMkLst>
          <pc:docMk/>
          <pc:sldMk cId="2511305734" sldId="1217"/>
        </pc:sldMkLst>
      </pc:sldChg>
    </pc:docChg>
  </pc:docChgLst>
  <pc:docChgLst>
    <pc:chgData name="u3638367@connect.hku.hk" userId="S::u3638367@connect.hku.hk::09237dc9-99bb-4602-914f-101a10be3279" providerId="AD" clId="Web-{4528E8C1-3EF1-86E2-30E7-C79D1033B5CE}"/>
    <pc:docChg chg="modSld">
      <pc:chgData name="u3638367@connect.hku.hk" userId="S::u3638367@connect.hku.hk::09237dc9-99bb-4602-914f-101a10be3279" providerId="AD" clId="Web-{4528E8C1-3EF1-86E2-30E7-C79D1033B5CE}" dt="2025-04-05T14:25:02.313" v="42"/>
      <pc:docMkLst>
        <pc:docMk/>
      </pc:docMkLst>
      <pc:sldChg chg="modSp">
        <pc:chgData name="u3638367@connect.hku.hk" userId="S::u3638367@connect.hku.hk::09237dc9-99bb-4602-914f-101a10be3279" providerId="AD" clId="Web-{4528E8C1-3EF1-86E2-30E7-C79D1033B5CE}" dt="2025-04-05T14:25:02.313" v="42"/>
        <pc:sldMkLst>
          <pc:docMk/>
          <pc:sldMk cId="2705524883" sldId="1218"/>
        </pc:sldMkLst>
      </pc:sldChg>
      <pc:sldChg chg="modSp">
        <pc:chgData name="u3638367@connect.hku.hk" userId="S::u3638367@connect.hku.hk::09237dc9-99bb-4602-914f-101a10be3279" providerId="AD" clId="Web-{4528E8C1-3EF1-86E2-30E7-C79D1033B5CE}" dt="2025-04-05T14:24:14.775" v="2" actId="20577"/>
        <pc:sldMkLst>
          <pc:docMk/>
          <pc:sldMk cId="1904106889" sldId="1219"/>
        </pc:sldMkLst>
      </pc:sldChg>
    </pc:docChg>
  </pc:docChgLst>
  <pc:docChgLst>
    <pc:chgData name="songis@connect.hku.hk" userId="1498720e-1893-4c74-b0b4-9c3a22aea45d" providerId="ADAL" clId="{185DCE9C-A20E-4742-B88E-D59BA78568A8}"/>
    <pc:docChg chg="undo custSel addSld delSld modSld sldOrd modSection">
      <pc:chgData name="songis@connect.hku.hk" userId="1498720e-1893-4c74-b0b4-9c3a22aea45d" providerId="ADAL" clId="{185DCE9C-A20E-4742-B88E-D59BA78568A8}" dt="2025-04-08T01:29:17.452" v="118"/>
      <pc:docMkLst>
        <pc:docMk/>
      </pc:docMkLst>
      <pc:sldChg chg="addSp delSp modSp mod ord">
        <pc:chgData name="songis@connect.hku.hk" userId="1498720e-1893-4c74-b0b4-9c3a22aea45d" providerId="ADAL" clId="{185DCE9C-A20E-4742-B88E-D59BA78568A8}" dt="2025-03-31T08:02:49.576" v="42"/>
        <pc:sldMkLst>
          <pc:docMk/>
          <pc:sldMk cId="2489442289" sldId="1207"/>
        </pc:sldMkLst>
      </pc:sldChg>
      <pc:sldChg chg="addSp delSp modSp add mod">
        <pc:chgData name="songis@connect.hku.hk" userId="1498720e-1893-4c74-b0b4-9c3a22aea45d" providerId="ADAL" clId="{185DCE9C-A20E-4742-B88E-D59BA78568A8}" dt="2025-03-31T08:04:58.014" v="98" actId="20577"/>
        <pc:sldMkLst>
          <pc:docMk/>
          <pc:sldMk cId="3128829345" sldId="1211"/>
        </pc:sldMkLst>
      </pc:sldChg>
      <pc:sldChg chg="modSp add mod">
        <pc:chgData name="songis@connect.hku.hk" userId="1498720e-1893-4c74-b0b4-9c3a22aea45d" providerId="ADAL" clId="{185DCE9C-A20E-4742-B88E-D59BA78568A8}" dt="2025-03-31T08:04:47.262" v="97" actId="20577"/>
        <pc:sldMkLst>
          <pc:docMk/>
          <pc:sldMk cId="1665005802" sldId="1212"/>
        </pc:sldMkLst>
      </pc:sldChg>
      <pc:sldChg chg="delSp modSp add mod">
        <pc:chgData name="songis@connect.hku.hk" userId="1498720e-1893-4c74-b0b4-9c3a22aea45d" providerId="ADAL" clId="{185DCE9C-A20E-4742-B88E-D59BA78568A8}" dt="2025-04-03T03:01:15.521" v="106" actId="478"/>
        <pc:sldMkLst>
          <pc:docMk/>
          <pc:sldMk cId="435770386" sldId="1213"/>
        </pc:sldMkLst>
      </pc:sldChg>
      <pc:sldChg chg="modSp add del mod">
        <pc:chgData name="songis@connect.hku.hk" userId="1498720e-1893-4c74-b0b4-9c3a22aea45d" providerId="ADAL" clId="{185DCE9C-A20E-4742-B88E-D59BA78568A8}" dt="2025-04-08T01:29:10.720" v="117" actId="2696"/>
        <pc:sldMkLst>
          <pc:docMk/>
          <pc:sldMk cId="1570912650" sldId="1225"/>
        </pc:sldMkLst>
      </pc:sldChg>
      <pc:sldChg chg="add">
        <pc:chgData name="songis@connect.hku.hk" userId="1498720e-1893-4c74-b0b4-9c3a22aea45d" providerId="ADAL" clId="{185DCE9C-A20E-4742-B88E-D59BA78568A8}" dt="2025-04-08T01:29:17.452" v="118"/>
        <pc:sldMkLst>
          <pc:docMk/>
          <pc:sldMk cId="2689720068" sldId="1225"/>
        </pc:sldMkLst>
      </pc:sldChg>
    </pc:docChg>
  </pc:docChgLst>
  <pc:docChgLst>
    <pc:chgData name="u3638367@connect.hku.hk" userId="S::u3638367@connect.hku.hk::09237dc9-99bb-4602-914f-101a10be3279" providerId="AD" clId="Web-{2C7B4CD7-4907-DAE1-394E-3D4384217761}"/>
    <pc:docChg chg="modSld sldOrd">
      <pc:chgData name="u3638367@connect.hku.hk" userId="S::u3638367@connect.hku.hk::09237dc9-99bb-4602-914f-101a10be3279" providerId="AD" clId="Web-{2C7B4CD7-4907-DAE1-394E-3D4384217761}" dt="2025-05-06T03:11:49.507" v="5"/>
      <pc:docMkLst>
        <pc:docMk/>
      </pc:docMkLst>
      <pc:sldChg chg="modSp">
        <pc:chgData name="u3638367@connect.hku.hk" userId="S::u3638367@connect.hku.hk::09237dc9-99bb-4602-914f-101a10be3279" providerId="AD" clId="Web-{2C7B4CD7-4907-DAE1-394E-3D4384217761}" dt="2025-05-06T03:11:49.507" v="5"/>
        <pc:sldMkLst>
          <pc:docMk/>
          <pc:sldMk cId="979328926" sldId="1203"/>
        </pc:sldMkLst>
        <pc:graphicFrameChg chg="mod modGraphic">
          <ac:chgData name="u3638367@connect.hku.hk" userId="S::u3638367@connect.hku.hk::09237dc9-99bb-4602-914f-101a10be3279" providerId="AD" clId="Web-{2C7B4CD7-4907-DAE1-394E-3D4384217761}" dt="2025-05-06T03:11:49.507" v="5"/>
          <ac:graphicFrameMkLst>
            <pc:docMk/>
            <pc:sldMk cId="979328926" sldId="1203"/>
            <ac:graphicFrameMk id="4" creationId="{E61A382E-8286-A64D-25D4-3264DD479CF9}"/>
          </ac:graphicFrameMkLst>
        </pc:graphicFrameChg>
      </pc:sldChg>
      <pc:sldChg chg="ord">
        <pc:chgData name="u3638367@connect.hku.hk" userId="S::u3638367@connect.hku.hk::09237dc9-99bb-4602-914f-101a10be3279" providerId="AD" clId="Web-{2C7B4CD7-4907-DAE1-394E-3D4384217761}" dt="2025-05-06T03:01:54.619" v="1"/>
        <pc:sldMkLst>
          <pc:docMk/>
          <pc:sldMk cId="140943952" sldId="1232"/>
        </pc:sldMkLst>
      </pc:sldChg>
    </pc:docChg>
  </pc:docChgLst>
  <pc:docChgLst>
    <pc:chgData name="u3638367@connect.hku.hk" userId="S::u3638367@connect.hku.hk::09237dc9-99bb-4602-914f-101a10be3279" providerId="AD" clId="Web-{CC4C4C05-654D-961A-DFE6-30AD11A302B1}"/>
    <pc:docChg chg="modSld">
      <pc:chgData name="u3638367@connect.hku.hk" userId="S::u3638367@connect.hku.hk::09237dc9-99bb-4602-914f-101a10be3279" providerId="AD" clId="Web-{CC4C4C05-654D-961A-DFE6-30AD11A302B1}" dt="2025-06-01T11:12:40.063" v="188" actId="20577"/>
      <pc:docMkLst>
        <pc:docMk/>
      </pc:docMkLst>
      <pc:sldChg chg="modSp">
        <pc:chgData name="u3638367@connect.hku.hk" userId="S::u3638367@connect.hku.hk::09237dc9-99bb-4602-914f-101a10be3279" providerId="AD" clId="Web-{CC4C4C05-654D-961A-DFE6-30AD11A302B1}" dt="2025-06-01T11:12:40.063" v="188" actId="20577"/>
        <pc:sldMkLst>
          <pc:docMk/>
          <pc:sldMk cId="3816173873" sldId="1251"/>
        </pc:sldMkLst>
        <pc:spChg chg="mod">
          <ac:chgData name="u3638367@connect.hku.hk" userId="S::u3638367@connect.hku.hk::09237dc9-99bb-4602-914f-101a10be3279" providerId="AD" clId="Web-{CC4C4C05-654D-961A-DFE6-30AD11A302B1}" dt="2025-06-01T11:12:40.063" v="188" actId="20577"/>
          <ac:spMkLst>
            <pc:docMk/>
            <pc:sldMk cId="3816173873" sldId="1251"/>
            <ac:spMk id="18" creationId="{93B5C05E-5052-EAAE-6632-FBEC9D0A91FC}"/>
          </ac:spMkLst>
        </pc:spChg>
      </pc:sldChg>
      <pc:sldChg chg="modSp">
        <pc:chgData name="u3638367@connect.hku.hk" userId="S::u3638367@connect.hku.hk::09237dc9-99bb-4602-914f-101a10be3279" providerId="AD" clId="Web-{CC4C4C05-654D-961A-DFE6-30AD11A302B1}" dt="2025-06-01T11:11:07.888" v="161" actId="20577"/>
        <pc:sldMkLst>
          <pc:docMk/>
          <pc:sldMk cId="1761934724" sldId="1252"/>
        </pc:sldMkLst>
        <pc:spChg chg="mod">
          <ac:chgData name="u3638367@connect.hku.hk" userId="S::u3638367@connect.hku.hk::09237dc9-99bb-4602-914f-101a10be3279" providerId="AD" clId="Web-{CC4C4C05-654D-961A-DFE6-30AD11A302B1}" dt="2025-06-01T11:11:07.888" v="161" actId="20577"/>
          <ac:spMkLst>
            <pc:docMk/>
            <pc:sldMk cId="1761934724" sldId="1252"/>
            <ac:spMk id="18" creationId="{DD1733FE-AF14-C9DC-A5A4-457D572E733A}"/>
          </ac:spMkLst>
        </pc:spChg>
        <pc:graphicFrameChg chg="mod modGraphic">
          <ac:chgData name="u3638367@connect.hku.hk" userId="S::u3638367@connect.hku.hk::09237dc9-99bb-4602-914f-101a10be3279" providerId="AD" clId="Web-{CC4C4C05-654D-961A-DFE6-30AD11A302B1}" dt="2025-06-01T11:09:52.385" v="149"/>
          <ac:graphicFrameMkLst>
            <pc:docMk/>
            <pc:sldMk cId="1761934724" sldId="1252"/>
            <ac:graphicFrameMk id="11" creationId="{BCDFB8A4-62FE-D608-AAAC-0D9E81ABE44C}"/>
          </ac:graphicFrameMkLst>
        </pc:graphicFrameChg>
      </pc:sldChg>
      <pc:sldChg chg="modSp">
        <pc:chgData name="u3638367@connect.hku.hk" userId="S::u3638367@connect.hku.hk::09237dc9-99bb-4602-914f-101a10be3279" providerId="AD" clId="Web-{CC4C4C05-654D-961A-DFE6-30AD11A302B1}" dt="2025-06-01T11:05:29.765" v="35"/>
        <pc:sldMkLst>
          <pc:docMk/>
          <pc:sldMk cId="1954263905" sldId="1254"/>
        </pc:sldMkLst>
        <pc:graphicFrameChg chg="mod modGraphic">
          <ac:chgData name="u3638367@connect.hku.hk" userId="S::u3638367@connect.hku.hk::09237dc9-99bb-4602-914f-101a10be3279" providerId="AD" clId="Web-{CC4C4C05-654D-961A-DFE6-30AD11A302B1}" dt="2025-06-01T11:05:29.765" v="35"/>
          <ac:graphicFrameMkLst>
            <pc:docMk/>
            <pc:sldMk cId="1954263905" sldId="1254"/>
            <ac:graphicFrameMk id="4" creationId="{37B76EB8-9127-E331-B27F-5B29D6C80345}"/>
          </ac:graphicFrameMkLst>
        </pc:graphicFrameChg>
      </pc:sldChg>
      <pc:sldChg chg="modSp">
        <pc:chgData name="u3638367@connect.hku.hk" userId="S::u3638367@connect.hku.hk::09237dc9-99bb-4602-914f-101a10be3279" providerId="AD" clId="Web-{CC4C4C05-654D-961A-DFE6-30AD11A302B1}" dt="2025-06-01T11:05:48.266" v="41" actId="20577"/>
        <pc:sldMkLst>
          <pc:docMk/>
          <pc:sldMk cId="4168246625" sldId="1260"/>
        </pc:sldMkLst>
        <pc:spChg chg="mod">
          <ac:chgData name="u3638367@connect.hku.hk" userId="S::u3638367@connect.hku.hk::09237dc9-99bb-4602-914f-101a10be3279" providerId="AD" clId="Web-{CC4C4C05-654D-961A-DFE6-30AD11A302B1}" dt="2025-06-01T11:05:48.266" v="41" actId="20577"/>
          <ac:spMkLst>
            <pc:docMk/>
            <pc:sldMk cId="4168246625" sldId="1260"/>
            <ac:spMk id="14" creationId="{2BA58C4E-904E-D1D0-C998-16D2F51EF076}"/>
          </ac:spMkLst>
        </pc:spChg>
      </pc:sldChg>
      <pc:sldChg chg="modSp">
        <pc:chgData name="u3638367@connect.hku.hk" userId="S::u3638367@connect.hku.hk::09237dc9-99bb-4602-914f-101a10be3279" providerId="AD" clId="Web-{CC4C4C05-654D-961A-DFE6-30AD11A302B1}" dt="2025-06-01T11:05:58.266" v="42" actId="20577"/>
        <pc:sldMkLst>
          <pc:docMk/>
          <pc:sldMk cId="758294205" sldId="1263"/>
        </pc:sldMkLst>
        <pc:spChg chg="mod">
          <ac:chgData name="u3638367@connect.hku.hk" userId="S::u3638367@connect.hku.hk::09237dc9-99bb-4602-914f-101a10be3279" providerId="AD" clId="Web-{CC4C4C05-654D-961A-DFE6-30AD11A302B1}" dt="2025-06-01T11:05:58.266" v="42" actId="20577"/>
          <ac:spMkLst>
            <pc:docMk/>
            <pc:sldMk cId="758294205" sldId="1263"/>
            <ac:spMk id="3" creationId="{A3D449E8-D4B3-41DD-51B0-B9DE6929E130}"/>
          </ac:spMkLst>
        </pc:spChg>
      </pc:sldChg>
      <pc:sldChg chg="modSp">
        <pc:chgData name="u3638367@connect.hku.hk" userId="S::u3638367@connect.hku.hk::09237dc9-99bb-4602-914f-101a10be3279" providerId="AD" clId="Web-{CC4C4C05-654D-961A-DFE6-30AD11A302B1}" dt="2025-06-01T11:12:07.671" v="180" actId="20577"/>
        <pc:sldMkLst>
          <pc:docMk/>
          <pc:sldMk cId="2758448899" sldId="1265"/>
        </pc:sldMkLst>
        <pc:spChg chg="mod">
          <ac:chgData name="u3638367@connect.hku.hk" userId="S::u3638367@connect.hku.hk::09237dc9-99bb-4602-914f-101a10be3279" providerId="AD" clId="Web-{CC4C4C05-654D-961A-DFE6-30AD11A302B1}" dt="2025-06-01T11:12:03.640" v="178" actId="20577"/>
          <ac:spMkLst>
            <pc:docMk/>
            <pc:sldMk cId="2758448899" sldId="1265"/>
            <ac:spMk id="5" creationId="{D4641B65-B788-D0EC-F7B1-493CF2325B04}"/>
          </ac:spMkLst>
        </pc:spChg>
        <pc:spChg chg="mod">
          <ac:chgData name="u3638367@connect.hku.hk" userId="S::u3638367@connect.hku.hk::09237dc9-99bb-4602-914f-101a10be3279" providerId="AD" clId="Web-{CC4C4C05-654D-961A-DFE6-30AD11A302B1}" dt="2025-06-01T11:12:07.671" v="180" actId="20577"/>
          <ac:spMkLst>
            <pc:docMk/>
            <pc:sldMk cId="2758448899" sldId="1265"/>
            <ac:spMk id="18" creationId="{60C31D78-BA6F-6008-6BC6-5C974DBED389}"/>
          </ac:spMkLst>
        </pc:spChg>
      </pc:sldChg>
      <pc:sldChg chg="modSp">
        <pc:chgData name="u3638367@connect.hku.hk" userId="S::u3638367@connect.hku.hk::09237dc9-99bb-4602-914f-101a10be3279" providerId="AD" clId="Web-{CC4C4C05-654D-961A-DFE6-30AD11A302B1}" dt="2025-06-01T11:12:19.281" v="186" actId="20577"/>
        <pc:sldMkLst>
          <pc:docMk/>
          <pc:sldMk cId="3969048411" sldId="1266"/>
        </pc:sldMkLst>
        <pc:spChg chg="mod">
          <ac:chgData name="u3638367@connect.hku.hk" userId="S::u3638367@connect.hku.hk::09237dc9-99bb-4602-914f-101a10be3279" providerId="AD" clId="Web-{CC4C4C05-654D-961A-DFE6-30AD11A302B1}" dt="2025-06-01T11:11:58.421" v="176" actId="20577"/>
          <ac:spMkLst>
            <pc:docMk/>
            <pc:sldMk cId="3969048411" sldId="1266"/>
            <ac:spMk id="5" creationId="{07B74AED-9EE5-E48F-6D19-58C06EC70D46}"/>
          </ac:spMkLst>
        </pc:spChg>
        <pc:spChg chg="mod">
          <ac:chgData name="u3638367@connect.hku.hk" userId="S::u3638367@connect.hku.hk::09237dc9-99bb-4602-914f-101a10be3279" providerId="AD" clId="Web-{CC4C4C05-654D-961A-DFE6-30AD11A302B1}" dt="2025-06-01T11:12:19.281" v="186" actId="20577"/>
          <ac:spMkLst>
            <pc:docMk/>
            <pc:sldMk cId="3969048411" sldId="1266"/>
            <ac:spMk id="18" creationId="{475060E5-CC01-26BB-CE63-2B6E744A90DD}"/>
          </ac:spMkLst>
        </pc:spChg>
      </pc:sldChg>
    </pc:docChg>
  </pc:docChgLst>
  <pc:docChgLst>
    <pc:chgData name="Anni Yeung" userId="dcb7d66c-3d5b-4686-a481-4671a2d022da" providerId="ADAL" clId="{61C2ECD9-0C22-4249-9187-06E4C54E312A}"/>
    <pc:docChg chg="undo redo custSel addSld delSld modSld">
      <pc:chgData name="Anni Yeung" userId="dcb7d66c-3d5b-4686-a481-4671a2d022da" providerId="ADAL" clId="{61C2ECD9-0C22-4249-9187-06E4C54E312A}" dt="2025-04-05T14:31:00.864" v="3169" actId="1035"/>
      <pc:docMkLst>
        <pc:docMk/>
      </pc:docMkLst>
      <pc:sldChg chg="addSp delSp modSp mod">
        <pc:chgData name="Anni Yeung" userId="dcb7d66c-3d5b-4686-a481-4671a2d022da" providerId="ADAL" clId="{61C2ECD9-0C22-4249-9187-06E4C54E312A}" dt="2025-04-04T16:55:08.102" v="304" actId="20577"/>
        <pc:sldMkLst>
          <pc:docMk/>
          <pc:sldMk cId="3479896812" sldId="1210"/>
        </pc:sldMkLst>
      </pc:sldChg>
      <pc:sldChg chg="addSp delSp modSp add mod">
        <pc:chgData name="Anni Yeung" userId="dcb7d66c-3d5b-4686-a481-4671a2d022da" providerId="ADAL" clId="{61C2ECD9-0C22-4249-9187-06E4C54E312A}" dt="2025-04-05T07:56:27.815" v="3155" actId="1076"/>
        <pc:sldMkLst>
          <pc:docMk/>
          <pc:sldMk cId="676116014" sldId="1214"/>
        </pc:sldMkLst>
      </pc:sldChg>
      <pc:sldChg chg="add del">
        <pc:chgData name="Anni Yeung" userId="dcb7d66c-3d5b-4686-a481-4671a2d022da" providerId="ADAL" clId="{61C2ECD9-0C22-4249-9187-06E4C54E312A}" dt="2025-04-04T16:54:35.076" v="297"/>
        <pc:sldMkLst>
          <pc:docMk/>
          <pc:sldMk cId="2562566886" sldId="1214"/>
        </pc:sldMkLst>
      </pc:sldChg>
      <pc:sldChg chg="addSp delSp modSp add mod">
        <pc:chgData name="Anni Yeung" userId="dcb7d66c-3d5b-4686-a481-4671a2d022da" providerId="ADAL" clId="{61C2ECD9-0C22-4249-9187-06E4C54E312A}" dt="2025-04-05T07:51:14.277" v="3042" actId="465"/>
        <pc:sldMkLst>
          <pc:docMk/>
          <pc:sldMk cId="3716999909" sldId="1215"/>
        </pc:sldMkLst>
      </pc:sldChg>
      <pc:sldChg chg="modSp mod">
        <pc:chgData name="Anni Yeung" userId="dcb7d66c-3d5b-4686-a481-4671a2d022da" providerId="ADAL" clId="{61C2ECD9-0C22-4249-9187-06E4C54E312A}" dt="2025-04-05T07:47:31.986" v="2679" actId="14100"/>
        <pc:sldMkLst>
          <pc:docMk/>
          <pc:sldMk cId="1626097692" sldId="1216"/>
        </pc:sldMkLst>
      </pc:sldChg>
      <pc:sldChg chg="addSp delSp modSp mod">
        <pc:chgData name="Anni Yeung" userId="dcb7d66c-3d5b-4686-a481-4671a2d022da" providerId="ADAL" clId="{61C2ECD9-0C22-4249-9187-06E4C54E312A}" dt="2025-04-05T14:31:00.864" v="3169" actId="1035"/>
        <pc:sldMkLst>
          <pc:docMk/>
          <pc:sldMk cId="2511305734" sldId="1217"/>
        </pc:sldMkLst>
      </pc:sldChg>
    </pc:docChg>
  </pc:docChgLst>
  <pc:docChgLst>
    <pc:chgData name="u3638367@connect.hku.hk" userId="S::u3638367@connect.hku.hk::09237dc9-99bb-4602-914f-101a10be3279" providerId="AD" clId="Web-{7BFF92F7-B7C8-4CD7-4B1A-84F926DFECDC}"/>
    <pc:docChg chg="addSld delSld modSld modSection">
      <pc:chgData name="u3638367@connect.hku.hk" userId="S::u3638367@connect.hku.hk::09237dc9-99bb-4602-914f-101a10be3279" providerId="AD" clId="Web-{7BFF92F7-B7C8-4CD7-4B1A-84F926DFECDC}" dt="2025-04-12T01:51:12.300" v="12" actId="20577"/>
      <pc:docMkLst>
        <pc:docMk/>
      </pc:docMkLst>
      <pc:sldChg chg="add del">
        <pc:chgData name="u3638367@connect.hku.hk" userId="S::u3638367@connect.hku.hk::09237dc9-99bb-4602-914f-101a10be3279" providerId="AD" clId="Web-{7BFF92F7-B7C8-4CD7-4B1A-84F926DFECDC}" dt="2025-04-12T01:50:11.924" v="2"/>
        <pc:sldMkLst>
          <pc:docMk/>
          <pc:sldMk cId="721745621" sldId="1204"/>
        </pc:sldMkLst>
      </pc:sldChg>
      <pc:sldChg chg="modSp">
        <pc:chgData name="u3638367@connect.hku.hk" userId="S::u3638367@connect.hku.hk::09237dc9-99bb-4602-914f-101a10be3279" providerId="AD" clId="Web-{7BFF92F7-B7C8-4CD7-4B1A-84F926DFECDC}" dt="2025-04-12T01:51:12.300" v="12" actId="20577"/>
        <pc:sldMkLst>
          <pc:docMk/>
          <pc:sldMk cId="1307259135" sldId="1206"/>
        </pc:sldMkLst>
        <pc:spChg chg="mod">
          <ac:chgData name="u3638367@connect.hku.hk" userId="S::u3638367@connect.hku.hk::09237dc9-99bb-4602-914f-101a10be3279" providerId="AD" clId="Web-{7BFF92F7-B7C8-4CD7-4B1A-84F926DFECDC}" dt="2025-04-12T01:51:12.300" v="12" actId="20577"/>
          <ac:spMkLst>
            <pc:docMk/>
            <pc:sldMk cId="1307259135" sldId="1206"/>
            <ac:spMk id="18" creationId="{F3A5E7B3-AAFD-31C5-D62F-E033CDFF6C68}"/>
          </ac:spMkLst>
        </pc:spChg>
      </pc:sldChg>
      <pc:sldChg chg="add del">
        <pc:chgData name="u3638367@connect.hku.hk" userId="S::u3638367@connect.hku.hk::09237dc9-99bb-4602-914f-101a10be3279" providerId="AD" clId="Web-{7BFF92F7-B7C8-4CD7-4B1A-84F926DFECDC}" dt="2025-04-12T01:50:11.940" v="3"/>
        <pc:sldMkLst>
          <pc:docMk/>
          <pc:sldMk cId="597989880" sldId="1222"/>
        </pc:sldMkLst>
      </pc:sldChg>
    </pc:docChg>
  </pc:docChgLst>
  <pc:docChgLst>
    <pc:chgData name="u3638367@connect.hku.hk" userId="S::u3638367@connect.hku.hk::09237dc9-99bb-4602-914f-101a10be3279" providerId="AD" clId="Web-{CE48A89E-EE02-1BEC-9688-AF1523FBCDAE}"/>
    <pc:docChg chg="modSld">
      <pc:chgData name="u3638367@connect.hku.hk" userId="S::u3638367@connect.hku.hk::09237dc9-99bb-4602-914f-101a10be3279" providerId="AD" clId="Web-{CE48A89E-EE02-1BEC-9688-AF1523FBCDAE}" dt="2025-06-02T07:45:07.274" v="75" actId="1076"/>
      <pc:docMkLst>
        <pc:docMk/>
      </pc:docMkLst>
      <pc:sldChg chg="modSp">
        <pc:chgData name="u3638367@connect.hku.hk" userId="S::u3638367@connect.hku.hk::09237dc9-99bb-4602-914f-101a10be3279" providerId="AD" clId="Web-{CE48A89E-EE02-1BEC-9688-AF1523FBCDAE}" dt="2025-06-02T07:36:04.988" v="26" actId="20577"/>
        <pc:sldMkLst>
          <pc:docMk/>
          <pc:sldMk cId="2467009335" sldId="1253"/>
        </pc:sldMkLst>
        <pc:spChg chg="mod">
          <ac:chgData name="u3638367@connect.hku.hk" userId="S::u3638367@connect.hku.hk::09237dc9-99bb-4602-914f-101a10be3279" providerId="AD" clId="Web-{CE48A89E-EE02-1BEC-9688-AF1523FBCDAE}" dt="2025-06-02T07:36:04.988" v="26" actId="20577"/>
          <ac:spMkLst>
            <pc:docMk/>
            <pc:sldMk cId="2467009335" sldId="1253"/>
            <ac:spMk id="18" creationId="{D7C2955C-BD11-24E3-64E6-C242F541C4F0}"/>
          </ac:spMkLst>
        </pc:spChg>
      </pc:sldChg>
      <pc:sldChg chg="modSp">
        <pc:chgData name="u3638367@connect.hku.hk" userId="S::u3638367@connect.hku.hk::09237dc9-99bb-4602-914f-101a10be3279" providerId="AD" clId="Web-{CE48A89E-EE02-1BEC-9688-AF1523FBCDAE}" dt="2025-06-02T07:28:00.516" v="4" actId="20577"/>
        <pc:sldMkLst>
          <pc:docMk/>
          <pc:sldMk cId="431379616" sldId="1258"/>
        </pc:sldMkLst>
        <pc:spChg chg="mod">
          <ac:chgData name="u3638367@connect.hku.hk" userId="S::u3638367@connect.hku.hk::09237dc9-99bb-4602-914f-101a10be3279" providerId="AD" clId="Web-{CE48A89E-EE02-1BEC-9688-AF1523FBCDAE}" dt="2025-06-02T07:28:00.516" v="4" actId="20577"/>
          <ac:spMkLst>
            <pc:docMk/>
            <pc:sldMk cId="431379616" sldId="1258"/>
            <ac:spMk id="18" creationId="{53595E55-2CEB-1FA9-D4FE-7D78BC2AF57E}"/>
          </ac:spMkLst>
        </pc:spChg>
      </pc:sldChg>
      <pc:sldChg chg="modSp">
        <pc:chgData name="u3638367@connect.hku.hk" userId="S::u3638367@connect.hku.hk::09237dc9-99bb-4602-914f-101a10be3279" providerId="AD" clId="Web-{CE48A89E-EE02-1BEC-9688-AF1523FBCDAE}" dt="2025-06-02T07:34:27.753" v="23" actId="14100"/>
        <pc:sldMkLst>
          <pc:docMk/>
          <pc:sldMk cId="1867749775" sldId="1259"/>
        </pc:sldMkLst>
        <pc:spChg chg="mod">
          <ac:chgData name="u3638367@connect.hku.hk" userId="S::u3638367@connect.hku.hk::09237dc9-99bb-4602-914f-101a10be3279" providerId="AD" clId="Web-{CE48A89E-EE02-1BEC-9688-AF1523FBCDAE}" dt="2025-06-02T07:34:27.753" v="23" actId="14100"/>
          <ac:spMkLst>
            <pc:docMk/>
            <pc:sldMk cId="1867749775" sldId="1259"/>
            <ac:spMk id="3" creationId="{F46C2B3B-414F-D32C-A11B-AD1A8276CB7E}"/>
          </ac:spMkLst>
        </pc:spChg>
        <pc:spChg chg="mod">
          <ac:chgData name="u3638367@connect.hku.hk" userId="S::u3638367@connect.hku.hk::09237dc9-99bb-4602-914f-101a10be3279" providerId="AD" clId="Web-{CE48A89E-EE02-1BEC-9688-AF1523FBCDAE}" dt="2025-06-02T07:34:23.394" v="22" actId="14100"/>
          <ac:spMkLst>
            <pc:docMk/>
            <pc:sldMk cId="1867749775" sldId="1259"/>
            <ac:spMk id="8" creationId="{2FA8F840-A577-E97F-24AF-5720CD4948E3}"/>
          </ac:spMkLst>
        </pc:spChg>
        <pc:spChg chg="mod">
          <ac:chgData name="u3638367@connect.hku.hk" userId="S::u3638367@connect.hku.hk::09237dc9-99bb-4602-914f-101a10be3279" providerId="AD" clId="Web-{CE48A89E-EE02-1BEC-9688-AF1523FBCDAE}" dt="2025-06-02T07:34:05.222" v="19" actId="20577"/>
          <ac:spMkLst>
            <pc:docMk/>
            <pc:sldMk cId="1867749775" sldId="1259"/>
            <ac:spMk id="18" creationId="{7205C7A3-6C90-FA79-C913-31FF814CAF60}"/>
          </ac:spMkLst>
        </pc:spChg>
      </pc:sldChg>
      <pc:sldChg chg="modSp">
        <pc:chgData name="u3638367@connect.hku.hk" userId="S::u3638367@connect.hku.hk::09237dc9-99bb-4602-914f-101a10be3279" providerId="AD" clId="Web-{CE48A89E-EE02-1BEC-9688-AF1523FBCDAE}" dt="2025-06-02T07:33:08.878" v="16" actId="20577"/>
        <pc:sldMkLst>
          <pc:docMk/>
          <pc:sldMk cId="4168246625" sldId="1260"/>
        </pc:sldMkLst>
        <pc:spChg chg="mod">
          <ac:chgData name="u3638367@connect.hku.hk" userId="S::u3638367@connect.hku.hk::09237dc9-99bb-4602-914f-101a10be3279" providerId="AD" clId="Web-{CE48A89E-EE02-1BEC-9688-AF1523FBCDAE}" dt="2025-06-02T07:33:08.878" v="16" actId="20577"/>
          <ac:spMkLst>
            <pc:docMk/>
            <pc:sldMk cId="4168246625" sldId="1260"/>
            <ac:spMk id="14" creationId="{2BA58C4E-904E-D1D0-C998-16D2F51EF076}"/>
          </ac:spMkLst>
        </pc:spChg>
        <pc:picChg chg="mod">
          <ac:chgData name="u3638367@connect.hku.hk" userId="S::u3638367@connect.hku.hk::09237dc9-99bb-4602-914f-101a10be3279" providerId="AD" clId="Web-{CE48A89E-EE02-1BEC-9688-AF1523FBCDAE}" dt="2025-06-02T07:33:00.659" v="12" actId="1076"/>
          <ac:picMkLst>
            <pc:docMk/>
            <pc:sldMk cId="4168246625" sldId="1260"/>
            <ac:picMk id="9" creationId="{AAF44244-37C4-AA4C-9123-70EE35D134AF}"/>
          </ac:picMkLst>
        </pc:picChg>
      </pc:sldChg>
      <pc:sldChg chg="modSp">
        <pc:chgData name="u3638367@connect.hku.hk" userId="S::u3638367@connect.hku.hk::09237dc9-99bb-4602-914f-101a10be3279" providerId="AD" clId="Web-{CE48A89E-EE02-1BEC-9688-AF1523FBCDAE}" dt="2025-06-02T07:45:07.274" v="75" actId="1076"/>
        <pc:sldMkLst>
          <pc:docMk/>
          <pc:sldMk cId="340605906" sldId="1261"/>
        </pc:sldMkLst>
        <pc:spChg chg="mod">
          <ac:chgData name="u3638367@connect.hku.hk" userId="S::u3638367@connect.hku.hk::09237dc9-99bb-4602-914f-101a10be3279" providerId="AD" clId="Web-{CE48A89E-EE02-1BEC-9688-AF1523FBCDAE}" dt="2025-06-02T07:44:43.961" v="70" actId="20577"/>
          <ac:spMkLst>
            <pc:docMk/>
            <pc:sldMk cId="340605906" sldId="1261"/>
            <ac:spMk id="14" creationId="{1301D529-11D6-F08F-C105-5022CF2D0B2D}"/>
          </ac:spMkLst>
        </pc:spChg>
        <pc:picChg chg="mod">
          <ac:chgData name="u3638367@connect.hku.hk" userId="S::u3638367@connect.hku.hk::09237dc9-99bb-4602-914f-101a10be3279" providerId="AD" clId="Web-{CE48A89E-EE02-1BEC-9688-AF1523FBCDAE}" dt="2025-06-02T07:45:07.258" v="74" actId="1076"/>
          <ac:picMkLst>
            <pc:docMk/>
            <pc:sldMk cId="340605906" sldId="1261"/>
            <ac:picMk id="3" creationId="{73605409-DD4B-6056-15DF-C040640D4A69}"/>
          </ac:picMkLst>
        </pc:picChg>
        <pc:picChg chg="mod">
          <ac:chgData name="u3638367@connect.hku.hk" userId="S::u3638367@connect.hku.hk::09237dc9-99bb-4602-914f-101a10be3279" providerId="AD" clId="Web-{CE48A89E-EE02-1BEC-9688-AF1523FBCDAE}" dt="2025-06-02T07:45:03.821" v="72" actId="1076"/>
          <ac:picMkLst>
            <pc:docMk/>
            <pc:sldMk cId="340605906" sldId="1261"/>
            <ac:picMk id="4" creationId="{6FB825B0-F3DE-AA45-ED14-0AC121EAE7E7}"/>
          </ac:picMkLst>
        </pc:picChg>
        <pc:picChg chg="mod">
          <ac:chgData name="u3638367@connect.hku.hk" userId="S::u3638367@connect.hku.hk::09237dc9-99bb-4602-914f-101a10be3279" providerId="AD" clId="Web-{CE48A89E-EE02-1BEC-9688-AF1523FBCDAE}" dt="2025-06-02T07:45:07.274" v="75" actId="1076"/>
          <ac:picMkLst>
            <pc:docMk/>
            <pc:sldMk cId="340605906" sldId="1261"/>
            <ac:picMk id="16" creationId="{AEE62031-3F71-CB91-686A-B6B1CA8117AE}"/>
          </ac:picMkLst>
        </pc:picChg>
        <pc:picChg chg="mod">
          <ac:chgData name="u3638367@connect.hku.hk" userId="S::u3638367@connect.hku.hk::09237dc9-99bb-4602-914f-101a10be3279" providerId="AD" clId="Web-{CE48A89E-EE02-1BEC-9688-AF1523FBCDAE}" dt="2025-06-02T07:45:03.852" v="73" actId="1076"/>
          <ac:picMkLst>
            <pc:docMk/>
            <pc:sldMk cId="340605906" sldId="1261"/>
            <ac:picMk id="17" creationId="{2E2FD113-52AF-0424-261D-13D8736FFFA9}"/>
          </ac:picMkLst>
        </pc:picChg>
        <pc:picChg chg="mod">
          <ac:chgData name="u3638367@connect.hku.hk" userId="S::u3638367@connect.hku.hk::09237dc9-99bb-4602-914f-101a10be3279" providerId="AD" clId="Web-{CE48A89E-EE02-1BEC-9688-AF1523FBCDAE}" dt="2025-06-02T07:44:58.008" v="71" actId="1076"/>
          <ac:picMkLst>
            <pc:docMk/>
            <pc:sldMk cId="340605906" sldId="1261"/>
            <ac:picMk id="19" creationId="{E68313D5-D0D2-8138-6724-A870878B78C6}"/>
          </ac:picMkLst>
        </pc:picChg>
      </pc:sldChg>
    </pc:docChg>
  </pc:docChgLst>
  <pc:docChgLst>
    <pc:chgData name="songis@connect.hku.hk" userId="1498720e-1893-4c74-b0b4-9c3a22aea45d" providerId="ADAL" clId="{36627D7B-470F-4E21-AA9C-9F5D4A84A832}"/>
    <pc:docChg chg="modSld">
      <pc:chgData name="songis@connect.hku.hk" userId="1498720e-1893-4c74-b0b4-9c3a22aea45d" providerId="ADAL" clId="{36627D7B-470F-4E21-AA9C-9F5D4A84A832}" dt="2025-06-02T10:50:34.828" v="91" actId="20577"/>
      <pc:docMkLst>
        <pc:docMk/>
      </pc:docMkLst>
      <pc:sldChg chg="modNotesTx">
        <pc:chgData name="songis@connect.hku.hk" userId="1498720e-1893-4c74-b0b4-9c3a22aea45d" providerId="ADAL" clId="{36627D7B-470F-4E21-AA9C-9F5D4A84A832}" dt="2025-06-02T10:50:34.828" v="91" actId="20577"/>
        <pc:sldMkLst>
          <pc:docMk/>
          <pc:sldMk cId="2467009335" sldId="1253"/>
        </pc:sldMkLst>
      </pc:sldChg>
      <pc:sldChg chg="modNotesTx">
        <pc:chgData name="songis@connect.hku.hk" userId="1498720e-1893-4c74-b0b4-9c3a22aea45d" providerId="ADAL" clId="{36627D7B-470F-4E21-AA9C-9F5D4A84A832}" dt="2025-06-02T10:45:50.068" v="82" actId="20577"/>
        <pc:sldMkLst>
          <pc:docMk/>
          <pc:sldMk cId="1954263905" sldId="1254"/>
        </pc:sldMkLst>
      </pc:sldChg>
    </pc:docChg>
  </pc:docChgLst>
  <pc:docChgLst>
    <pc:chgData clId="Web-{987BDA37-0420-131D-2E3B-4058FBD6CA61}"/>
    <pc:docChg chg="modSld">
      <pc:chgData name="" userId="" providerId="" clId="Web-{987BDA37-0420-131D-2E3B-4058FBD6CA61}" dt="2025-05-05T11:43:09.376" v="0" actId="20577"/>
      <pc:docMkLst>
        <pc:docMk/>
      </pc:docMkLst>
      <pc:sldChg chg="modSp">
        <pc:chgData name="" userId="" providerId="" clId="Web-{987BDA37-0420-131D-2E3B-4058FBD6CA61}" dt="2025-05-05T11:43:09.376" v="0" actId="20577"/>
        <pc:sldMkLst>
          <pc:docMk/>
          <pc:sldMk cId="1588241951" sldId="1236"/>
        </pc:sldMkLst>
      </pc:sldChg>
    </pc:docChg>
  </pc:docChgLst>
  <pc:docChgLst>
    <pc:chgData name="songis@connect.hku.hk" userId="1498720e-1893-4c74-b0b4-9c3a22aea45d" providerId="ADAL" clId="{54646B92-6823-421C-B83D-60C378239C8C}"/>
    <pc:docChg chg="undo custSel modSld">
      <pc:chgData name="songis@connect.hku.hk" userId="1498720e-1893-4c74-b0b4-9c3a22aea45d" providerId="ADAL" clId="{54646B92-6823-421C-B83D-60C378239C8C}" dt="2025-05-06T15:56:20.090" v="26" actId="1076"/>
      <pc:docMkLst>
        <pc:docMk/>
      </pc:docMkLst>
      <pc:sldChg chg="addSp delSp modSp mod">
        <pc:chgData name="songis@connect.hku.hk" userId="1498720e-1893-4c74-b0b4-9c3a22aea45d" providerId="ADAL" clId="{54646B92-6823-421C-B83D-60C378239C8C}" dt="2025-05-06T15:54:10.982" v="9" actId="13926"/>
        <pc:sldMkLst>
          <pc:docMk/>
          <pc:sldMk cId="4272021097" sldId="1245"/>
        </pc:sldMkLst>
      </pc:sldChg>
      <pc:sldChg chg="addSp modSp mod">
        <pc:chgData name="songis@connect.hku.hk" userId="1498720e-1893-4c74-b0b4-9c3a22aea45d" providerId="ADAL" clId="{54646B92-6823-421C-B83D-60C378239C8C}" dt="2025-05-06T15:56:20.090" v="26" actId="1076"/>
        <pc:sldMkLst>
          <pc:docMk/>
          <pc:sldMk cId="1830068030" sldId="1248"/>
        </pc:sldMkLst>
      </pc:sldChg>
    </pc:docChg>
  </pc:docChgLst>
  <pc:docChgLst>
    <pc:chgData name="u3638367@connect.hku.hk" userId="S::u3638367@connect.hku.hk::09237dc9-99bb-4602-914f-101a10be3279" providerId="AD" clId="Web-{8616215F-E3FA-4A65-C38B-D945EE139F8D}"/>
    <pc:docChg chg="modSld">
      <pc:chgData name="u3638367@connect.hku.hk" userId="S::u3638367@connect.hku.hk::09237dc9-99bb-4602-914f-101a10be3279" providerId="AD" clId="Web-{8616215F-E3FA-4A65-C38B-D945EE139F8D}" dt="2025-06-02T04:20:44.991" v="138"/>
      <pc:docMkLst>
        <pc:docMk/>
      </pc:docMkLst>
      <pc:sldChg chg="modNotes">
        <pc:chgData name="u3638367@connect.hku.hk" userId="S::u3638367@connect.hku.hk::09237dc9-99bb-4602-914f-101a10be3279" providerId="AD" clId="Web-{8616215F-E3FA-4A65-C38B-D945EE139F8D}" dt="2025-06-02T04:20:44.991" v="138"/>
        <pc:sldMkLst>
          <pc:docMk/>
          <pc:sldMk cId="1761934724" sldId="1252"/>
        </pc:sldMkLst>
      </pc:sldChg>
      <pc:sldChg chg="modNotes">
        <pc:chgData name="u3638367@connect.hku.hk" userId="S::u3638367@connect.hku.hk::09237dc9-99bb-4602-914f-101a10be3279" providerId="AD" clId="Web-{8616215F-E3FA-4A65-C38B-D945EE139F8D}" dt="2025-06-02T04:18:34.877" v="62"/>
        <pc:sldMkLst>
          <pc:docMk/>
          <pc:sldMk cId="363919224" sldId="1264"/>
        </pc:sldMkLst>
      </pc:sldChg>
    </pc:docChg>
  </pc:docChgLst>
  <pc:docChgLst>
    <pc:chgData name="Anni Yeung" userId="S::u3637997@connect.hku.hk::dcb7d66c-3d5b-4686-a481-4671a2d022da" providerId="AD" clId="Web-{32F4EADF-EEB0-7F16-BA68-DF439F986270}"/>
    <pc:docChg chg="modSld">
      <pc:chgData name="Anni Yeung" userId="S::u3637997@connect.hku.hk::dcb7d66c-3d5b-4686-a481-4671a2d022da" providerId="AD" clId="Web-{32F4EADF-EEB0-7F16-BA68-DF439F986270}" dt="2025-04-05T14:29:39.786" v="1"/>
      <pc:docMkLst>
        <pc:docMk/>
      </pc:docMkLst>
      <pc:sldChg chg="addSp modSp">
        <pc:chgData name="Anni Yeung" userId="S::u3637997@connect.hku.hk::dcb7d66c-3d5b-4686-a481-4671a2d022da" providerId="AD" clId="Web-{32F4EADF-EEB0-7F16-BA68-DF439F986270}" dt="2025-04-05T14:29:39.786" v="1"/>
        <pc:sldMkLst>
          <pc:docMk/>
          <pc:sldMk cId="2511305734" sldId="1217"/>
        </pc:sldMkLst>
      </pc:sldChg>
    </pc:docChg>
  </pc:docChgLst>
  <pc:docChgLst>
    <pc:chgData name="songis@connect.hku.hk" userId="1498720e-1893-4c74-b0b4-9c3a22aea45d" providerId="ADAL" clId="{F2C3E553-4275-4B13-8DA9-0F4678B113F6}"/>
    <pc:docChg chg="undo custSel addSld delSld modSld sldOrd modSection">
      <pc:chgData name="songis@connect.hku.hk" userId="1498720e-1893-4c74-b0b4-9c3a22aea45d" providerId="ADAL" clId="{F2C3E553-4275-4B13-8DA9-0F4678B113F6}" dt="2025-04-06T06:06:15.740" v="1002" actId="20577"/>
      <pc:docMkLst>
        <pc:docMk/>
      </pc:docMkLst>
      <pc:sldChg chg="modSp mod">
        <pc:chgData name="songis@connect.hku.hk" userId="1498720e-1893-4c74-b0b4-9c3a22aea45d" providerId="ADAL" clId="{F2C3E553-4275-4B13-8DA9-0F4678B113F6}" dt="2025-04-06T05:03:54.140" v="588" actId="20577"/>
        <pc:sldMkLst>
          <pc:docMk/>
          <pc:sldMk cId="721745621" sldId="1204"/>
        </pc:sldMkLst>
      </pc:sldChg>
      <pc:sldChg chg="addSp delSp modSp mod ord">
        <pc:chgData name="songis@connect.hku.hk" userId="1498720e-1893-4c74-b0b4-9c3a22aea45d" providerId="ADAL" clId="{F2C3E553-4275-4B13-8DA9-0F4678B113F6}" dt="2025-04-06T05:18:59.589" v="822"/>
        <pc:sldMkLst>
          <pc:docMk/>
          <pc:sldMk cId="2489442289" sldId="1207"/>
        </pc:sldMkLst>
      </pc:sldChg>
      <pc:sldChg chg="addSp modSp mod ord">
        <pc:chgData name="songis@connect.hku.hk" userId="1498720e-1893-4c74-b0b4-9c3a22aea45d" providerId="ADAL" clId="{F2C3E553-4275-4B13-8DA9-0F4678B113F6}" dt="2025-04-06T05:19:43.873" v="843" actId="1076"/>
        <pc:sldMkLst>
          <pc:docMk/>
          <pc:sldMk cId="3128829345" sldId="1211"/>
        </pc:sldMkLst>
      </pc:sldChg>
      <pc:sldChg chg="addSp delSp modSp mod">
        <pc:chgData name="songis@connect.hku.hk" userId="1498720e-1893-4c74-b0b4-9c3a22aea45d" providerId="ADAL" clId="{F2C3E553-4275-4B13-8DA9-0F4678B113F6}" dt="2025-04-06T04:22:09.664" v="124" actId="1076"/>
        <pc:sldMkLst>
          <pc:docMk/>
          <pc:sldMk cId="1665005802" sldId="1212"/>
        </pc:sldMkLst>
      </pc:sldChg>
      <pc:sldChg chg="del">
        <pc:chgData name="songis@connect.hku.hk" userId="1498720e-1893-4c74-b0b4-9c3a22aea45d" providerId="ADAL" clId="{F2C3E553-4275-4B13-8DA9-0F4678B113F6}" dt="2025-04-06T04:00:59.441" v="0" actId="2696"/>
        <pc:sldMkLst>
          <pc:docMk/>
          <pc:sldMk cId="435770386" sldId="1213"/>
        </pc:sldMkLst>
      </pc:sldChg>
      <pc:sldChg chg="modSp mod">
        <pc:chgData name="songis@connect.hku.hk" userId="1498720e-1893-4c74-b0b4-9c3a22aea45d" providerId="ADAL" clId="{F2C3E553-4275-4B13-8DA9-0F4678B113F6}" dt="2025-04-06T04:01:26.576" v="10" actId="20577"/>
        <pc:sldMkLst>
          <pc:docMk/>
          <pc:sldMk cId="1904106889" sldId="1219"/>
        </pc:sldMkLst>
      </pc:sldChg>
      <pc:sldChg chg="ord">
        <pc:chgData name="songis@connect.hku.hk" userId="1498720e-1893-4c74-b0b4-9c3a22aea45d" providerId="ADAL" clId="{F2C3E553-4275-4B13-8DA9-0F4678B113F6}" dt="2025-04-06T05:25:58.493" v="884"/>
        <pc:sldMkLst>
          <pc:docMk/>
          <pc:sldMk cId="4178384717" sldId="1220"/>
        </pc:sldMkLst>
      </pc:sldChg>
      <pc:sldChg chg="addSp modSp add mod ord">
        <pc:chgData name="songis@connect.hku.hk" userId="1498720e-1893-4c74-b0b4-9c3a22aea45d" providerId="ADAL" clId="{F2C3E553-4275-4B13-8DA9-0F4678B113F6}" dt="2025-04-06T05:22:01.518" v="863" actId="1076"/>
        <pc:sldMkLst>
          <pc:docMk/>
          <pc:sldMk cId="3281065686" sldId="1223"/>
        </pc:sldMkLst>
      </pc:sldChg>
      <pc:sldChg chg="addSp modSp add mod">
        <pc:chgData name="songis@connect.hku.hk" userId="1498720e-1893-4c74-b0b4-9c3a22aea45d" providerId="ADAL" clId="{F2C3E553-4275-4B13-8DA9-0F4678B113F6}" dt="2025-04-06T06:01:56.795" v="897" actId="1076"/>
        <pc:sldMkLst>
          <pc:docMk/>
          <pc:sldMk cId="2910208411" sldId="1224"/>
        </pc:sldMkLst>
      </pc:sldChg>
      <pc:sldChg chg="modSp add mod">
        <pc:chgData name="songis@connect.hku.hk" userId="1498720e-1893-4c74-b0b4-9c3a22aea45d" providerId="ADAL" clId="{F2C3E553-4275-4B13-8DA9-0F4678B113F6}" dt="2025-04-06T06:06:15.740" v="1002" actId="20577"/>
        <pc:sldMkLst>
          <pc:docMk/>
          <pc:sldMk cId="1570912650" sldId="1225"/>
        </pc:sldMkLst>
      </pc:sldChg>
      <pc:sldChg chg="addSp delSp modSp add mod">
        <pc:chgData name="songis@connect.hku.hk" userId="1498720e-1893-4c74-b0b4-9c3a22aea45d" providerId="ADAL" clId="{F2C3E553-4275-4B13-8DA9-0F4678B113F6}" dt="2025-04-06T05:18:19.032" v="787" actId="1076"/>
        <pc:sldMkLst>
          <pc:docMk/>
          <pc:sldMk cId="4182993104" sldId="1226"/>
        </pc:sldMkLst>
      </pc:sldChg>
      <pc:sldChg chg="addSp delSp modSp add mod">
        <pc:chgData name="songis@connect.hku.hk" userId="1498720e-1893-4c74-b0b4-9c3a22aea45d" providerId="ADAL" clId="{F2C3E553-4275-4B13-8DA9-0F4678B113F6}" dt="2025-04-06T05:25:24.122" v="882" actId="20577"/>
        <pc:sldMkLst>
          <pc:docMk/>
          <pc:sldMk cId="4192711151" sldId="1227"/>
        </pc:sldMkLst>
      </pc:sldChg>
      <pc:sldChg chg="addSp delSp modSp add mod">
        <pc:chgData name="songis@connect.hku.hk" userId="1498720e-1893-4c74-b0b4-9c3a22aea45d" providerId="ADAL" clId="{F2C3E553-4275-4B13-8DA9-0F4678B113F6}" dt="2025-04-06T05:31:43.194" v="889" actId="1076"/>
        <pc:sldMkLst>
          <pc:docMk/>
          <pc:sldMk cId="2101344169" sldId="1228"/>
        </pc:sldMkLst>
      </pc:sldChg>
      <pc:sldChg chg="addSp delSp modSp add mod">
        <pc:chgData name="songis@connect.hku.hk" userId="1498720e-1893-4c74-b0b4-9c3a22aea45d" providerId="ADAL" clId="{F2C3E553-4275-4B13-8DA9-0F4678B113F6}" dt="2025-04-06T05:35:53.188" v="894" actId="1076"/>
        <pc:sldMkLst>
          <pc:docMk/>
          <pc:sldMk cId="2016369794" sldId="1229"/>
        </pc:sldMkLst>
      </pc:sldChg>
    </pc:docChg>
  </pc:docChgLst>
  <pc:docChgLst>
    <pc:chgData name="u3638367@connect.hku.hk" userId="S::u3638367@connect.hku.hk::09237dc9-99bb-4602-914f-101a10be3279" providerId="AD" clId="Web-{1DFECA4C-FA73-84D4-EC77-13161FA0FEB5}"/>
    <pc:docChg chg="addSld modSld modSection">
      <pc:chgData name="u3638367@connect.hku.hk" userId="S::u3638367@connect.hku.hk::09237dc9-99bb-4602-914f-101a10be3279" providerId="AD" clId="Web-{1DFECA4C-FA73-84D4-EC77-13161FA0FEB5}" dt="2025-06-02T04:09:42.212" v="6223"/>
      <pc:docMkLst>
        <pc:docMk/>
      </pc:docMkLst>
      <pc:sldChg chg="modNotes">
        <pc:chgData name="u3638367@connect.hku.hk" userId="S::u3638367@connect.hku.hk::09237dc9-99bb-4602-914f-101a10be3279" providerId="AD" clId="Web-{1DFECA4C-FA73-84D4-EC77-13161FA0FEB5}" dt="2025-06-02T03:40:40.443" v="4816"/>
        <pc:sldMkLst>
          <pc:docMk/>
          <pc:sldMk cId="979328926" sldId="1203"/>
        </pc:sldMkLst>
      </pc:sldChg>
      <pc:sldChg chg="modNotes">
        <pc:chgData name="u3638367@connect.hku.hk" userId="S::u3638367@connect.hku.hk::09237dc9-99bb-4602-914f-101a10be3279" providerId="AD" clId="Web-{1DFECA4C-FA73-84D4-EC77-13161FA0FEB5}" dt="2025-06-02T01:41:04.091" v="39"/>
        <pc:sldMkLst>
          <pc:docMk/>
          <pc:sldMk cId="1307259135" sldId="1206"/>
        </pc:sldMkLst>
      </pc:sldChg>
      <pc:sldChg chg="modSp modNotes">
        <pc:chgData name="u3638367@connect.hku.hk" userId="S::u3638367@connect.hku.hk::09237dc9-99bb-4602-914f-101a10be3279" providerId="AD" clId="Web-{1DFECA4C-FA73-84D4-EC77-13161FA0FEB5}" dt="2025-06-02T02:58:34.846" v="2291"/>
        <pc:sldMkLst>
          <pc:docMk/>
          <pc:sldMk cId="3816173873" sldId="1251"/>
        </pc:sldMkLst>
        <pc:spChg chg="mod">
          <ac:chgData name="u3638367@connect.hku.hk" userId="S::u3638367@connect.hku.hk::09237dc9-99bb-4602-914f-101a10be3279" providerId="AD" clId="Web-{1DFECA4C-FA73-84D4-EC77-13161FA0FEB5}" dt="2025-06-02T01:33:26.871" v="8" actId="20577"/>
          <ac:spMkLst>
            <pc:docMk/>
            <pc:sldMk cId="3816173873" sldId="1251"/>
            <ac:spMk id="18" creationId="{93B5C05E-5052-EAAE-6632-FBEC9D0A91FC}"/>
          </ac:spMkLst>
        </pc:spChg>
      </pc:sldChg>
      <pc:sldChg chg="modSp modNotes">
        <pc:chgData name="u3638367@connect.hku.hk" userId="S::u3638367@connect.hku.hk::09237dc9-99bb-4602-914f-101a10be3279" providerId="AD" clId="Web-{1DFECA4C-FA73-84D4-EC77-13161FA0FEB5}" dt="2025-06-02T02:59:11.988" v="2292"/>
        <pc:sldMkLst>
          <pc:docMk/>
          <pc:sldMk cId="1761934724" sldId="1252"/>
        </pc:sldMkLst>
        <pc:spChg chg="mod">
          <ac:chgData name="u3638367@connect.hku.hk" userId="S::u3638367@connect.hku.hk::09237dc9-99bb-4602-914f-101a10be3279" providerId="AD" clId="Web-{1DFECA4C-FA73-84D4-EC77-13161FA0FEB5}" dt="2025-06-02T02:24:41.909" v="631" actId="1076"/>
          <ac:spMkLst>
            <pc:docMk/>
            <pc:sldMk cId="1761934724" sldId="1252"/>
            <ac:spMk id="18" creationId="{DD1733FE-AF14-C9DC-A5A4-457D572E733A}"/>
          </ac:spMkLst>
        </pc:spChg>
        <pc:graphicFrameChg chg="mod modGraphic">
          <ac:chgData name="u3638367@connect.hku.hk" userId="S::u3638367@connect.hku.hk::09237dc9-99bb-4602-914f-101a10be3279" providerId="AD" clId="Web-{1DFECA4C-FA73-84D4-EC77-13161FA0FEB5}" dt="2025-06-02T02:24:46.909" v="650" actId="1076"/>
          <ac:graphicFrameMkLst>
            <pc:docMk/>
            <pc:sldMk cId="1761934724" sldId="1252"/>
            <ac:graphicFrameMk id="11" creationId="{BCDFB8A4-62FE-D608-AAAC-0D9E81ABE44C}"/>
          </ac:graphicFrameMkLst>
        </pc:graphicFrameChg>
      </pc:sldChg>
      <pc:sldChg chg="modSp modNotes">
        <pc:chgData name="u3638367@connect.hku.hk" userId="S::u3638367@connect.hku.hk::09237dc9-99bb-4602-914f-101a10be3279" providerId="AD" clId="Web-{1DFECA4C-FA73-84D4-EC77-13161FA0FEB5}" dt="2025-06-02T03:26:56.224" v="4388"/>
        <pc:sldMkLst>
          <pc:docMk/>
          <pc:sldMk cId="2467009335" sldId="1253"/>
        </pc:sldMkLst>
        <pc:spChg chg="mod">
          <ac:chgData name="u3638367@connect.hku.hk" userId="S::u3638367@connect.hku.hk::09237dc9-99bb-4602-914f-101a10be3279" providerId="AD" clId="Web-{1DFECA4C-FA73-84D4-EC77-13161FA0FEB5}" dt="2025-06-02T03:08:41.135" v="3036" actId="20577"/>
          <ac:spMkLst>
            <pc:docMk/>
            <pc:sldMk cId="2467009335" sldId="1253"/>
            <ac:spMk id="9" creationId="{81DD3524-1A68-7C11-F5EC-DAEB5E286C4B}"/>
          </ac:spMkLst>
        </pc:spChg>
        <pc:picChg chg="mod modCrop">
          <ac:chgData name="u3638367@connect.hku.hk" userId="S::u3638367@connect.hku.hk::09237dc9-99bb-4602-914f-101a10be3279" providerId="AD" clId="Web-{1DFECA4C-FA73-84D4-EC77-13161FA0FEB5}" dt="2025-06-02T01:33:59.950" v="12"/>
          <ac:picMkLst>
            <pc:docMk/>
            <pc:sldMk cId="2467009335" sldId="1253"/>
            <ac:picMk id="3" creationId="{08EEA03E-F6E0-B65F-2E75-AA5DCE71B28D}"/>
          </ac:picMkLst>
        </pc:picChg>
      </pc:sldChg>
      <pc:sldChg chg="modSp modNotes">
        <pc:chgData name="u3638367@connect.hku.hk" userId="S::u3638367@connect.hku.hk::09237dc9-99bb-4602-914f-101a10be3279" providerId="AD" clId="Web-{1DFECA4C-FA73-84D4-EC77-13161FA0FEB5}" dt="2025-06-02T03:32:13.158" v="4650"/>
        <pc:sldMkLst>
          <pc:docMk/>
          <pc:sldMk cId="1954263905" sldId="1254"/>
        </pc:sldMkLst>
        <pc:spChg chg="mod">
          <ac:chgData name="u3638367@connect.hku.hk" userId="S::u3638367@connect.hku.hk::09237dc9-99bb-4602-914f-101a10be3279" providerId="AD" clId="Web-{1DFECA4C-FA73-84D4-EC77-13161FA0FEB5}" dt="2025-06-02T01:34:14.216" v="16" actId="20577"/>
          <ac:spMkLst>
            <pc:docMk/>
            <pc:sldMk cId="1954263905" sldId="1254"/>
            <ac:spMk id="18" creationId="{24493DD6-1AB5-BBF0-46C5-C3E368F5CC97}"/>
          </ac:spMkLst>
        </pc:spChg>
        <pc:graphicFrameChg chg="mod">
          <ac:chgData name="u3638367@connect.hku.hk" userId="S::u3638367@connect.hku.hk::09237dc9-99bb-4602-914f-101a10be3279" providerId="AD" clId="Web-{1DFECA4C-FA73-84D4-EC77-13161FA0FEB5}" dt="2025-06-02T01:34:21.857" v="17" actId="1076"/>
          <ac:graphicFrameMkLst>
            <pc:docMk/>
            <pc:sldMk cId="1954263905" sldId="1254"/>
            <ac:graphicFrameMk id="4" creationId="{37B76EB8-9127-E331-B27F-5B29D6C80345}"/>
          </ac:graphicFrameMkLst>
        </pc:graphicFrameChg>
      </pc:sldChg>
      <pc:sldChg chg="modNotes">
        <pc:chgData name="u3638367@connect.hku.hk" userId="S::u3638367@connect.hku.hk::09237dc9-99bb-4602-914f-101a10be3279" providerId="AD" clId="Web-{1DFECA4C-FA73-84D4-EC77-13161FA0FEB5}" dt="2025-06-02T03:39:54.097" v="4813"/>
        <pc:sldMkLst>
          <pc:docMk/>
          <pc:sldMk cId="1902486612" sldId="1255"/>
        </pc:sldMkLst>
      </pc:sldChg>
      <pc:sldChg chg="modNotes">
        <pc:chgData name="u3638367@connect.hku.hk" userId="S::u3638367@connect.hku.hk::09237dc9-99bb-4602-914f-101a10be3279" providerId="AD" clId="Web-{1DFECA4C-FA73-84D4-EC77-13161FA0FEB5}" dt="2025-06-02T03:39:41.300" v="4806"/>
        <pc:sldMkLst>
          <pc:docMk/>
          <pc:sldMk cId="580822389" sldId="1256"/>
        </pc:sldMkLst>
      </pc:sldChg>
      <pc:sldChg chg="addSp modSp modNotes">
        <pc:chgData name="u3638367@connect.hku.hk" userId="S::u3638367@connect.hku.hk::09237dc9-99bb-4602-914f-101a10be3279" providerId="AD" clId="Web-{1DFECA4C-FA73-84D4-EC77-13161FA0FEB5}" dt="2025-06-02T03:39:24.252" v="4804"/>
        <pc:sldMkLst>
          <pc:docMk/>
          <pc:sldMk cId="2388302136" sldId="1257"/>
        </pc:sldMkLst>
        <pc:picChg chg="add mod">
          <ac:chgData name="u3638367@connect.hku.hk" userId="S::u3638367@connect.hku.hk::09237dc9-99bb-4602-914f-101a10be3279" providerId="AD" clId="Web-{1DFECA4C-FA73-84D4-EC77-13161FA0FEB5}" dt="2025-06-02T03:38:07.530" v="4774" actId="1076"/>
          <ac:picMkLst>
            <pc:docMk/>
            <pc:sldMk cId="2388302136" sldId="1257"/>
            <ac:picMk id="3" creationId="{1F254EB1-73AF-E7DF-42DF-F8400AEAEB93}"/>
          </ac:picMkLst>
        </pc:picChg>
        <pc:picChg chg="mod">
          <ac:chgData name="u3638367@connect.hku.hk" userId="S::u3638367@connect.hku.hk::09237dc9-99bb-4602-914f-101a10be3279" providerId="AD" clId="Web-{1DFECA4C-FA73-84D4-EC77-13161FA0FEB5}" dt="2025-06-02T03:38:07.593" v="4775" actId="1076"/>
          <ac:picMkLst>
            <pc:docMk/>
            <pc:sldMk cId="2388302136" sldId="1257"/>
            <ac:picMk id="9" creationId="{0212E7B8-8D1E-EC58-1AD2-F6CB2014A936}"/>
          </ac:picMkLst>
        </pc:picChg>
      </pc:sldChg>
      <pc:sldChg chg="modNotes">
        <pc:chgData name="u3638367@connect.hku.hk" userId="S::u3638367@connect.hku.hk::09237dc9-99bb-4602-914f-101a10be3279" providerId="AD" clId="Web-{1DFECA4C-FA73-84D4-EC77-13161FA0FEB5}" dt="2025-06-02T03:40:24.395" v="4814"/>
        <pc:sldMkLst>
          <pc:docMk/>
          <pc:sldMk cId="1867749775" sldId="1259"/>
        </pc:sldMkLst>
      </pc:sldChg>
      <pc:sldChg chg="modNotes">
        <pc:chgData name="u3638367@connect.hku.hk" userId="S::u3638367@connect.hku.hk::09237dc9-99bb-4602-914f-101a10be3279" providerId="AD" clId="Web-{1DFECA4C-FA73-84D4-EC77-13161FA0FEB5}" dt="2025-06-02T03:57:38.919" v="5487"/>
        <pc:sldMkLst>
          <pc:docMk/>
          <pc:sldMk cId="4168246625" sldId="1260"/>
        </pc:sldMkLst>
      </pc:sldChg>
      <pc:sldChg chg="modSp modNotes">
        <pc:chgData name="u3638367@connect.hku.hk" userId="S::u3638367@connect.hku.hk::09237dc9-99bb-4602-914f-101a10be3279" providerId="AD" clId="Web-{1DFECA4C-FA73-84D4-EC77-13161FA0FEB5}" dt="2025-06-02T04:09:42.212" v="6223"/>
        <pc:sldMkLst>
          <pc:docMk/>
          <pc:sldMk cId="340605906" sldId="1261"/>
        </pc:sldMkLst>
        <pc:spChg chg="mod">
          <ac:chgData name="u3638367@connect.hku.hk" userId="S::u3638367@connect.hku.hk::09237dc9-99bb-4602-914f-101a10be3279" providerId="AD" clId="Web-{1DFECA4C-FA73-84D4-EC77-13161FA0FEB5}" dt="2025-06-02T03:59:04.172" v="5523" actId="20577"/>
          <ac:spMkLst>
            <pc:docMk/>
            <pc:sldMk cId="340605906" sldId="1261"/>
            <ac:spMk id="13" creationId="{84F5FA63-CEE8-9882-3E94-E0E6C33E1562}"/>
          </ac:spMkLst>
        </pc:spChg>
        <pc:spChg chg="mod">
          <ac:chgData name="u3638367@connect.hku.hk" userId="S::u3638367@connect.hku.hk::09237dc9-99bb-4602-914f-101a10be3279" providerId="AD" clId="Web-{1DFECA4C-FA73-84D4-EC77-13161FA0FEB5}" dt="2025-06-02T03:59:06.797" v="5525" actId="20577"/>
          <ac:spMkLst>
            <pc:docMk/>
            <pc:sldMk cId="340605906" sldId="1261"/>
            <ac:spMk id="14" creationId="{1301D529-11D6-F08F-C105-5022CF2D0B2D}"/>
          </ac:spMkLst>
        </pc:spChg>
      </pc:sldChg>
      <pc:sldChg chg="modSp modNotes">
        <pc:chgData name="u3638367@connect.hku.hk" userId="S::u3638367@connect.hku.hk::09237dc9-99bb-4602-914f-101a10be3279" providerId="AD" clId="Web-{1DFECA4C-FA73-84D4-EC77-13161FA0FEB5}" dt="2025-06-02T03:46:28.659" v="5008"/>
        <pc:sldMkLst>
          <pc:docMk/>
          <pc:sldMk cId="758294205" sldId="1263"/>
        </pc:sldMkLst>
        <pc:spChg chg="mod">
          <ac:chgData name="u3638367@connect.hku.hk" userId="S::u3638367@connect.hku.hk::09237dc9-99bb-4602-914f-101a10be3279" providerId="AD" clId="Web-{1DFECA4C-FA73-84D4-EC77-13161FA0FEB5}" dt="2025-06-02T03:44:36.545" v="4976" actId="20577"/>
          <ac:spMkLst>
            <pc:docMk/>
            <pc:sldMk cId="758294205" sldId="1263"/>
            <ac:spMk id="3" creationId="{A3D449E8-D4B3-41DD-51B0-B9DE6929E130}"/>
          </ac:spMkLst>
        </pc:spChg>
      </pc:sldChg>
      <pc:sldChg chg="addSp delSp modSp modNotes">
        <pc:chgData name="u3638367@connect.hku.hk" userId="S::u3638367@connect.hku.hk::09237dc9-99bb-4602-914f-101a10be3279" providerId="AD" clId="Web-{1DFECA4C-FA73-84D4-EC77-13161FA0FEB5}" dt="2025-06-02T02:50:29.812" v="1935"/>
        <pc:sldMkLst>
          <pc:docMk/>
          <pc:sldMk cId="363919224" sldId="1264"/>
        </pc:sldMkLst>
        <pc:spChg chg="mod">
          <ac:chgData name="u3638367@connect.hku.hk" userId="S::u3638367@connect.hku.hk::09237dc9-99bb-4602-914f-101a10be3279" providerId="AD" clId="Web-{1DFECA4C-FA73-84D4-EC77-13161FA0FEB5}" dt="2025-06-02T02:49:22.450" v="1926" actId="20577"/>
          <ac:spMkLst>
            <pc:docMk/>
            <pc:sldMk cId="363919224" sldId="1264"/>
            <ac:spMk id="18" creationId="{918671D8-5ECF-59AE-6561-E0C37B7C00B5}"/>
          </ac:spMkLst>
        </pc:spChg>
        <pc:picChg chg="add del mod">
          <ac:chgData name="u3638367@connect.hku.hk" userId="S::u3638367@connect.hku.hk::09237dc9-99bb-4602-914f-101a10be3279" providerId="AD" clId="Web-{1DFECA4C-FA73-84D4-EC77-13161FA0FEB5}" dt="2025-06-02T01:45:12.694" v="164"/>
          <ac:picMkLst>
            <pc:docMk/>
            <pc:sldMk cId="363919224" sldId="1264"/>
            <ac:picMk id="3" creationId="{339F4DAD-07B7-BA46-9B41-E0D7E212CF54}"/>
          </ac:picMkLst>
        </pc:picChg>
      </pc:sldChg>
      <pc:sldChg chg="delSp modSp new modNotes">
        <pc:chgData name="u3638367@connect.hku.hk" userId="S::u3638367@connect.hku.hk::09237dc9-99bb-4602-914f-101a10be3279" providerId="AD" clId="Web-{1DFECA4C-FA73-84D4-EC77-13161FA0FEB5}" dt="2025-06-02T03:48:53.383" v="5121"/>
        <pc:sldMkLst>
          <pc:docMk/>
          <pc:sldMk cId="3419773842" sldId="1266"/>
        </pc:sldMkLst>
        <pc:spChg chg="del">
          <ac:chgData name="u3638367@connect.hku.hk" userId="S::u3638367@connect.hku.hk::09237dc9-99bb-4602-914f-101a10be3279" providerId="AD" clId="Web-{1DFECA4C-FA73-84D4-EC77-13161FA0FEB5}" dt="2025-06-02T03:46:44.284" v="5014"/>
          <ac:spMkLst>
            <pc:docMk/>
            <pc:sldMk cId="3419773842" sldId="1266"/>
            <ac:spMk id="2" creationId="{C5E20C45-141C-D365-F358-6F6CD7317BDE}"/>
          </ac:spMkLst>
        </pc:spChg>
        <pc:spChg chg="mod">
          <ac:chgData name="u3638367@connect.hku.hk" userId="S::u3638367@connect.hku.hk::09237dc9-99bb-4602-914f-101a10be3279" providerId="AD" clId="Web-{1DFECA4C-FA73-84D4-EC77-13161FA0FEB5}" dt="2025-06-02T03:46:39.753" v="5013" actId="20577"/>
          <ac:spMkLst>
            <pc:docMk/>
            <pc:sldMk cId="3419773842" sldId="1266"/>
            <ac:spMk id="3" creationId="{21C8ABAB-24F3-C942-9294-FAA7A6988BEC}"/>
          </ac:spMkLst>
        </pc:spChg>
      </pc:sldChg>
    </pc:docChg>
  </pc:docChgLst>
  <pc:docChgLst>
    <pc:chgData name="u3638367@connect.hku.hk" userId="S::u3638367@connect.hku.hk::09237dc9-99bb-4602-914f-101a10be3279" providerId="AD" clId="Web-{59631522-A9EB-A6EC-D9A8-30E68A47B801}"/>
    <pc:docChg chg="modSld">
      <pc:chgData name="u3638367@connect.hku.hk" userId="S::u3638367@connect.hku.hk::09237dc9-99bb-4602-914f-101a10be3279" providerId="AD" clId="Web-{59631522-A9EB-A6EC-D9A8-30E68A47B801}" dt="2025-06-01T11:57:10.005" v="8" actId="20577"/>
      <pc:docMkLst>
        <pc:docMk/>
      </pc:docMkLst>
      <pc:sldChg chg="modSp">
        <pc:chgData name="u3638367@connect.hku.hk" userId="S::u3638367@connect.hku.hk::09237dc9-99bb-4602-914f-101a10be3279" providerId="AD" clId="Web-{59631522-A9EB-A6EC-D9A8-30E68A47B801}" dt="2025-06-01T11:57:10.005" v="8" actId="20577"/>
        <pc:sldMkLst>
          <pc:docMk/>
          <pc:sldMk cId="1761934724" sldId="1252"/>
        </pc:sldMkLst>
        <pc:spChg chg="mod">
          <ac:chgData name="u3638367@connect.hku.hk" userId="S::u3638367@connect.hku.hk::09237dc9-99bb-4602-914f-101a10be3279" providerId="AD" clId="Web-{59631522-A9EB-A6EC-D9A8-30E68A47B801}" dt="2025-06-01T11:57:10.005" v="8" actId="20577"/>
          <ac:spMkLst>
            <pc:docMk/>
            <pc:sldMk cId="1761934724" sldId="1252"/>
            <ac:spMk id="18" creationId="{DD1733FE-AF14-C9DC-A5A4-457D572E733A}"/>
          </ac:spMkLst>
        </pc:spChg>
      </pc:sldChg>
    </pc:docChg>
  </pc:docChgLst>
  <pc:docChgLst>
    <pc:chgData name="u3638367@connect.hku.hk" userId="S::u3638367@connect.hku.hk::09237dc9-99bb-4602-914f-101a10be3279" providerId="AD" clId="Web-{11CAA8DE-C799-7C48-EEAD-2D6B7A616BF8}"/>
    <pc:docChg chg="modSld">
      <pc:chgData name="u3638367@connect.hku.hk" userId="S::u3638367@connect.hku.hk::09237dc9-99bb-4602-914f-101a10be3279" providerId="AD" clId="Web-{11CAA8DE-C799-7C48-EEAD-2D6B7A616BF8}" dt="2025-05-07T06:56:26.438" v="6" actId="20577"/>
      <pc:docMkLst>
        <pc:docMk/>
      </pc:docMkLst>
      <pc:sldChg chg="modSp">
        <pc:chgData name="u3638367@connect.hku.hk" userId="S::u3638367@connect.hku.hk::09237dc9-99bb-4602-914f-101a10be3279" providerId="AD" clId="Web-{11CAA8DE-C799-7C48-EEAD-2D6B7A616BF8}" dt="2025-05-07T06:56:26.438" v="6" actId="20577"/>
        <pc:sldMkLst>
          <pc:docMk/>
          <pc:sldMk cId="721745621" sldId="1204"/>
        </pc:sldMkLst>
      </pc:sldChg>
    </pc:docChg>
  </pc:docChgLst>
  <pc:docChgLst>
    <pc:chgData name="u3638367@connect.hku.hk" userId="S::u3638367@connect.hku.hk::09237dc9-99bb-4602-914f-101a10be3279" providerId="AD" clId="Web-{09580D22-6B57-C9F5-1384-C67DE5F5F937}"/>
    <pc:docChg chg="modSld">
      <pc:chgData name="u3638367@connect.hku.hk" userId="S::u3638367@connect.hku.hk::09237dc9-99bb-4602-914f-101a10be3279" providerId="AD" clId="Web-{09580D22-6B57-C9F5-1384-C67DE5F5F937}" dt="2025-06-02T06:05:39.343" v="1816"/>
      <pc:docMkLst>
        <pc:docMk/>
      </pc:docMkLst>
      <pc:sldChg chg="modSp modNotes">
        <pc:chgData name="u3638367@connect.hku.hk" userId="S::u3638367@connect.hku.hk::09237dc9-99bb-4602-914f-101a10be3279" providerId="AD" clId="Web-{09580D22-6B57-C9F5-1384-C67DE5F5F937}" dt="2025-06-02T04:55:00.064" v="911"/>
        <pc:sldMkLst>
          <pc:docMk/>
          <pc:sldMk cId="979328926" sldId="1203"/>
        </pc:sldMkLst>
        <pc:graphicFrameChg chg="mod modGraphic">
          <ac:chgData name="u3638367@connect.hku.hk" userId="S::u3638367@connect.hku.hk::09237dc9-99bb-4602-914f-101a10be3279" providerId="AD" clId="Web-{09580D22-6B57-C9F5-1384-C67DE5F5F937}" dt="2025-06-02T04:55:00.064" v="911"/>
          <ac:graphicFrameMkLst>
            <pc:docMk/>
            <pc:sldMk cId="979328926" sldId="1203"/>
            <ac:graphicFrameMk id="4" creationId="{E61A382E-8286-A64D-25D4-3264DD479CF9}"/>
          </ac:graphicFrameMkLst>
        </pc:graphicFrameChg>
      </pc:sldChg>
      <pc:sldChg chg="modNotes">
        <pc:chgData name="u3638367@connect.hku.hk" userId="S::u3638367@connect.hku.hk::09237dc9-99bb-4602-914f-101a10be3279" providerId="AD" clId="Web-{09580D22-6B57-C9F5-1384-C67DE5F5F937}" dt="2025-06-02T04:25:41.340" v="11"/>
        <pc:sldMkLst>
          <pc:docMk/>
          <pc:sldMk cId="1307259135" sldId="1206"/>
        </pc:sldMkLst>
      </pc:sldChg>
      <pc:sldChg chg="modSp modNotes">
        <pc:chgData name="u3638367@connect.hku.hk" userId="S::u3638367@connect.hku.hk::09237dc9-99bb-4602-914f-101a10be3279" providerId="AD" clId="Web-{09580D22-6B57-C9F5-1384-C67DE5F5F937}" dt="2025-06-02T04:56:46.614" v="919" actId="20577"/>
        <pc:sldMkLst>
          <pc:docMk/>
          <pc:sldMk cId="3816173873" sldId="1251"/>
        </pc:sldMkLst>
        <pc:spChg chg="mod">
          <ac:chgData name="u3638367@connect.hku.hk" userId="S::u3638367@connect.hku.hk::09237dc9-99bb-4602-914f-101a10be3279" providerId="AD" clId="Web-{09580D22-6B57-C9F5-1384-C67DE5F5F937}" dt="2025-06-02T04:56:46.614" v="919" actId="20577"/>
          <ac:spMkLst>
            <pc:docMk/>
            <pc:sldMk cId="3816173873" sldId="1251"/>
            <ac:spMk id="18" creationId="{93B5C05E-5052-EAAE-6632-FBEC9D0A91FC}"/>
          </ac:spMkLst>
        </pc:spChg>
      </pc:sldChg>
      <pc:sldChg chg="modSp modNotes">
        <pc:chgData name="u3638367@connect.hku.hk" userId="S::u3638367@connect.hku.hk::09237dc9-99bb-4602-914f-101a10be3279" providerId="AD" clId="Web-{09580D22-6B57-C9F5-1384-C67DE5F5F937}" dt="2025-06-02T04:56:23.489" v="914" actId="20577"/>
        <pc:sldMkLst>
          <pc:docMk/>
          <pc:sldMk cId="1761934724" sldId="1252"/>
        </pc:sldMkLst>
        <pc:spChg chg="mod">
          <ac:chgData name="u3638367@connect.hku.hk" userId="S::u3638367@connect.hku.hk::09237dc9-99bb-4602-914f-101a10be3279" providerId="AD" clId="Web-{09580D22-6B57-C9F5-1384-C67DE5F5F937}" dt="2025-06-02T04:56:23.489" v="914" actId="20577"/>
          <ac:spMkLst>
            <pc:docMk/>
            <pc:sldMk cId="1761934724" sldId="1252"/>
            <ac:spMk id="18" creationId="{DD1733FE-AF14-C9DC-A5A4-457D572E733A}"/>
          </ac:spMkLst>
        </pc:spChg>
      </pc:sldChg>
      <pc:sldChg chg="modSp modNotes">
        <pc:chgData name="u3638367@connect.hku.hk" userId="S::u3638367@connect.hku.hk::09237dc9-99bb-4602-914f-101a10be3279" providerId="AD" clId="Web-{09580D22-6B57-C9F5-1384-C67DE5F5F937}" dt="2025-06-02T06:04:49.326" v="1800"/>
        <pc:sldMkLst>
          <pc:docMk/>
          <pc:sldMk cId="2467009335" sldId="1253"/>
        </pc:sldMkLst>
        <pc:spChg chg="mod">
          <ac:chgData name="u3638367@connect.hku.hk" userId="S::u3638367@connect.hku.hk::09237dc9-99bb-4602-914f-101a10be3279" providerId="AD" clId="Web-{09580D22-6B57-C9F5-1384-C67DE5F5F937}" dt="2025-06-02T04:32:53.721" v="296" actId="20577"/>
          <ac:spMkLst>
            <pc:docMk/>
            <pc:sldMk cId="2467009335" sldId="1253"/>
            <ac:spMk id="18" creationId="{D7C2955C-BD11-24E3-64E6-C242F541C4F0}"/>
          </ac:spMkLst>
        </pc:spChg>
      </pc:sldChg>
      <pc:sldChg chg="modSp modNotes">
        <pc:chgData name="u3638367@connect.hku.hk" userId="S::u3638367@connect.hku.hk::09237dc9-99bb-4602-914f-101a10be3279" providerId="AD" clId="Web-{09580D22-6B57-C9F5-1384-C67DE5F5F937}" dt="2025-06-02T04:41:00.900" v="612"/>
        <pc:sldMkLst>
          <pc:docMk/>
          <pc:sldMk cId="1954263905" sldId="1254"/>
        </pc:sldMkLst>
        <pc:spChg chg="mod">
          <ac:chgData name="u3638367@connect.hku.hk" userId="S::u3638367@connect.hku.hk::09237dc9-99bb-4602-914f-101a10be3279" providerId="AD" clId="Web-{09580D22-6B57-C9F5-1384-C67DE5F5F937}" dt="2025-06-02T04:37:40.100" v="470" actId="20577"/>
          <ac:spMkLst>
            <pc:docMk/>
            <pc:sldMk cId="1954263905" sldId="1254"/>
            <ac:spMk id="18" creationId="{24493DD6-1AB5-BBF0-46C5-C3E368F5CC97}"/>
          </ac:spMkLst>
        </pc:spChg>
        <pc:graphicFrameChg chg="mod modGraphic">
          <ac:chgData name="u3638367@connect.hku.hk" userId="S::u3638367@connect.hku.hk::09237dc9-99bb-4602-914f-101a10be3279" providerId="AD" clId="Web-{09580D22-6B57-C9F5-1384-C67DE5F5F937}" dt="2025-06-02T04:38:50.976" v="543"/>
          <ac:graphicFrameMkLst>
            <pc:docMk/>
            <pc:sldMk cId="1954263905" sldId="1254"/>
            <ac:graphicFrameMk id="4" creationId="{37B76EB8-9127-E331-B27F-5B29D6C80345}"/>
          </ac:graphicFrameMkLst>
        </pc:graphicFrameChg>
      </pc:sldChg>
      <pc:sldChg chg="modSp modNotes">
        <pc:chgData name="u3638367@connect.hku.hk" userId="S::u3638367@connect.hku.hk::09237dc9-99bb-4602-914f-101a10be3279" providerId="AD" clId="Web-{09580D22-6B57-C9F5-1384-C67DE5F5F937}" dt="2025-06-02T05:49:24.346" v="1734"/>
        <pc:sldMkLst>
          <pc:docMk/>
          <pc:sldMk cId="431379616" sldId="1258"/>
        </pc:sldMkLst>
        <pc:spChg chg="mod">
          <ac:chgData name="u3638367@connect.hku.hk" userId="S::u3638367@connect.hku.hk::09237dc9-99bb-4602-914f-101a10be3279" providerId="AD" clId="Web-{09580D22-6B57-C9F5-1384-C67DE5F5F937}" dt="2025-06-02T05:45:27.574" v="1671" actId="1076"/>
          <ac:spMkLst>
            <pc:docMk/>
            <pc:sldMk cId="431379616" sldId="1258"/>
            <ac:spMk id="3" creationId="{0F6BCBD6-1EB6-BD9B-BC5B-F0DF34F2BD39}"/>
          </ac:spMkLst>
        </pc:spChg>
        <pc:spChg chg="mod">
          <ac:chgData name="u3638367@connect.hku.hk" userId="S::u3638367@connect.hku.hk::09237dc9-99bb-4602-914f-101a10be3279" providerId="AD" clId="Web-{09580D22-6B57-C9F5-1384-C67DE5F5F937}" dt="2025-06-02T05:40:16.783" v="1603" actId="14100"/>
          <ac:spMkLst>
            <pc:docMk/>
            <pc:sldMk cId="431379616" sldId="1258"/>
            <ac:spMk id="8" creationId="{ACADCA61-51E6-03BE-069D-1E1B6D8B46C1}"/>
          </ac:spMkLst>
        </pc:spChg>
        <pc:spChg chg="mod">
          <ac:chgData name="u3638367@connect.hku.hk" userId="S::u3638367@connect.hku.hk::09237dc9-99bb-4602-914f-101a10be3279" providerId="AD" clId="Web-{09580D22-6B57-C9F5-1384-C67DE5F5F937}" dt="2025-06-02T05:45:30.074" v="1672" actId="20577"/>
          <ac:spMkLst>
            <pc:docMk/>
            <pc:sldMk cId="431379616" sldId="1258"/>
            <ac:spMk id="18" creationId="{53595E55-2CEB-1FA9-D4FE-7D78BC2AF57E}"/>
          </ac:spMkLst>
        </pc:spChg>
      </pc:sldChg>
      <pc:sldChg chg="modSp modNotes">
        <pc:chgData name="u3638367@connect.hku.hk" userId="S::u3638367@connect.hku.hk::09237dc9-99bb-4602-914f-101a10be3279" providerId="AD" clId="Web-{09580D22-6B57-C9F5-1384-C67DE5F5F937}" dt="2025-06-02T05:28:32.904" v="1327"/>
        <pc:sldMkLst>
          <pc:docMk/>
          <pc:sldMk cId="1867749775" sldId="1259"/>
        </pc:sldMkLst>
        <pc:spChg chg="mod">
          <ac:chgData name="u3638367@connect.hku.hk" userId="S::u3638367@connect.hku.hk::09237dc9-99bb-4602-914f-101a10be3279" providerId="AD" clId="Web-{09580D22-6B57-C9F5-1384-C67DE5F5F937}" dt="2025-06-02T05:22:31.862" v="1096" actId="20577"/>
          <ac:spMkLst>
            <pc:docMk/>
            <pc:sldMk cId="1867749775" sldId="1259"/>
            <ac:spMk id="18" creationId="{7205C7A3-6C90-FA79-C913-31FF814CAF60}"/>
          </ac:spMkLst>
        </pc:spChg>
      </pc:sldChg>
      <pc:sldChg chg="modNotes">
        <pc:chgData name="u3638367@connect.hku.hk" userId="S::u3638367@connect.hku.hk::09237dc9-99bb-4602-914f-101a10be3279" providerId="AD" clId="Web-{09580D22-6B57-C9F5-1384-C67DE5F5F937}" dt="2025-06-02T04:42:28.338" v="645"/>
        <pc:sldMkLst>
          <pc:docMk/>
          <pc:sldMk cId="4168246625" sldId="1260"/>
        </pc:sldMkLst>
      </pc:sldChg>
      <pc:sldChg chg="modNotes">
        <pc:chgData name="u3638367@connect.hku.hk" userId="S::u3638367@connect.hku.hk::09237dc9-99bb-4602-914f-101a10be3279" providerId="AD" clId="Web-{09580D22-6B57-C9F5-1384-C67DE5F5F937}" dt="2025-06-02T04:45:15.731" v="723"/>
        <pc:sldMkLst>
          <pc:docMk/>
          <pc:sldMk cId="340605906" sldId="1261"/>
        </pc:sldMkLst>
      </pc:sldChg>
      <pc:sldChg chg="modNotes">
        <pc:chgData name="u3638367@connect.hku.hk" userId="S::u3638367@connect.hku.hk::09237dc9-99bb-4602-914f-101a10be3279" providerId="AD" clId="Web-{09580D22-6B57-C9F5-1384-C67DE5F5F937}" dt="2025-06-02T04:47:24.358" v="733"/>
        <pc:sldMkLst>
          <pc:docMk/>
          <pc:sldMk cId="758294205" sldId="1263"/>
        </pc:sldMkLst>
      </pc:sldChg>
      <pc:sldChg chg="delSp modSp modNotes">
        <pc:chgData name="u3638367@connect.hku.hk" userId="S::u3638367@connect.hku.hk::09237dc9-99bb-4602-914f-101a10be3279" providerId="AD" clId="Web-{09580D22-6B57-C9F5-1384-C67DE5F5F937}" dt="2025-06-02T06:05:39.343" v="1816"/>
        <pc:sldMkLst>
          <pc:docMk/>
          <pc:sldMk cId="3381520607" sldId="1265"/>
        </pc:sldMkLst>
        <pc:spChg chg="mod">
          <ac:chgData name="u3638367@connect.hku.hk" userId="S::u3638367@connect.hku.hk::09237dc9-99bb-4602-914f-101a10be3279" providerId="AD" clId="Web-{09580D22-6B57-C9F5-1384-C67DE5F5F937}" dt="2025-06-02T06:05:39.030" v="1801"/>
          <ac:spMkLst>
            <pc:docMk/>
            <pc:sldMk cId="3381520607" sldId="1265"/>
            <ac:spMk id="10" creationId="{B9EA4122-02E1-5CB8-AF6D-9EE12C5BB03B}"/>
          </ac:spMkLst>
        </pc:spChg>
        <pc:spChg chg="mod">
          <ac:chgData name="u3638367@connect.hku.hk" userId="S::u3638367@connect.hku.hk::09237dc9-99bb-4602-914f-101a10be3279" providerId="AD" clId="Web-{09580D22-6B57-C9F5-1384-C67DE5F5F937}" dt="2025-06-02T06:05:39.030" v="1802"/>
          <ac:spMkLst>
            <pc:docMk/>
            <pc:sldMk cId="3381520607" sldId="1265"/>
            <ac:spMk id="11" creationId="{9614FC74-537F-B7FA-1EE3-413767831B82}"/>
          </ac:spMkLst>
        </pc:spChg>
        <pc:spChg chg="mod">
          <ac:chgData name="u3638367@connect.hku.hk" userId="S::u3638367@connect.hku.hk::09237dc9-99bb-4602-914f-101a10be3279" providerId="AD" clId="Web-{09580D22-6B57-C9F5-1384-C67DE5F5F937}" dt="2025-06-02T06:05:39.030" v="1803"/>
          <ac:spMkLst>
            <pc:docMk/>
            <pc:sldMk cId="3381520607" sldId="1265"/>
            <ac:spMk id="12" creationId="{9052C21A-1444-E153-3354-BB61366EED26}"/>
          </ac:spMkLst>
        </pc:spChg>
        <pc:spChg chg="del">
          <ac:chgData name="u3638367@connect.hku.hk" userId="S::u3638367@connect.hku.hk::09237dc9-99bb-4602-914f-101a10be3279" providerId="AD" clId="Web-{09580D22-6B57-C9F5-1384-C67DE5F5F937}" dt="2025-06-02T05:49:55.472" v="1735"/>
          <ac:spMkLst>
            <pc:docMk/>
            <pc:sldMk cId="3381520607" sldId="1265"/>
            <ac:spMk id="13" creationId="{C15F6BFA-EA1E-8572-FFF8-CCA9A8CCBB04}"/>
          </ac:spMkLst>
        </pc:spChg>
        <pc:spChg chg="mod">
          <ac:chgData name="u3638367@connect.hku.hk" userId="S::u3638367@connect.hku.hk::09237dc9-99bb-4602-914f-101a10be3279" providerId="AD" clId="Web-{09580D22-6B57-C9F5-1384-C67DE5F5F937}" dt="2025-06-02T06:05:39.030" v="1804"/>
          <ac:spMkLst>
            <pc:docMk/>
            <pc:sldMk cId="3381520607" sldId="1265"/>
            <ac:spMk id="15" creationId="{CFF7928D-5126-3111-1D46-55E66911795D}"/>
          </ac:spMkLst>
        </pc:spChg>
        <pc:spChg chg="mod">
          <ac:chgData name="u3638367@connect.hku.hk" userId="S::u3638367@connect.hku.hk::09237dc9-99bb-4602-914f-101a10be3279" providerId="AD" clId="Web-{09580D22-6B57-C9F5-1384-C67DE5F5F937}" dt="2025-06-02T06:05:39.030" v="1805"/>
          <ac:spMkLst>
            <pc:docMk/>
            <pc:sldMk cId="3381520607" sldId="1265"/>
            <ac:spMk id="16" creationId="{3CB69587-87A1-9BF4-651C-F19C730334B3}"/>
          </ac:spMkLst>
        </pc:spChg>
        <pc:spChg chg="mod">
          <ac:chgData name="u3638367@connect.hku.hk" userId="S::u3638367@connect.hku.hk::09237dc9-99bb-4602-914f-101a10be3279" providerId="AD" clId="Web-{09580D22-6B57-C9F5-1384-C67DE5F5F937}" dt="2025-06-02T06:05:39.030" v="1806"/>
          <ac:spMkLst>
            <pc:docMk/>
            <pc:sldMk cId="3381520607" sldId="1265"/>
            <ac:spMk id="17" creationId="{BCC84147-E471-96F9-BB50-B2B5CC0DFA1B}"/>
          </ac:spMkLst>
        </pc:spChg>
        <pc:spChg chg="mod">
          <ac:chgData name="u3638367@connect.hku.hk" userId="S::u3638367@connect.hku.hk::09237dc9-99bb-4602-914f-101a10be3279" providerId="AD" clId="Web-{09580D22-6B57-C9F5-1384-C67DE5F5F937}" dt="2025-06-02T06:05:39.030" v="1807"/>
          <ac:spMkLst>
            <pc:docMk/>
            <pc:sldMk cId="3381520607" sldId="1265"/>
            <ac:spMk id="19" creationId="{51C51CF4-F82E-9BAB-89C9-EF7F1AEEB959}"/>
          </ac:spMkLst>
        </pc:spChg>
        <pc:spChg chg="mod">
          <ac:chgData name="u3638367@connect.hku.hk" userId="S::u3638367@connect.hku.hk::09237dc9-99bb-4602-914f-101a10be3279" providerId="AD" clId="Web-{09580D22-6B57-C9F5-1384-C67DE5F5F937}" dt="2025-06-02T06:05:39.030" v="1808"/>
          <ac:spMkLst>
            <pc:docMk/>
            <pc:sldMk cId="3381520607" sldId="1265"/>
            <ac:spMk id="22" creationId="{E7CE0A4C-8B8D-C948-A7D0-F5FBDC1B30AD}"/>
          </ac:spMkLst>
        </pc:spChg>
        <pc:spChg chg="mod">
          <ac:chgData name="u3638367@connect.hku.hk" userId="S::u3638367@connect.hku.hk::09237dc9-99bb-4602-914f-101a10be3279" providerId="AD" clId="Web-{09580D22-6B57-C9F5-1384-C67DE5F5F937}" dt="2025-06-02T06:05:39.046" v="1809"/>
          <ac:spMkLst>
            <pc:docMk/>
            <pc:sldMk cId="3381520607" sldId="1265"/>
            <ac:spMk id="23" creationId="{F1B0AC62-3705-AE7E-CA5F-A192D369B0B2}"/>
          </ac:spMkLst>
        </pc:spChg>
        <pc:spChg chg="mod">
          <ac:chgData name="u3638367@connect.hku.hk" userId="S::u3638367@connect.hku.hk::09237dc9-99bb-4602-914f-101a10be3279" providerId="AD" clId="Web-{09580D22-6B57-C9F5-1384-C67DE5F5F937}" dt="2025-06-02T06:05:39.046" v="1810"/>
          <ac:spMkLst>
            <pc:docMk/>
            <pc:sldMk cId="3381520607" sldId="1265"/>
            <ac:spMk id="24" creationId="{F3E111C3-859F-74C4-3D6B-2E5A321C0186}"/>
          </ac:spMkLst>
        </pc:spChg>
        <pc:spChg chg="mod">
          <ac:chgData name="u3638367@connect.hku.hk" userId="S::u3638367@connect.hku.hk::09237dc9-99bb-4602-914f-101a10be3279" providerId="AD" clId="Web-{09580D22-6B57-C9F5-1384-C67DE5F5F937}" dt="2025-06-02T06:05:39.046" v="1811"/>
          <ac:spMkLst>
            <pc:docMk/>
            <pc:sldMk cId="3381520607" sldId="1265"/>
            <ac:spMk id="50" creationId="{3117C2D1-0DFD-BB5F-D227-BC2ADEE83D78}"/>
          </ac:spMkLst>
        </pc:spChg>
        <pc:spChg chg="mod">
          <ac:chgData name="u3638367@connect.hku.hk" userId="S::u3638367@connect.hku.hk::09237dc9-99bb-4602-914f-101a10be3279" providerId="AD" clId="Web-{09580D22-6B57-C9F5-1384-C67DE5F5F937}" dt="2025-06-02T06:05:39.046" v="1812"/>
          <ac:spMkLst>
            <pc:docMk/>
            <pc:sldMk cId="3381520607" sldId="1265"/>
            <ac:spMk id="51" creationId="{29FE65D2-BA08-CCEE-B05C-8ACAEBA607C4}"/>
          </ac:spMkLst>
        </pc:spChg>
        <pc:spChg chg="mod">
          <ac:chgData name="u3638367@connect.hku.hk" userId="S::u3638367@connect.hku.hk::09237dc9-99bb-4602-914f-101a10be3279" providerId="AD" clId="Web-{09580D22-6B57-C9F5-1384-C67DE5F5F937}" dt="2025-06-02T06:05:39.046" v="1813"/>
          <ac:spMkLst>
            <pc:docMk/>
            <pc:sldMk cId="3381520607" sldId="1265"/>
            <ac:spMk id="67" creationId="{C236B4F0-1CDB-5833-6A1A-90ABCA5F57F0}"/>
          </ac:spMkLst>
        </pc:spChg>
        <pc:spChg chg="mod">
          <ac:chgData name="u3638367@connect.hku.hk" userId="S::u3638367@connect.hku.hk::09237dc9-99bb-4602-914f-101a10be3279" providerId="AD" clId="Web-{09580D22-6B57-C9F5-1384-C67DE5F5F937}" dt="2025-06-02T06:05:39.046" v="1814"/>
          <ac:spMkLst>
            <pc:docMk/>
            <pc:sldMk cId="3381520607" sldId="1265"/>
            <ac:spMk id="84" creationId="{69E21640-2317-1106-45FE-1EF6767C4AB2}"/>
          </ac:spMkLst>
        </pc:spChg>
        <pc:spChg chg="mod">
          <ac:chgData name="u3638367@connect.hku.hk" userId="S::u3638367@connect.hku.hk::09237dc9-99bb-4602-914f-101a10be3279" providerId="AD" clId="Web-{09580D22-6B57-C9F5-1384-C67DE5F5F937}" dt="2025-06-02T06:05:39.046" v="1815"/>
          <ac:spMkLst>
            <pc:docMk/>
            <pc:sldMk cId="3381520607" sldId="1265"/>
            <ac:spMk id="86" creationId="{42D2A0FE-51F1-CE07-27F1-C2DC8C19418A}"/>
          </ac:spMkLst>
        </pc:spChg>
        <pc:spChg chg="mod">
          <ac:chgData name="u3638367@connect.hku.hk" userId="S::u3638367@connect.hku.hk::09237dc9-99bb-4602-914f-101a10be3279" providerId="AD" clId="Web-{09580D22-6B57-C9F5-1384-C67DE5F5F937}" dt="2025-06-02T06:05:39.343" v="1816"/>
          <ac:spMkLst>
            <pc:docMk/>
            <pc:sldMk cId="3381520607" sldId="1265"/>
            <ac:spMk id="87" creationId="{4930B797-7043-F27A-B0D9-7A6A8540632F}"/>
          </ac:spMkLst>
        </pc:spChg>
      </pc:sldChg>
      <pc:sldChg chg="modNotes">
        <pc:chgData name="u3638367@connect.hku.hk" userId="S::u3638367@connect.hku.hk::09237dc9-99bb-4602-914f-101a10be3279" providerId="AD" clId="Web-{09580D22-6B57-C9F5-1384-C67DE5F5F937}" dt="2025-06-02T04:53:06.795" v="777"/>
        <pc:sldMkLst>
          <pc:docMk/>
          <pc:sldMk cId="3419773842" sldId="1266"/>
        </pc:sldMkLst>
      </pc:sldChg>
    </pc:docChg>
  </pc:docChgLst>
  <pc:docChgLst>
    <pc:chgData name="u3638367@connect.hku.hk" userId="S::u3638367@connect.hku.hk::09237dc9-99bb-4602-914f-101a10be3279" providerId="AD" clId="Web-{FD75CE68-7214-94D7-356D-BD1A5FD3CF3A}"/>
    <pc:docChg chg="modSld">
      <pc:chgData name="u3638367@connect.hku.hk" userId="S::u3638367@connect.hku.hk::09237dc9-99bb-4602-914f-101a10be3279" providerId="AD" clId="Web-{FD75CE68-7214-94D7-356D-BD1A5FD3CF3A}" dt="2025-06-02T08:20:12.511" v="49"/>
      <pc:docMkLst>
        <pc:docMk/>
      </pc:docMkLst>
      <pc:sldChg chg="modSp modNotes">
        <pc:chgData name="u3638367@connect.hku.hk" userId="S::u3638367@connect.hku.hk::09237dc9-99bb-4602-914f-101a10be3279" providerId="AD" clId="Web-{FD75CE68-7214-94D7-356D-BD1A5FD3CF3A}" dt="2025-06-02T08:12:34.008" v="25"/>
        <pc:sldMkLst>
          <pc:docMk/>
          <pc:sldMk cId="1954263905" sldId="1254"/>
        </pc:sldMkLst>
        <pc:graphicFrameChg chg="mod modGraphic">
          <ac:chgData name="u3638367@connect.hku.hk" userId="S::u3638367@connect.hku.hk::09237dc9-99bb-4602-914f-101a10be3279" providerId="AD" clId="Web-{FD75CE68-7214-94D7-356D-BD1A5FD3CF3A}" dt="2025-06-02T08:11:27.946" v="5"/>
          <ac:graphicFrameMkLst>
            <pc:docMk/>
            <pc:sldMk cId="1954263905" sldId="1254"/>
            <ac:graphicFrameMk id="4" creationId="{37B76EB8-9127-E331-B27F-5B29D6C80345}"/>
          </ac:graphicFrameMkLst>
        </pc:graphicFrameChg>
      </pc:sldChg>
      <pc:sldChg chg="modSp">
        <pc:chgData name="u3638367@connect.hku.hk" userId="S::u3638367@connect.hku.hk::09237dc9-99bb-4602-914f-101a10be3279" providerId="AD" clId="Web-{FD75CE68-7214-94D7-356D-BD1A5FD3CF3A}" dt="2025-06-02T08:17:58.448" v="45" actId="20577"/>
        <pc:sldMkLst>
          <pc:docMk/>
          <pc:sldMk cId="431379616" sldId="1258"/>
        </pc:sldMkLst>
        <pc:spChg chg="mod">
          <ac:chgData name="u3638367@connect.hku.hk" userId="S::u3638367@connect.hku.hk::09237dc9-99bb-4602-914f-101a10be3279" providerId="AD" clId="Web-{FD75CE68-7214-94D7-356D-BD1A5FD3CF3A}" dt="2025-06-02T08:17:58.448" v="45" actId="20577"/>
          <ac:spMkLst>
            <pc:docMk/>
            <pc:sldMk cId="431379616" sldId="1258"/>
            <ac:spMk id="18" creationId="{53595E55-2CEB-1FA9-D4FE-7D78BC2AF57E}"/>
          </ac:spMkLst>
        </pc:spChg>
      </pc:sldChg>
      <pc:sldChg chg="modNotes">
        <pc:chgData name="u3638367@connect.hku.hk" userId="S::u3638367@connect.hku.hk::09237dc9-99bb-4602-914f-101a10be3279" providerId="AD" clId="Web-{FD75CE68-7214-94D7-356D-BD1A5FD3CF3A}" dt="2025-06-02T08:14:47.415" v="42"/>
        <pc:sldMkLst>
          <pc:docMk/>
          <pc:sldMk cId="340605906" sldId="1261"/>
        </pc:sldMkLst>
      </pc:sldChg>
      <pc:sldChg chg="modNotes">
        <pc:chgData name="u3638367@connect.hku.hk" userId="S::u3638367@connect.hku.hk::09237dc9-99bb-4602-914f-101a10be3279" providerId="AD" clId="Web-{FD75CE68-7214-94D7-356D-BD1A5FD3CF3A}" dt="2025-06-02T08:20:12.511" v="49"/>
        <pc:sldMkLst>
          <pc:docMk/>
          <pc:sldMk cId="758294205" sldId="1263"/>
        </pc:sldMkLst>
      </pc:sldChg>
    </pc:docChg>
  </pc:docChgLst>
  <pc:docChgLst>
    <pc:chgData name="Daniel W.K. Yip" userId="e7e88656-3706-410e-930a-adb1cd68a37e" providerId="ADAL" clId="{31D0A7B2-CB6F-46FF-B267-01975F169649}"/>
    <pc:docChg chg="addSld modSld sldOrd">
      <pc:chgData name="Daniel W.K. Yip" userId="e7e88656-3706-410e-930a-adb1cd68a37e" providerId="ADAL" clId="{31D0A7B2-CB6F-46FF-B267-01975F169649}" dt="2025-03-31T02:36:54.217" v="17"/>
      <pc:docMkLst>
        <pc:docMk/>
      </pc:docMkLst>
      <pc:sldChg chg="addSp modSp ord">
        <pc:chgData name="Daniel W.K. Yip" userId="e7e88656-3706-410e-930a-adb1cd68a37e" providerId="ADAL" clId="{31D0A7B2-CB6F-46FF-B267-01975F169649}" dt="2025-03-31T02:34:10.395" v="9"/>
        <pc:sldMkLst>
          <pc:docMk/>
          <pc:sldMk cId="3064637635" sldId="1190"/>
        </pc:sldMkLst>
      </pc:sldChg>
      <pc:sldChg chg="ord">
        <pc:chgData name="Daniel W.K. Yip" userId="e7e88656-3706-410e-930a-adb1cd68a37e" providerId="ADAL" clId="{31D0A7B2-CB6F-46FF-B267-01975F169649}" dt="2025-03-31T02:33:07.829" v="7"/>
        <pc:sldMkLst>
          <pc:docMk/>
          <pc:sldMk cId="979328926" sldId="1203"/>
        </pc:sldMkLst>
      </pc:sldChg>
      <pc:sldChg chg="add">
        <pc:chgData name="Daniel W.K. Yip" userId="e7e88656-3706-410e-930a-adb1cd68a37e" providerId="ADAL" clId="{31D0A7B2-CB6F-46FF-B267-01975F169649}" dt="2025-03-31T02:33:03.373" v="6"/>
        <pc:sldMkLst>
          <pc:docMk/>
          <pc:sldMk cId="721745621" sldId="1204"/>
        </pc:sldMkLst>
      </pc:sldChg>
      <pc:sldChg chg="add">
        <pc:chgData name="Daniel W.K. Yip" userId="e7e88656-3706-410e-930a-adb1cd68a37e" providerId="ADAL" clId="{31D0A7B2-CB6F-46FF-B267-01975F169649}" dt="2025-03-31T02:33:36.353" v="8"/>
        <pc:sldMkLst>
          <pc:docMk/>
          <pc:sldMk cId="1923538949" sldId="1205"/>
        </pc:sldMkLst>
      </pc:sldChg>
      <pc:sldChg chg="add">
        <pc:chgData name="Daniel W.K. Yip" userId="e7e88656-3706-410e-930a-adb1cd68a37e" providerId="ADAL" clId="{31D0A7B2-CB6F-46FF-B267-01975F169649}" dt="2025-03-31T02:34:12.788" v="10"/>
        <pc:sldMkLst>
          <pc:docMk/>
          <pc:sldMk cId="1307259135" sldId="1206"/>
        </pc:sldMkLst>
      </pc:sldChg>
      <pc:sldChg chg="add">
        <pc:chgData name="Daniel W.K. Yip" userId="e7e88656-3706-410e-930a-adb1cd68a37e" providerId="ADAL" clId="{31D0A7B2-CB6F-46FF-B267-01975F169649}" dt="2025-03-31T02:35:51.918" v="11"/>
        <pc:sldMkLst>
          <pc:docMk/>
          <pc:sldMk cId="2489442289" sldId="1207"/>
        </pc:sldMkLst>
      </pc:sldChg>
      <pc:sldChg chg="add">
        <pc:chgData name="Daniel W.K. Yip" userId="e7e88656-3706-410e-930a-adb1cd68a37e" providerId="ADAL" clId="{31D0A7B2-CB6F-46FF-B267-01975F169649}" dt="2025-03-31T02:36:03.843" v="12"/>
        <pc:sldMkLst>
          <pc:docMk/>
          <pc:sldMk cId="3756209501" sldId="1208"/>
        </pc:sldMkLst>
      </pc:sldChg>
      <pc:sldChg chg="add">
        <pc:chgData name="Daniel W.K. Yip" userId="e7e88656-3706-410e-930a-adb1cd68a37e" providerId="ADAL" clId="{31D0A7B2-CB6F-46FF-B267-01975F169649}" dt="2025-03-31T02:36:15.146" v="13"/>
        <pc:sldMkLst>
          <pc:docMk/>
          <pc:sldMk cId="3526860252" sldId="1209"/>
        </pc:sldMkLst>
      </pc:sldChg>
      <pc:sldChg chg="add ord">
        <pc:chgData name="Daniel W.K. Yip" userId="e7e88656-3706-410e-930a-adb1cd68a37e" providerId="ADAL" clId="{31D0A7B2-CB6F-46FF-B267-01975F169649}" dt="2025-03-31T02:36:54.217" v="17"/>
        <pc:sldMkLst>
          <pc:docMk/>
          <pc:sldMk cId="3479896812" sldId="1210"/>
        </pc:sldMkLst>
      </pc:sldChg>
    </pc:docChg>
  </pc:docChgLst>
  <pc:docChgLst>
    <pc:chgData name="Daniel WK. Yip" userId="e7e88656-3706-410e-930a-adb1cd68a37e" providerId="ADAL" clId="{9C4BE9CA-B314-4A98-BEFE-CFFF9D283DB8}"/>
    <pc:docChg chg="undo redo custSel addSld delSld modSld sldOrd modSection">
      <pc:chgData name="Daniel WK. Yip" userId="e7e88656-3706-410e-930a-adb1cd68a37e" providerId="ADAL" clId="{9C4BE9CA-B314-4A98-BEFE-CFFF9D283DB8}" dt="2025-01-20T01:48:59.716" v="6156"/>
      <pc:docMkLst>
        <pc:docMk/>
      </pc:docMkLst>
      <pc:sldChg chg="add">
        <pc:chgData name="Daniel WK. Yip" userId="e7e88656-3706-410e-930a-adb1cd68a37e" providerId="ADAL" clId="{9C4BE9CA-B314-4A98-BEFE-CFFF9D283DB8}" dt="2025-01-20T01:45:51.297" v="6030"/>
        <pc:sldMkLst>
          <pc:docMk/>
          <pc:sldMk cId="2007614411" sldId="1132"/>
        </pc:sldMkLst>
      </pc:sldChg>
      <pc:sldChg chg="add">
        <pc:chgData name="Daniel WK. Yip" userId="e7e88656-3706-410e-930a-adb1cd68a37e" providerId="ADAL" clId="{9C4BE9CA-B314-4A98-BEFE-CFFF9D283DB8}" dt="2025-01-20T01:45:51.297" v="6030"/>
        <pc:sldMkLst>
          <pc:docMk/>
          <pc:sldMk cId="3592472627" sldId="1133"/>
        </pc:sldMkLst>
      </pc:sldChg>
      <pc:sldChg chg="add">
        <pc:chgData name="Daniel WK. Yip" userId="e7e88656-3706-410e-930a-adb1cd68a37e" providerId="ADAL" clId="{9C4BE9CA-B314-4A98-BEFE-CFFF9D283DB8}" dt="2025-01-20T01:45:51.297" v="6030"/>
        <pc:sldMkLst>
          <pc:docMk/>
          <pc:sldMk cId="2397230122" sldId="1136"/>
        </pc:sldMkLst>
      </pc:sldChg>
      <pc:sldChg chg="modSp mod">
        <pc:chgData name="Daniel WK. Yip" userId="e7e88656-3706-410e-930a-adb1cd68a37e" providerId="ADAL" clId="{9C4BE9CA-B314-4A98-BEFE-CFFF9D283DB8}" dt="2025-01-17T08:27:10.047" v="3376" actId="20577"/>
        <pc:sldMkLst>
          <pc:docMk/>
          <pc:sldMk cId="4064356803" sldId="1141"/>
        </pc:sldMkLst>
      </pc:sldChg>
      <pc:sldChg chg="addSp delSp modSp mod modAnim">
        <pc:chgData name="Daniel WK. Yip" userId="e7e88656-3706-410e-930a-adb1cd68a37e" providerId="ADAL" clId="{9C4BE9CA-B314-4A98-BEFE-CFFF9D283DB8}" dt="2025-01-17T09:52:16.113" v="5287"/>
        <pc:sldMkLst>
          <pc:docMk/>
          <pc:sldMk cId="3066300396" sldId="1145"/>
        </pc:sldMkLst>
      </pc:sldChg>
      <pc:sldChg chg="addSp modSp mod modAnim">
        <pc:chgData name="Daniel WK. Yip" userId="e7e88656-3706-410e-930a-adb1cd68a37e" providerId="ADAL" clId="{9C4BE9CA-B314-4A98-BEFE-CFFF9D283DB8}" dt="2025-01-17T09:52:47.512" v="5290"/>
        <pc:sldMkLst>
          <pc:docMk/>
          <pc:sldMk cId="573223300" sldId="1146"/>
        </pc:sldMkLst>
      </pc:sldChg>
      <pc:sldChg chg="modSp del mod">
        <pc:chgData name="Daniel WK. Yip" userId="e7e88656-3706-410e-930a-adb1cd68a37e" providerId="ADAL" clId="{9C4BE9CA-B314-4A98-BEFE-CFFF9D283DB8}" dt="2025-01-20T01:45:00.357" v="6027" actId="47"/>
        <pc:sldMkLst>
          <pc:docMk/>
          <pc:sldMk cId="474345859" sldId="1147"/>
        </pc:sldMkLst>
      </pc:sldChg>
      <pc:sldChg chg="add del mod ord modShow">
        <pc:chgData name="Daniel WK. Yip" userId="e7e88656-3706-410e-930a-adb1cd68a37e" providerId="ADAL" clId="{9C4BE9CA-B314-4A98-BEFE-CFFF9D283DB8}" dt="2025-01-20T01:47:57.391" v="6144" actId="729"/>
        <pc:sldMkLst>
          <pc:docMk/>
          <pc:sldMk cId="2890164259" sldId="1153"/>
        </pc:sldMkLst>
      </pc:sldChg>
      <pc:sldChg chg="addSp delSp modSp mod modAnim">
        <pc:chgData name="Daniel WK. Yip" userId="e7e88656-3706-410e-930a-adb1cd68a37e" providerId="ADAL" clId="{9C4BE9CA-B314-4A98-BEFE-CFFF9D283DB8}" dt="2025-01-20T01:38:52.195" v="5889" actId="20577"/>
        <pc:sldMkLst>
          <pc:docMk/>
          <pc:sldMk cId="580173033" sldId="1155"/>
        </pc:sldMkLst>
      </pc:sldChg>
      <pc:sldChg chg="addSp delSp modSp mod">
        <pc:chgData name="Daniel WK. Yip" userId="e7e88656-3706-410e-930a-adb1cd68a37e" providerId="ADAL" clId="{9C4BE9CA-B314-4A98-BEFE-CFFF9D283DB8}" dt="2025-01-20T01:48:48.164" v="6154" actId="478"/>
        <pc:sldMkLst>
          <pc:docMk/>
          <pc:sldMk cId="2928224282" sldId="1157"/>
        </pc:sldMkLst>
      </pc:sldChg>
      <pc:sldChg chg="modSp mod">
        <pc:chgData name="Daniel WK. Yip" userId="e7e88656-3706-410e-930a-adb1cd68a37e" providerId="ADAL" clId="{9C4BE9CA-B314-4A98-BEFE-CFFF9D283DB8}" dt="2025-01-17T09:59:18.915" v="5328" actId="207"/>
        <pc:sldMkLst>
          <pc:docMk/>
          <pc:sldMk cId="1507004281" sldId="1160"/>
        </pc:sldMkLst>
      </pc:sldChg>
      <pc:sldChg chg="addSp delSp modSp mod ord">
        <pc:chgData name="Daniel WK. Yip" userId="e7e88656-3706-410e-930a-adb1cd68a37e" providerId="ADAL" clId="{9C4BE9CA-B314-4A98-BEFE-CFFF9D283DB8}" dt="2025-01-20T01:48:59.716" v="6156"/>
        <pc:sldMkLst>
          <pc:docMk/>
          <pc:sldMk cId="1141817380" sldId="1188"/>
        </pc:sldMkLst>
      </pc:sldChg>
      <pc:sldChg chg="addSp modSp add mod ord modAnim">
        <pc:chgData name="Daniel WK. Yip" userId="e7e88656-3706-410e-930a-adb1cd68a37e" providerId="ADAL" clId="{9C4BE9CA-B314-4A98-BEFE-CFFF9D283DB8}" dt="2025-01-20T01:39:03.139" v="5899" actId="20577"/>
        <pc:sldMkLst>
          <pc:docMk/>
          <pc:sldMk cId="826770146" sldId="1189"/>
        </pc:sldMkLst>
      </pc:sldChg>
      <pc:sldChg chg="addSp delSp modSp add mod ord">
        <pc:chgData name="Daniel WK. Yip" userId="e7e88656-3706-410e-930a-adb1cd68a37e" providerId="ADAL" clId="{9C4BE9CA-B314-4A98-BEFE-CFFF9D283DB8}" dt="2025-01-20T01:43:39.527" v="6025" actId="20577"/>
        <pc:sldMkLst>
          <pc:docMk/>
          <pc:sldMk cId="1997929590" sldId="1190"/>
        </pc:sldMkLst>
      </pc:sldChg>
      <pc:sldChg chg="add del">
        <pc:chgData name="Daniel WK. Yip" userId="e7e88656-3706-410e-930a-adb1cd68a37e" providerId="ADAL" clId="{9C4BE9CA-B314-4A98-BEFE-CFFF9D283DB8}" dt="2025-01-17T06:59:01.652" v="1635" actId="47"/>
        <pc:sldMkLst>
          <pc:docMk/>
          <pc:sldMk cId="2129798607" sldId="1190"/>
        </pc:sldMkLst>
      </pc:sldChg>
      <pc:sldChg chg="addSp delSp modSp add del mod">
        <pc:chgData name="Daniel WK. Yip" userId="e7e88656-3706-410e-930a-adb1cd68a37e" providerId="ADAL" clId="{9C4BE9CA-B314-4A98-BEFE-CFFF9D283DB8}" dt="2025-01-20T01:44:57.922" v="6026" actId="47"/>
        <pc:sldMkLst>
          <pc:docMk/>
          <pc:sldMk cId="676513679" sldId="1191"/>
        </pc:sldMkLst>
      </pc:sldChg>
      <pc:sldChg chg="addSp delSp modSp add mod">
        <pc:chgData name="Daniel WK. Yip" userId="e7e88656-3706-410e-930a-adb1cd68a37e" providerId="ADAL" clId="{9C4BE9CA-B314-4A98-BEFE-CFFF9D283DB8}" dt="2025-01-20T01:47:19.380" v="6141" actId="20577"/>
        <pc:sldMkLst>
          <pc:docMk/>
          <pc:sldMk cId="3492680151" sldId="1191"/>
        </pc:sldMkLst>
      </pc:sldChg>
    </pc:docChg>
  </pc:docChgLst>
  <pc:docChgLst>
    <pc:chgData name="Daniel WK. Yip" userId="e7e88656-3706-410e-930a-adb1cd68a37e" providerId="ADAL" clId="{D9C92BA5-EA70-464C-93BF-45210ABB2B78}"/>
    <pc:docChg chg="undo redo custSel addSld delSld modSld sldOrd modMainMaster modSection">
      <pc:chgData name="Daniel WK. Yip" userId="e7e88656-3706-410e-930a-adb1cd68a37e" providerId="ADAL" clId="{D9C92BA5-EA70-464C-93BF-45210ABB2B78}" dt="2025-02-27T09:44:19.175" v="2853" actId="1036"/>
      <pc:docMkLst>
        <pc:docMk/>
      </pc:docMkLst>
      <pc:sldChg chg="modSp add mod">
        <pc:chgData name="Daniel WK. Yip" userId="e7e88656-3706-410e-930a-adb1cd68a37e" providerId="ADAL" clId="{D9C92BA5-EA70-464C-93BF-45210ABB2B78}" dt="2025-02-27T08:20:01.830" v="39" actId="20577"/>
        <pc:sldMkLst>
          <pc:docMk/>
          <pc:sldMk cId="1577927603" sldId="944"/>
        </pc:sldMkLst>
      </pc:sldChg>
      <pc:sldChg chg="del">
        <pc:chgData name="Daniel WK. Yip" userId="e7e88656-3706-410e-930a-adb1cd68a37e" providerId="ADAL" clId="{D9C92BA5-EA70-464C-93BF-45210ABB2B78}" dt="2025-02-27T08:20:13.443" v="40" actId="47"/>
        <pc:sldMkLst>
          <pc:docMk/>
          <pc:sldMk cId="2564403217" sldId="1187"/>
        </pc:sldMkLst>
      </pc:sldChg>
      <pc:sldChg chg="del">
        <pc:chgData name="Daniel WK. Yip" userId="e7e88656-3706-410e-930a-adb1cd68a37e" providerId="ADAL" clId="{D9C92BA5-EA70-464C-93BF-45210ABB2B78}" dt="2025-02-27T08:20:13.443" v="40" actId="47"/>
        <pc:sldMkLst>
          <pc:docMk/>
          <pc:sldMk cId="1676243350" sldId="1188"/>
        </pc:sldMkLst>
      </pc:sldChg>
      <pc:sldChg chg="modSp mod">
        <pc:chgData name="Daniel WK. Yip" userId="e7e88656-3706-410e-930a-adb1cd68a37e" providerId="ADAL" clId="{D9C92BA5-EA70-464C-93BF-45210ABB2B78}" dt="2025-02-27T09:20:36.470" v="2281" actId="20577"/>
        <pc:sldMkLst>
          <pc:docMk/>
          <pc:sldMk cId="291707115" sldId="1189"/>
        </pc:sldMkLst>
      </pc:sldChg>
      <pc:sldChg chg="addSp delSp modSp mod">
        <pc:chgData name="Daniel WK. Yip" userId="e7e88656-3706-410e-930a-adb1cd68a37e" providerId="ADAL" clId="{D9C92BA5-EA70-464C-93BF-45210ABB2B78}" dt="2025-02-27T08:55:08.471" v="1501" actId="1076"/>
        <pc:sldMkLst>
          <pc:docMk/>
          <pc:sldMk cId="3064637635" sldId="1190"/>
        </pc:sldMkLst>
      </pc:sldChg>
      <pc:sldChg chg="modSp add del mod">
        <pc:chgData name="Daniel WK. Yip" userId="e7e88656-3706-410e-930a-adb1cd68a37e" providerId="ADAL" clId="{D9C92BA5-EA70-464C-93BF-45210ABB2B78}" dt="2025-02-27T08:22:48.017" v="127" actId="47"/>
        <pc:sldMkLst>
          <pc:docMk/>
          <pc:sldMk cId="1217554136" sldId="1191"/>
        </pc:sldMkLst>
      </pc:sldChg>
      <pc:sldChg chg="del">
        <pc:chgData name="Daniel WK. Yip" userId="e7e88656-3706-410e-930a-adb1cd68a37e" providerId="ADAL" clId="{D9C92BA5-EA70-464C-93BF-45210ABB2B78}" dt="2025-02-27T08:20:13.443" v="40" actId="47"/>
        <pc:sldMkLst>
          <pc:docMk/>
          <pc:sldMk cId="2352544483" sldId="1191"/>
        </pc:sldMkLst>
      </pc:sldChg>
      <pc:sldChg chg="modSp add del mod">
        <pc:chgData name="Daniel WK. Yip" userId="e7e88656-3706-410e-930a-adb1cd68a37e" providerId="ADAL" clId="{D9C92BA5-EA70-464C-93BF-45210ABB2B78}" dt="2025-02-27T08:22:55.772" v="130" actId="47"/>
        <pc:sldMkLst>
          <pc:docMk/>
          <pc:sldMk cId="3754304952" sldId="1192"/>
        </pc:sldMkLst>
      </pc:sldChg>
      <pc:sldChg chg="add del ord">
        <pc:chgData name="Daniel WK. Yip" userId="e7e88656-3706-410e-930a-adb1cd68a37e" providerId="ADAL" clId="{D9C92BA5-EA70-464C-93BF-45210ABB2B78}" dt="2025-02-27T08:09:27.248" v="5" actId="47"/>
        <pc:sldMkLst>
          <pc:docMk/>
          <pc:sldMk cId="4150945939" sldId="1192"/>
        </pc:sldMkLst>
      </pc:sldChg>
      <pc:sldChg chg="modSp new del mod ord">
        <pc:chgData name="Daniel WK. Yip" userId="e7e88656-3706-410e-930a-adb1cd68a37e" providerId="ADAL" clId="{D9C92BA5-EA70-464C-93BF-45210ABB2B78}" dt="2025-02-27T08:19:28.447" v="17" actId="47"/>
        <pc:sldMkLst>
          <pc:docMk/>
          <pc:sldMk cId="4292368188" sldId="1192"/>
        </pc:sldMkLst>
      </pc:sldChg>
      <pc:sldChg chg="modSp add del mod">
        <pc:chgData name="Daniel WK. Yip" userId="e7e88656-3706-410e-930a-adb1cd68a37e" providerId="ADAL" clId="{D9C92BA5-EA70-464C-93BF-45210ABB2B78}" dt="2025-02-27T08:23:03.644" v="133" actId="47"/>
        <pc:sldMkLst>
          <pc:docMk/>
          <pc:sldMk cId="120951106" sldId="1193"/>
        </pc:sldMkLst>
      </pc:sldChg>
      <pc:sldChg chg="modSp add mod">
        <pc:chgData name="Daniel WK. Yip" userId="e7e88656-3706-410e-930a-adb1cd68a37e" providerId="ADAL" clId="{D9C92BA5-EA70-464C-93BF-45210ABB2B78}" dt="2025-02-27T08:37:03.644" v="777" actId="14100"/>
        <pc:sldMkLst>
          <pc:docMk/>
          <pc:sldMk cId="2157300502" sldId="1194"/>
        </pc:sldMkLst>
      </pc:sldChg>
      <pc:sldChg chg="addSp delSp modSp add mod">
        <pc:chgData name="Daniel WK. Yip" userId="e7e88656-3706-410e-930a-adb1cd68a37e" providerId="ADAL" clId="{D9C92BA5-EA70-464C-93BF-45210ABB2B78}" dt="2025-02-27T09:29:25.144" v="2412" actId="20577"/>
        <pc:sldMkLst>
          <pc:docMk/>
          <pc:sldMk cId="1405381088" sldId="1195"/>
        </pc:sldMkLst>
      </pc:sldChg>
      <pc:sldChg chg="addSp delSp modSp add mod">
        <pc:chgData name="Daniel WK. Yip" userId="e7e88656-3706-410e-930a-adb1cd68a37e" providerId="ADAL" clId="{D9C92BA5-EA70-464C-93BF-45210ABB2B78}" dt="2025-02-27T09:21:06.983" v="2288" actId="20577"/>
        <pc:sldMkLst>
          <pc:docMk/>
          <pc:sldMk cId="1389166151" sldId="1196"/>
        </pc:sldMkLst>
      </pc:sldChg>
      <pc:sldChg chg="add del">
        <pc:chgData name="Daniel WK. Yip" userId="e7e88656-3706-410e-930a-adb1cd68a37e" providerId="ADAL" clId="{D9C92BA5-EA70-464C-93BF-45210ABB2B78}" dt="2025-02-27T08:56:44.293" v="1522" actId="47"/>
        <pc:sldMkLst>
          <pc:docMk/>
          <pc:sldMk cId="3499258143" sldId="1197"/>
        </pc:sldMkLst>
      </pc:sldChg>
      <pc:sldChg chg="add del">
        <pc:chgData name="Daniel WK. Yip" userId="e7e88656-3706-410e-930a-adb1cd68a37e" providerId="ADAL" clId="{D9C92BA5-EA70-464C-93BF-45210ABB2B78}" dt="2025-02-27T09:06:23.621" v="1845" actId="47"/>
        <pc:sldMkLst>
          <pc:docMk/>
          <pc:sldMk cId="4116785424" sldId="1198"/>
        </pc:sldMkLst>
      </pc:sldChg>
      <pc:sldChg chg="modSp add del mod">
        <pc:chgData name="Daniel WK. Yip" userId="e7e88656-3706-410e-930a-adb1cd68a37e" providerId="ADAL" clId="{D9C92BA5-EA70-464C-93BF-45210ABB2B78}" dt="2025-02-27T09:06:19.797" v="1844" actId="47"/>
        <pc:sldMkLst>
          <pc:docMk/>
          <pc:sldMk cId="121185647" sldId="1199"/>
        </pc:sldMkLst>
      </pc:sldChg>
      <pc:sldChg chg="modSp add del mod ord">
        <pc:chgData name="Daniel WK. Yip" userId="e7e88656-3706-410e-930a-adb1cd68a37e" providerId="ADAL" clId="{D9C92BA5-EA70-464C-93BF-45210ABB2B78}" dt="2025-02-27T09:12:21.153" v="2084" actId="47"/>
        <pc:sldMkLst>
          <pc:docMk/>
          <pc:sldMk cId="801520066" sldId="1200"/>
        </pc:sldMkLst>
      </pc:sldChg>
      <pc:sldChg chg="modSp add del mod ord">
        <pc:chgData name="Daniel WK. Yip" userId="e7e88656-3706-410e-930a-adb1cd68a37e" providerId="ADAL" clId="{D9C92BA5-EA70-464C-93BF-45210ABB2B78}" dt="2025-02-27T09:12:29.199" v="2087" actId="47"/>
        <pc:sldMkLst>
          <pc:docMk/>
          <pc:sldMk cId="99547908" sldId="1201"/>
        </pc:sldMkLst>
      </pc:sldChg>
      <pc:sldChg chg="addSp delSp modSp add mod">
        <pc:chgData name="Daniel WK. Yip" userId="e7e88656-3706-410e-930a-adb1cd68a37e" providerId="ADAL" clId="{D9C92BA5-EA70-464C-93BF-45210ABB2B78}" dt="2025-02-27T09:16:20.300" v="2112" actId="12789"/>
        <pc:sldMkLst>
          <pc:docMk/>
          <pc:sldMk cId="2375751527" sldId="1202"/>
        </pc:sldMkLst>
      </pc:sldChg>
      <pc:sldChg chg="addSp delSp modSp add mod">
        <pc:chgData name="Daniel WK. Yip" userId="e7e88656-3706-410e-930a-adb1cd68a37e" providerId="ADAL" clId="{D9C92BA5-EA70-464C-93BF-45210ABB2B78}" dt="2025-02-27T09:44:19.175" v="2853" actId="1036"/>
        <pc:sldMkLst>
          <pc:docMk/>
          <pc:sldMk cId="979328926" sldId="1203"/>
        </pc:sldMkLst>
      </pc:sldChg>
      <pc:sldChg chg="addSp delSp modSp add mod">
        <pc:chgData name="Daniel WK. Yip" userId="e7e88656-3706-410e-930a-adb1cd68a37e" providerId="ADAL" clId="{D9C92BA5-EA70-464C-93BF-45210ABB2B78}" dt="2025-02-27T09:29:16.163" v="2386" actId="1076"/>
        <pc:sldMkLst>
          <pc:docMk/>
          <pc:sldMk cId="4032348462" sldId="1204"/>
        </pc:sldMkLst>
      </pc:sldChg>
      <pc:sldMasterChg chg="modSldLayout">
        <pc:chgData name="Daniel WK. Yip" userId="e7e88656-3706-410e-930a-adb1cd68a37e" providerId="ADAL" clId="{D9C92BA5-EA70-464C-93BF-45210ABB2B78}" dt="2025-02-27T08:09:19.029" v="1" actId="478"/>
        <pc:sldMasterMkLst>
          <pc:docMk/>
          <pc:sldMasterMk cId="2273009227" sldId="2147483648"/>
        </pc:sldMasterMkLst>
        <pc:sldLayoutChg chg="delSp mod">
          <pc:chgData name="Daniel WK. Yip" userId="e7e88656-3706-410e-930a-adb1cd68a37e" providerId="ADAL" clId="{D9C92BA5-EA70-464C-93BF-45210ABB2B78}" dt="2025-02-27T08:09:17.507" v="0" actId="478"/>
          <pc:sldLayoutMkLst>
            <pc:docMk/>
            <pc:sldMasterMk cId="2273009227" sldId="2147483648"/>
            <pc:sldLayoutMk cId="3067435111" sldId="2147483673"/>
          </pc:sldLayoutMkLst>
        </pc:sldLayoutChg>
        <pc:sldLayoutChg chg="delSp mod">
          <pc:chgData name="Daniel WK. Yip" userId="e7e88656-3706-410e-930a-adb1cd68a37e" providerId="ADAL" clId="{D9C92BA5-EA70-464C-93BF-45210ABB2B78}" dt="2025-02-27T08:09:19.029" v="1" actId="478"/>
          <pc:sldLayoutMkLst>
            <pc:docMk/>
            <pc:sldMasterMk cId="2273009227" sldId="2147483648"/>
            <pc:sldLayoutMk cId="1141877649" sldId="2147483695"/>
          </pc:sldLayoutMkLst>
        </pc:sldLayoutChg>
      </pc:sldMasterChg>
    </pc:docChg>
  </pc:docChgLst>
  <pc:docChgLst>
    <pc:chgData name="Anni Yeung" userId="dcb7d66c-3d5b-4686-a481-4671a2d022da" providerId="ADAL" clId="{FAAAF263-B63E-45E0-91AA-1048D93E05C3}"/>
    <pc:docChg chg="undo redo custSel addSld delSld modSld sldOrd modSection">
      <pc:chgData name="Anni Yeung" userId="dcb7d66c-3d5b-4686-a481-4671a2d022da" providerId="ADAL" clId="{FAAAF263-B63E-45E0-91AA-1048D93E05C3}" dt="2025-05-08T12:22:17.247" v="3600" actId="20577"/>
      <pc:docMkLst>
        <pc:docMk/>
      </pc:docMkLst>
      <pc:sldChg chg="addSp delSp modSp add mod ord">
        <pc:chgData name="Anni Yeung" userId="dcb7d66c-3d5b-4686-a481-4671a2d022da" providerId="ADAL" clId="{FAAAF263-B63E-45E0-91AA-1048D93E05C3}" dt="2025-05-05T09:21:31.465" v="796" actId="207"/>
        <pc:sldMkLst>
          <pc:docMk/>
          <pc:sldMk cId="3716999909" sldId="1215"/>
        </pc:sldMkLst>
      </pc:sldChg>
      <pc:sldChg chg="delSp modSp add del mod ord">
        <pc:chgData name="Anni Yeung" userId="dcb7d66c-3d5b-4686-a481-4671a2d022da" providerId="ADAL" clId="{FAAAF263-B63E-45E0-91AA-1048D93E05C3}" dt="2025-05-05T09:18:11.172" v="569" actId="47"/>
        <pc:sldMkLst>
          <pc:docMk/>
          <pc:sldMk cId="2511305734" sldId="1217"/>
        </pc:sldMkLst>
      </pc:sldChg>
      <pc:sldChg chg="addSp modSp add mod">
        <pc:chgData name="Anni Yeung" userId="dcb7d66c-3d5b-4686-a481-4671a2d022da" providerId="ADAL" clId="{FAAAF263-B63E-45E0-91AA-1048D93E05C3}" dt="2025-05-06T14:00:22.885" v="2541" actId="207"/>
        <pc:sldMkLst>
          <pc:docMk/>
          <pc:sldMk cId="2705524883" sldId="1218"/>
        </pc:sldMkLst>
      </pc:sldChg>
      <pc:sldChg chg="add del">
        <pc:chgData name="Anni Yeung" userId="dcb7d66c-3d5b-4686-a481-4671a2d022da" providerId="ADAL" clId="{FAAAF263-B63E-45E0-91AA-1048D93E05C3}" dt="2025-05-05T09:13:41.852" v="352" actId="47"/>
        <pc:sldMkLst>
          <pc:docMk/>
          <pc:sldMk cId="3454464378" sldId="1231"/>
        </pc:sldMkLst>
      </pc:sldChg>
      <pc:sldChg chg="delSp modSp del mod">
        <pc:chgData name="Anni Yeung" userId="dcb7d66c-3d5b-4686-a481-4671a2d022da" providerId="ADAL" clId="{FAAAF263-B63E-45E0-91AA-1048D93E05C3}" dt="2025-05-05T09:15:06.202" v="362" actId="47"/>
        <pc:sldMkLst>
          <pc:docMk/>
          <pc:sldMk cId="2229218085" sldId="1233"/>
        </pc:sldMkLst>
      </pc:sldChg>
      <pc:sldChg chg="delSp modSp add mod">
        <pc:chgData name="Anni Yeung" userId="dcb7d66c-3d5b-4686-a481-4671a2d022da" providerId="ADAL" clId="{FAAAF263-B63E-45E0-91AA-1048D93E05C3}" dt="2025-05-05T10:12:48.187" v="1855" actId="20577"/>
        <pc:sldMkLst>
          <pc:docMk/>
          <pc:sldMk cId="2311297525" sldId="1233"/>
        </pc:sldMkLst>
      </pc:sldChg>
      <pc:sldChg chg="addSp delSp modSp add mod">
        <pc:chgData name="Anni Yeung" userId="dcb7d66c-3d5b-4686-a481-4671a2d022da" providerId="ADAL" clId="{FAAAF263-B63E-45E0-91AA-1048D93E05C3}" dt="2025-05-08T12:22:06.709" v="3588" actId="1036"/>
        <pc:sldMkLst>
          <pc:docMk/>
          <pc:sldMk cId="2203169041" sldId="1234"/>
        </pc:sldMkLst>
      </pc:sldChg>
      <pc:sldChg chg="modSp add mod">
        <pc:chgData name="Anni Yeung" userId="dcb7d66c-3d5b-4686-a481-4671a2d022da" providerId="ADAL" clId="{FAAAF263-B63E-45E0-91AA-1048D93E05C3}" dt="2025-05-08T12:21:43.391" v="3570" actId="20577"/>
        <pc:sldMkLst>
          <pc:docMk/>
          <pc:sldMk cId="4212534665" sldId="1235"/>
        </pc:sldMkLst>
      </pc:sldChg>
      <pc:sldChg chg="addSp delSp modSp add mod ord">
        <pc:chgData name="Anni Yeung" userId="dcb7d66c-3d5b-4686-a481-4671a2d022da" providerId="ADAL" clId="{FAAAF263-B63E-45E0-91AA-1048D93E05C3}" dt="2025-05-08T12:22:17.247" v="3600" actId="20577"/>
        <pc:sldMkLst>
          <pc:docMk/>
          <pc:sldMk cId="1588241951" sldId="1236"/>
        </pc:sldMkLst>
      </pc:sldChg>
      <pc:sldChg chg="add del">
        <pc:chgData name="Anni Yeung" userId="dcb7d66c-3d5b-4686-a481-4671a2d022da" providerId="ADAL" clId="{FAAAF263-B63E-45E0-91AA-1048D93E05C3}" dt="2025-05-05T09:24:03.161" v="848"/>
        <pc:sldMkLst>
          <pc:docMk/>
          <pc:sldMk cId="2568250235" sldId="1236"/>
        </pc:sldMkLst>
      </pc:sldChg>
      <pc:sldChg chg="addSp delSp modSp add mod">
        <pc:chgData name="Anni Yeung" userId="dcb7d66c-3d5b-4686-a481-4671a2d022da" providerId="ADAL" clId="{FAAAF263-B63E-45E0-91AA-1048D93E05C3}" dt="2025-05-06T14:15:33.870" v="3154" actId="1076"/>
        <pc:sldMkLst>
          <pc:docMk/>
          <pc:sldMk cId="146881696" sldId="1237"/>
        </pc:sldMkLst>
      </pc:sldChg>
      <pc:sldChg chg="add del">
        <pc:chgData name="Anni Yeung" userId="dcb7d66c-3d5b-4686-a481-4671a2d022da" providerId="ADAL" clId="{FAAAF263-B63E-45E0-91AA-1048D93E05C3}" dt="2025-05-05T10:34:56.653" v="2372" actId="47"/>
        <pc:sldMkLst>
          <pc:docMk/>
          <pc:sldMk cId="3403815218" sldId="1237"/>
        </pc:sldMkLst>
      </pc:sldChg>
      <pc:sldChg chg="add del">
        <pc:chgData name="Anni Yeung" userId="dcb7d66c-3d5b-4686-a481-4671a2d022da" providerId="ADAL" clId="{FAAAF263-B63E-45E0-91AA-1048D93E05C3}" dt="2025-05-05T10:23:19.572" v="2093" actId="47"/>
        <pc:sldMkLst>
          <pc:docMk/>
          <pc:sldMk cId="3824436796" sldId="1237"/>
        </pc:sldMkLst>
      </pc:sldChg>
      <pc:sldChg chg="addSp delSp add del mod">
        <pc:chgData name="Anni Yeung" userId="dcb7d66c-3d5b-4686-a481-4671a2d022da" providerId="ADAL" clId="{FAAAF263-B63E-45E0-91AA-1048D93E05C3}" dt="2025-05-06T14:34:25.434" v="3535" actId="47"/>
        <pc:sldMkLst>
          <pc:docMk/>
          <pc:sldMk cId="3293842" sldId="1238"/>
        </pc:sldMkLst>
      </pc:sldChg>
      <pc:sldChg chg="add del">
        <pc:chgData name="Anni Yeung" userId="dcb7d66c-3d5b-4686-a481-4671a2d022da" providerId="ADAL" clId="{FAAAF263-B63E-45E0-91AA-1048D93E05C3}" dt="2025-05-06T14:34:19.276" v="3534" actId="47"/>
        <pc:sldMkLst>
          <pc:docMk/>
          <pc:sldMk cId="1700369472" sldId="1239"/>
        </pc:sldMkLst>
      </pc:sldChg>
      <pc:sldChg chg="addSp delSp modSp add del mod">
        <pc:chgData name="Anni Yeung" userId="dcb7d66c-3d5b-4686-a481-4671a2d022da" providerId="ADAL" clId="{FAAAF263-B63E-45E0-91AA-1048D93E05C3}" dt="2025-05-06T14:09:12.781" v="2906" actId="47"/>
        <pc:sldMkLst>
          <pc:docMk/>
          <pc:sldMk cId="2501973123" sldId="1240"/>
        </pc:sldMkLst>
      </pc:sldChg>
      <pc:sldChg chg="addSp delSp modSp add mod">
        <pc:chgData name="Anni Yeung" userId="dcb7d66c-3d5b-4686-a481-4671a2d022da" providerId="ADAL" clId="{FAAAF263-B63E-45E0-91AA-1048D93E05C3}" dt="2025-05-06T14:15:27.213" v="3152" actId="1036"/>
        <pc:sldMkLst>
          <pc:docMk/>
          <pc:sldMk cId="162795380" sldId="1241"/>
        </pc:sldMkLst>
      </pc:sldChg>
      <pc:sldChg chg="delSp modSp add del mod">
        <pc:chgData name="Anni Yeung" userId="dcb7d66c-3d5b-4686-a481-4671a2d022da" providerId="ADAL" clId="{FAAAF263-B63E-45E0-91AA-1048D93E05C3}" dt="2025-05-06T14:17:14.377" v="3249" actId="47"/>
        <pc:sldMkLst>
          <pc:docMk/>
          <pc:sldMk cId="1222021190" sldId="1242"/>
        </pc:sldMkLst>
      </pc:sldChg>
      <pc:sldChg chg="addSp delSp modSp add mod">
        <pc:chgData name="Anni Yeung" userId="dcb7d66c-3d5b-4686-a481-4671a2d022da" providerId="ADAL" clId="{FAAAF263-B63E-45E0-91AA-1048D93E05C3}" dt="2025-05-06T14:16:43.442" v="3199" actId="1076"/>
        <pc:sldMkLst>
          <pc:docMk/>
          <pc:sldMk cId="1779241079" sldId="1243"/>
        </pc:sldMkLst>
      </pc:sldChg>
      <pc:sldChg chg="addSp delSp modSp add mod">
        <pc:chgData name="Anni Yeung" userId="dcb7d66c-3d5b-4686-a481-4671a2d022da" providerId="ADAL" clId="{FAAAF263-B63E-45E0-91AA-1048D93E05C3}" dt="2025-05-06T14:17:09.420" v="3248" actId="1076"/>
        <pc:sldMkLst>
          <pc:docMk/>
          <pc:sldMk cId="1600314058" sldId="1244"/>
        </pc:sldMkLst>
      </pc:sldChg>
      <pc:sldChg chg="addSp delSp modSp add mod">
        <pc:chgData name="Anni Yeung" userId="dcb7d66c-3d5b-4686-a481-4671a2d022da" providerId="ADAL" clId="{FAAAF263-B63E-45E0-91AA-1048D93E05C3}" dt="2025-05-06T16:01:33.941" v="3560" actId="1038"/>
        <pc:sldMkLst>
          <pc:docMk/>
          <pc:sldMk cId="4272021097" sldId="1245"/>
        </pc:sldMkLst>
      </pc:sldChg>
      <pc:sldChg chg="add del">
        <pc:chgData name="Anni Yeung" userId="dcb7d66c-3d5b-4686-a481-4671a2d022da" providerId="ADAL" clId="{FAAAF263-B63E-45E0-91AA-1048D93E05C3}" dt="2025-05-06T14:18:03.768" v="3254"/>
        <pc:sldMkLst>
          <pc:docMk/>
          <pc:sldMk cId="328112176" sldId="1246"/>
        </pc:sldMkLst>
      </pc:sldChg>
      <pc:sldChg chg="addSp delSp modSp add mod">
        <pc:chgData name="Anni Yeung" userId="dcb7d66c-3d5b-4686-a481-4671a2d022da" providerId="ADAL" clId="{FAAAF263-B63E-45E0-91AA-1048D93E05C3}" dt="2025-05-06T14:34:13.031" v="3532" actId="1076"/>
        <pc:sldMkLst>
          <pc:docMk/>
          <pc:sldMk cId="3213734055" sldId="1246"/>
        </pc:sldMkLst>
      </pc:sldChg>
      <pc:sldChg chg="delSp add del mod">
        <pc:chgData name="Anni Yeung" userId="dcb7d66c-3d5b-4686-a481-4671a2d022da" providerId="ADAL" clId="{FAAAF263-B63E-45E0-91AA-1048D93E05C3}" dt="2025-05-06T14:34:16.015" v="3533" actId="47"/>
        <pc:sldMkLst>
          <pc:docMk/>
          <pc:sldMk cId="4079537890" sldId="1247"/>
        </pc:sldMkLst>
      </pc:sldChg>
      <pc:sldChg chg="addSp delSp modSp add mod">
        <pc:chgData name="Anni Yeung" userId="dcb7d66c-3d5b-4686-a481-4671a2d022da" providerId="ADAL" clId="{FAAAF263-B63E-45E0-91AA-1048D93E05C3}" dt="2025-05-06T14:40:08.952" v="3537" actId="13926"/>
        <pc:sldMkLst>
          <pc:docMk/>
          <pc:sldMk cId="1830068030" sldId="1248"/>
        </pc:sldMkLst>
      </pc:sldChg>
    </pc:docChg>
  </pc:docChgLst>
  <pc:docChgLst>
    <pc:chgData name="Anni Yeung" userId="S::u3637997@connect.hku.hk::dcb7d66c-3d5b-4686-a481-4671a2d022da" providerId="AD" clId="Web-{8EE0D524-EA6C-EB03-0DE2-B9B75110540E}"/>
    <pc:docChg chg="modSld sldOrd">
      <pc:chgData name="Anni Yeung" userId="S::u3637997@connect.hku.hk::dcb7d66c-3d5b-4686-a481-4671a2d022da" providerId="AD" clId="Web-{8EE0D524-EA6C-EB03-0DE2-B9B75110540E}" dt="2025-04-11T17:58:59.888" v="3"/>
      <pc:docMkLst>
        <pc:docMk/>
      </pc:docMkLst>
      <pc:sldChg chg="modSp ord">
        <pc:chgData name="Anni Yeung" userId="S::u3637997@connect.hku.hk::dcb7d66c-3d5b-4686-a481-4671a2d022da" providerId="AD" clId="Web-{8EE0D524-EA6C-EB03-0DE2-B9B75110540E}" dt="2025-04-11T17:58:59.888" v="3"/>
        <pc:sldMkLst>
          <pc:docMk/>
          <pc:sldMk cId="3622057707" sldId="1230"/>
        </pc:sldMkLst>
      </pc:sldChg>
      <pc:sldChg chg="ord">
        <pc:chgData name="Anni Yeung" userId="S::u3637997@connect.hku.hk::dcb7d66c-3d5b-4686-a481-4671a2d022da" providerId="AD" clId="Web-{8EE0D524-EA6C-EB03-0DE2-B9B75110540E}" dt="2025-04-11T17:58:38.981" v="0"/>
        <pc:sldMkLst>
          <pc:docMk/>
          <pc:sldMk cId="3454464378" sldId="1231"/>
        </pc:sldMkLst>
      </pc:sldChg>
    </pc:docChg>
  </pc:docChgLst>
  <pc:docChgLst>
    <pc:chgData name="Daniel WK. Yip" userId="e7e88656-3706-410e-930a-adb1cd68a37e" providerId="ADAL" clId="{FEB833BC-7B78-4FDE-A856-D554B4276026}"/>
    <pc:docChg chg="undo custSel addSld delSld modSld sldOrd modMainMaster modSection">
      <pc:chgData name="Daniel WK. Yip" userId="e7e88656-3706-410e-930a-adb1cd68a37e" providerId="ADAL" clId="{FEB833BC-7B78-4FDE-A856-D554B4276026}" dt="2025-01-23T05:31:24.931" v="6072" actId="6549"/>
      <pc:docMkLst>
        <pc:docMk/>
      </pc:docMkLst>
      <pc:sldChg chg="del">
        <pc:chgData name="Daniel WK. Yip" userId="e7e88656-3706-410e-930a-adb1cd68a37e" providerId="ADAL" clId="{FEB833BC-7B78-4FDE-A856-D554B4276026}" dt="2025-01-22T09:17:00.868" v="2" actId="47"/>
        <pc:sldMkLst>
          <pc:docMk/>
          <pc:sldMk cId="1577927603" sldId="944"/>
        </pc:sldMkLst>
      </pc:sldChg>
      <pc:sldChg chg="del">
        <pc:chgData name="Daniel WK. Yip" userId="e7e88656-3706-410e-930a-adb1cd68a37e" providerId="ADAL" clId="{FEB833BC-7B78-4FDE-A856-D554B4276026}" dt="2025-01-22T09:17:04.587" v="3" actId="47"/>
        <pc:sldMkLst>
          <pc:docMk/>
          <pc:sldMk cId="3517762075" sldId="1098"/>
        </pc:sldMkLst>
      </pc:sldChg>
      <pc:sldChg chg="del">
        <pc:chgData name="Daniel WK. Yip" userId="e7e88656-3706-410e-930a-adb1cd68a37e" providerId="ADAL" clId="{FEB833BC-7B78-4FDE-A856-D554B4276026}" dt="2025-01-22T09:17:04.587" v="3" actId="47"/>
        <pc:sldMkLst>
          <pc:docMk/>
          <pc:sldMk cId="4064356803" sldId="1141"/>
        </pc:sldMkLst>
      </pc:sldChg>
      <pc:sldChg chg="del">
        <pc:chgData name="Daniel WK. Yip" userId="e7e88656-3706-410e-930a-adb1cd68a37e" providerId="ADAL" clId="{FEB833BC-7B78-4FDE-A856-D554B4276026}" dt="2025-01-22T09:17:04.587" v="3" actId="47"/>
        <pc:sldMkLst>
          <pc:docMk/>
          <pc:sldMk cId="3066300396" sldId="1145"/>
        </pc:sldMkLst>
      </pc:sldChg>
      <pc:sldChg chg="del">
        <pc:chgData name="Daniel WK. Yip" userId="e7e88656-3706-410e-930a-adb1cd68a37e" providerId="ADAL" clId="{FEB833BC-7B78-4FDE-A856-D554B4276026}" dt="2025-01-22T09:17:04.587" v="3" actId="47"/>
        <pc:sldMkLst>
          <pc:docMk/>
          <pc:sldMk cId="573223300" sldId="1146"/>
        </pc:sldMkLst>
      </pc:sldChg>
      <pc:sldChg chg="del">
        <pc:chgData name="Daniel WK. Yip" userId="e7e88656-3706-410e-930a-adb1cd68a37e" providerId="ADAL" clId="{FEB833BC-7B78-4FDE-A856-D554B4276026}" dt="2025-01-22T09:17:04.587" v="3" actId="47"/>
        <pc:sldMkLst>
          <pc:docMk/>
          <pc:sldMk cId="580173033" sldId="1155"/>
        </pc:sldMkLst>
      </pc:sldChg>
      <pc:sldChg chg="del">
        <pc:chgData name="Daniel WK. Yip" userId="e7e88656-3706-410e-930a-adb1cd68a37e" providerId="ADAL" clId="{FEB833BC-7B78-4FDE-A856-D554B4276026}" dt="2025-01-22T09:17:04.587" v="3" actId="47"/>
        <pc:sldMkLst>
          <pc:docMk/>
          <pc:sldMk cId="2928224282" sldId="1157"/>
        </pc:sldMkLst>
      </pc:sldChg>
      <pc:sldChg chg="del">
        <pc:chgData name="Daniel WK. Yip" userId="e7e88656-3706-410e-930a-adb1cd68a37e" providerId="ADAL" clId="{FEB833BC-7B78-4FDE-A856-D554B4276026}" dt="2025-01-22T09:17:04.587" v="3" actId="47"/>
        <pc:sldMkLst>
          <pc:docMk/>
          <pc:sldMk cId="1507004281" sldId="1160"/>
        </pc:sldMkLst>
      </pc:sldChg>
      <pc:sldChg chg="addSp delSp modSp mod">
        <pc:chgData name="Daniel WK. Yip" userId="e7e88656-3706-410e-930a-adb1cd68a37e" providerId="ADAL" clId="{FEB833BC-7B78-4FDE-A856-D554B4276026}" dt="2025-01-23T05:31:24.931" v="6072" actId="6549"/>
        <pc:sldMkLst>
          <pc:docMk/>
          <pc:sldMk cId="2564403217" sldId="1187"/>
        </pc:sldMkLst>
      </pc:sldChg>
      <pc:sldChg chg="addSp delSp modSp add mod ord">
        <pc:chgData name="Daniel WK. Yip" userId="e7e88656-3706-410e-930a-adb1cd68a37e" providerId="ADAL" clId="{FEB833BC-7B78-4FDE-A856-D554B4276026}" dt="2025-01-23T05:30:55.028" v="6062" actId="20577"/>
        <pc:sldMkLst>
          <pc:docMk/>
          <pc:sldMk cId="1676243350" sldId="1188"/>
        </pc:sldMkLst>
      </pc:sldChg>
      <pc:sldChg chg="addSp delSp modSp add mod">
        <pc:chgData name="Daniel WK. Yip" userId="e7e88656-3706-410e-930a-adb1cd68a37e" providerId="ADAL" clId="{FEB833BC-7B78-4FDE-A856-D554B4276026}" dt="2025-01-23T03:18:36.859" v="4544" actId="3626"/>
        <pc:sldMkLst>
          <pc:docMk/>
          <pc:sldMk cId="291707115" sldId="1189"/>
        </pc:sldMkLst>
      </pc:sldChg>
      <pc:sldChg chg="del">
        <pc:chgData name="Daniel WK. Yip" userId="e7e88656-3706-410e-930a-adb1cd68a37e" providerId="ADAL" clId="{FEB833BC-7B78-4FDE-A856-D554B4276026}" dt="2025-01-22T09:17:04.587" v="3" actId="47"/>
        <pc:sldMkLst>
          <pc:docMk/>
          <pc:sldMk cId="826770146" sldId="1189"/>
        </pc:sldMkLst>
      </pc:sldChg>
      <pc:sldChg chg="del">
        <pc:chgData name="Daniel WK. Yip" userId="e7e88656-3706-410e-930a-adb1cd68a37e" providerId="ADAL" clId="{FEB833BC-7B78-4FDE-A856-D554B4276026}" dt="2025-01-22T09:17:04.587" v="3" actId="47"/>
        <pc:sldMkLst>
          <pc:docMk/>
          <pc:sldMk cId="1997929590" sldId="1190"/>
        </pc:sldMkLst>
      </pc:sldChg>
      <pc:sldChg chg="addSp delSp modSp add mod ord">
        <pc:chgData name="Daniel WK. Yip" userId="e7e88656-3706-410e-930a-adb1cd68a37e" providerId="ADAL" clId="{FEB833BC-7B78-4FDE-A856-D554B4276026}" dt="2025-01-23T04:47:52.050" v="6059" actId="20577"/>
        <pc:sldMkLst>
          <pc:docMk/>
          <pc:sldMk cId="3064637635" sldId="1190"/>
        </pc:sldMkLst>
      </pc:sldChg>
      <pc:sldChg chg="addSp delSp modSp add mod">
        <pc:chgData name="Daniel WK. Yip" userId="e7e88656-3706-410e-930a-adb1cd68a37e" providerId="ADAL" clId="{FEB833BC-7B78-4FDE-A856-D554B4276026}" dt="2025-01-23T05:31:16.005" v="6069" actId="6549"/>
        <pc:sldMkLst>
          <pc:docMk/>
          <pc:sldMk cId="2352544483" sldId="1191"/>
        </pc:sldMkLst>
      </pc:sldChg>
      <pc:sldChg chg="del">
        <pc:chgData name="Daniel WK. Yip" userId="e7e88656-3706-410e-930a-adb1cd68a37e" providerId="ADAL" clId="{FEB833BC-7B78-4FDE-A856-D554B4276026}" dt="2025-01-22T09:17:04.587" v="3" actId="47"/>
        <pc:sldMkLst>
          <pc:docMk/>
          <pc:sldMk cId="951872843" sldId="1192"/>
        </pc:sldMkLst>
      </pc:sldChg>
      <pc:sldChg chg="del">
        <pc:chgData name="Daniel WK. Yip" userId="e7e88656-3706-410e-930a-adb1cd68a37e" providerId="ADAL" clId="{FEB833BC-7B78-4FDE-A856-D554B4276026}" dt="2025-01-22T09:17:04.587" v="3" actId="47"/>
        <pc:sldMkLst>
          <pc:docMk/>
          <pc:sldMk cId="4239729352" sldId="1193"/>
        </pc:sldMkLst>
      </pc:sldChg>
      <pc:sldChg chg="del">
        <pc:chgData name="Daniel WK. Yip" userId="e7e88656-3706-410e-930a-adb1cd68a37e" providerId="ADAL" clId="{FEB833BC-7B78-4FDE-A856-D554B4276026}" dt="2025-01-22T09:17:04.587" v="3" actId="47"/>
        <pc:sldMkLst>
          <pc:docMk/>
          <pc:sldMk cId="4188695912" sldId="1194"/>
        </pc:sldMkLst>
      </pc:sldChg>
      <pc:sldChg chg="del">
        <pc:chgData name="Daniel WK. Yip" userId="e7e88656-3706-410e-930a-adb1cd68a37e" providerId="ADAL" clId="{FEB833BC-7B78-4FDE-A856-D554B4276026}" dt="2025-01-22T09:17:04.587" v="3" actId="47"/>
        <pc:sldMkLst>
          <pc:docMk/>
          <pc:sldMk cId="1823160493" sldId="1195"/>
        </pc:sldMkLst>
      </pc:sldChg>
      <pc:sldMasterChg chg="delSp mod">
        <pc:chgData name="Daniel WK. Yip" userId="e7e88656-3706-410e-930a-adb1cd68a37e" providerId="ADAL" clId="{FEB833BC-7B78-4FDE-A856-D554B4276026}" dt="2025-01-22T09:16:54.279" v="1" actId="478"/>
        <pc:sldMasterMkLst>
          <pc:docMk/>
          <pc:sldMasterMk cId="2273009227" sldId="2147483648"/>
        </pc:sldMasterMkLst>
      </pc:sldMasterChg>
    </pc:docChg>
  </pc:docChgLst>
  <pc:docChgLst>
    <pc:chgData clId="Web-{8EE0D524-EA6C-EB03-0DE2-B9B75110540E}"/>
    <pc:docChg chg="sldOrd">
      <pc:chgData name="" userId="" providerId="" clId="Web-{8EE0D524-EA6C-EB03-0DE2-B9B75110540E}" dt="2025-04-11T17:58:26.340" v="1"/>
      <pc:docMkLst>
        <pc:docMk/>
      </pc:docMkLst>
      <pc:sldChg chg="ord">
        <pc:chgData name="" userId="" providerId="" clId="Web-{8EE0D524-EA6C-EB03-0DE2-B9B75110540E}" dt="2025-04-11T17:58:26.340" v="1"/>
        <pc:sldMkLst>
          <pc:docMk/>
          <pc:sldMk cId="676116014" sldId="1214"/>
        </pc:sldMkLst>
      </pc:sldChg>
      <pc:sldChg chg="ord">
        <pc:chgData name="" userId="" providerId="" clId="Web-{8EE0D524-EA6C-EB03-0DE2-B9B75110540E}" dt="2025-04-11T17:58:21.543" v="0"/>
        <pc:sldMkLst>
          <pc:docMk/>
          <pc:sldMk cId="3622057707" sldId="1230"/>
        </pc:sldMkLst>
      </pc:sldChg>
    </pc:docChg>
  </pc:docChgLst>
  <pc:docChgLst>
    <pc:chgData name="u3638367@connect.hku.hk" userId="S::u3638367@connect.hku.hk::09237dc9-99bb-4602-914f-101a10be3279" providerId="AD" clId="Web-{83FDB405-B3C7-FFEF-D54B-8B70D8A3600F}"/>
    <pc:docChg chg="modSld">
      <pc:chgData name="u3638367@connect.hku.hk" userId="S::u3638367@connect.hku.hk::09237dc9-99bb-4602-914f-101a10be3279" providerId="AD" clId="Web-{83FDB405-B3C7-FFEF-D54B-8B70D8A3600F}" dt="2025-06-02T10:42:05.670" v="11"/>
      <pc:docMkLst>
        <pc:docMk/>
      </pc:docMkLst>
      <pc:sldChg chg="modNotes">
        <pc:chgData name="u3638367@connect.hku.hk" userId="S::u3638367@connect.hku.hk::09237dc9-99bb-4602-914f-101a10be3279" providerId="AD" clId="Web-{83FDB405-B3C7-FFEF-D54B-8B70D8A3600F}" dt="2025-06-02T10:42:05.670" v="11"/>
        <pc:sldMkLst>
          <pc:docMk/>
          <pc:sldMk cId="3816173873" sldId="1251"/>
        </pc:sldMkLst>
      </pc:sldChg>
    </pc:docChg>
  </pc:docChgLst>
  <pc:docChgLst>
    <pc:chgData name="shavonne@connect.hku.hk" userId="f590fb27-e665-4f7a-9d24-785909c6b21e" providerId="ADAL" clId="{68320EAB-48C4-4402-AB78-644A4874DF01}"/>
    <pc:docChg chg="undo custSel addSld delSld modSld sldOrd modSection">
      <pc:chgData name="shavonne@connect.hku.hk" userId="f590fb27-e665-4f7a-9d24-785909c6b21e" providerId="ADAL" clId="{68320EAB-48C4-4402-AB78-644A4874DF01}" dt="2025-04-07T16:52:59.882" v="1204" actId="20577"/>
      <pc:docMkLst>
        <pc:docMk/>
      </pc:docMkLst>
      <pc:sldChg chg="modSp mod">
        <pc:chgData name="shavonne@connect.hku.hk" userId="f590fb27-e665-4f7a-9d24-785909c6b21e" providerId="ADAL" clId="{68320EAB-48C4-4402-AB78-644A4874DF01}" dt="2025-04-07T16:50:58.888" v="1159" actId="20577"/>
        <pc:sldMkLst>
          <pc:docMk/>
          <pc:sldMk cId="1577927603" sldId="944"/>
        </pc:sldMkLst>
        <pc:spChg chg="mod">
          <ac:chgData name="shavonne@connect.hku.hk" userId="f590fb27-e665-4f7a-9d24-785909c6b21e" providerId="ADAL" clId="{68320EAB-48C4-4402-AB78-644A4874DF01}" dt="2025-04-07T16:50:58.888" v="1159" actId="20577"/>
          <ac:spMkLst>
            <pc:docMk/>
            <pc:sldMk cId="1577927603" sldId="944"/>
            <ac:spMk id="5" creationId="{A60F1125-6541-D885-D77F-F768AE3AD1E8}"/>
          </ac:spMkLst>
        </pc:spChg>
      </pc:sldChg>
      <pc:sldChg chg="modSp mod ord">
        <pc:chgData name="shavonne@connect.hku.hk" userId="f590fb27-e665-4f7a-9d24-785909c6b21e" providerId="ADAL" clId="{68320EAB-48C4-4402-AB78-644A4874DF01}" dt="2025-04-07T16:52:59.882" v="1204" actId="20577"/>
        <pc:sldMkLst>
          <pc:docMk/>
          <pc:sldMk cId="979328926" sldId="1203"/>
        </pc:sldMkLst>
        <pc:spChg chg="mod">
          <ac:chgData name="shavonne@connect.hku.hk" userId="f590fb27-e665-4f7a-9d24-785909c6b21e" providerId="ADAL" clId="{68320EAB-48C4-4402-AB78-644A4874DF01}" dt="2025-04-07T06:12:01.013" v="157" actId="20577"/>
          <ac:spMkLst>
            <pc:docMk/>
            <pc:sldMk cId="979328926" sldId="1203"/>
            <ac:spMk id="5" creationId="{BEBD304C-EAE6-7083-A350-2774869C85C0}"/>
          </ac:spMkLst>
        </pc:spChg>
        <pc:graphicFrameChg chg="mod modGraphic">
          <ac:chgData name="shavonne@connect.hku.hk" userId="f590fb27-e665-4f7a-9d24-785909c6b21e" providerId="ADAL" clId="{68320EAB-48C4-4402-AB78-644A4874DF01}" dt="2025-04-07T16:52:59.882" v="1204" actId="20577"/>
          <ac:graphicFrameMkLst>
            <pc:docMk/>
            <pc:sldMk cId="979328926" sldId="1203"/>
            <ac:graphicFrameMk id="4" creationId="{E61A382E-8286-A64D-25D4-3264DD479CF9}"/>
          </ac:graphicFrameMkLst>
        </pc:graphicFrameChg>
      </pc:sldChg>
      <pc:sldChg chg="modSp mod">
        <pc:chgData name="shavonne@connect.hku.hk" userId="f590fb27-e665-4f7a-9d24-785909c6b21e" providerId="ADAL" clId="{68320EAB-48C4-4402-AB78-644A4874DF01}" dt="2025-04-07T16:30:42.214" v="752" actId="20577"/>
        <pc:sldMkLst>
          <pc:docMk/>
          <pc:sldMk cId="721745621" sldId="1204"/>
        </pc:sldMkLst>
      </pc:sldChg>
      <pc:sldChg chg="modSp mod">
        <pc:chgData name="shavonne@connect.hku.hk" userId="f590fb27-e665-4f7a-9d24-785909c6b21e" providerId="ADAL" clId="{68320EAB-48C4-4402-AB78-644A4874DF01}" dt="2025-04-07T16:50:35.337" v="1148" actId="20577"/>
        <pc:sldMkLst>
          <pc:docMk/>
          <pc:sldMk cId="1307259135" sldId="1206"/>
        </pc:sldMkLst>
        <pc:spChg chg="mod">
          <ac:chgData name="shavonne@connect.hku.hk" userId="f590fb27-e665-4f7a-9d24-785909c6b21e" providerId="ADAL" clId="{68320EAB-48C4-4402-AB78-644A4874DF01}" dt="2025-04-07T16:50:35.337" v="1148" actId="20577"/>
          <ac:spMkLst>
            <pc:docMk/>
            <pc:sldMk cId="1307259135" sldId="1206"/>
            <ac:spMk id="18" creationId="{F3A5E7B3-AAFD-31C5-D62F-E033CDFF6C68}"/>
          </ac:spMkLst>
        </pc:spChg>
      </pc:sldChg>
      <pc:sldChg chg="modSp mod ord">
        <pc:chgData name="shavonne@connect.hku.hk" userId="f590fb27-e665-4f7a-9d24-785909c6b21e" providerId="ADAL" clId="{68320EAB-48C4-4402-AB78-644A4874DF01}" dt="2025-04-07T16:29:54.633" v="739"/>
        <pc:sldMkLst>
          <pc:docMk/>
          <pc:sldMk cId="2489442289" sldId="1207"/>
        </pc:sldMkLst>
      </pc:sldChg>
      <pc:sldChg chg="modSp mod ord">
        <pc:chgData name="shavonne@connect.hku.hk" userId="f590fb27-e665-4f7a-9d24-785909c6b21e" providerId="ADAL" clId="{68320EAB-48C4-4402-AB78-644A4874DF01}" dt="2025-04-07T16:29:57.282" v="740"/>
        <pc:sldMkLst>
          <pc:docMk/>
          <pc:sldMk cId="3128829345" sldId="1211"/>
        </pc:sldMkLst>
      </pc:sldChg>
      <pc:sldChg chg="modSp mod ord">
        <pc:chgData name="shavonne@connect.hku.hk" userId="f590fb27-e665-4f7a-9d24-785909c6b21e" providerId="ADAL" clId="{68320EAB-48C4-4402-AB78-644A4874DF01}" dt="2025-04-07T16:29:47.316" v="737" actId="20577"/>
        <pc:sldMkLst>
          <pc:docMk/>
          <pc:sldMk cId="1665005802" sldId="1212"/>
        </pc:sldMkLst>
      </pc:sldChg>
      <pc:sldChg chg="addSp delSp modSp mod ord">
        <pc:chgData name="shavonne@connect.hku.hk" userId="f590fb27-e665-4f7a-9d24-785909c6b21e" providerId="ADAL" clId="{68320EAB-48C4-4402-AB78-644A4874DF01}" dt="2025-04-07T16:25:37.365" v="718" actId="20577"/>
        <pc:sldMkLst>
          <pc:docMk/>
          <pc:sldMk cId="676116014" sldId="1214"/>
        </pc:sldMkLst>
      </pc:sldChg>
      <pc:sldChg chg="modSp mod">
        <pc:chgData name="shavonne@connect.hku.hk" userId="f590fb27-e665-4f7a-9d24-785909c6b21e" providerId="ADAL" clId="{68320EAB-48C4-4402-AB78-644A4874DF01}" dt="2025-04-07T16:23:19.164" v="686"/>
        <pc:sldMkLst>
          <pc:docMk/>
          <pc:sldMk cId="3716999909" sldId="1215"/>
        </pc:sldMkLst>
      </pc:sldChg>
      <pc:sldChg chg="addSp delSp modSp mod">
        <pc:chgData name="shavonne@connect.hku.hk" userId="f590fb27-e665-4f7a-9d24-785909c6b21e" providerId="ADAL" clId="{68320EAB-48C4-4402-AB78-644A4874DF01}" dt="2025-04-07T16:23:51.096" v="693" actId="478"/>
        <pc:sldMkLst>
          <pc:docMk/>
          <pc:sldMk cId="2511305734" sldId="1217"/>
        </pc:sldMkLst>
      </pc:sldChg>
      <pc:sldChg chg="addSp delSp modSp mod ord">
        <pc:chgData name="shavonne@connect.hku.hk" userId="f590fb27-e665-4f7a-9d24-785909c6b21e" providerId="ADAL" clId="{68320EAB-48C4-4402-AB78-644A4874DF01}" dt="2025-04-07T16:51:55.800" v="1164"/>
        <pc:sldMkLst>
          <pc:docMk/>
          <pc:sldMk cId="2705524883" sldId="1218"/>
        </pc:sldMkLst>
      </pc:sldChg>
      <pc:sldChg chg="modSp mod ord">
        <pc:chgData name="shavonne@connect.hku.hk" userId="f590fb27-e665-4f7a-9d24-785909c6b21e" providerId="ADAL" clId="{68320EAB-48C4-4402-AB78-644A4874DF01}" dt="2025-04-07T16:14:44.516" v="550" actId="20577"/>
        <pc:sldMkLst>
          <pc:docMk/>
          <pc:sldMk cId="1904106889" sldId="1219"/>
        </pc:sldMkLst>
      </pc:sldChg>
      <pc:sldChg chg="modSp mod ord">
        <pc:chgData name="shavonne@connect.hku.hk" userId="f590fb27-e665-4f7a-9d24-785909c6b21e" providerId="ADAL" clId="{68320EAB-48C4-4402-AB78-644A4874DF01}" dt="2025-04-07T16:30:06.681" v="743"/>
        <pc:sldMkLst>
          <pc:docMk/>
          <pc:sldMk cId="4178384717" sldId="1220"/>
        </pc:sldMkLst>
      </pc:sldChg>
      <pc:sldChg chg="addSp delSp modSp mod ord">
        <pc:chgData name="shavonne@connect.hku.hk" userId="f590fb27-e665-4f7a-9d24-785909c6b21e" providerId="ADAL" clId="{68320EAB-48C4-4402-AB78-644A4874DF01}" dt="2025-04-07T16:51:50.835" v="1161"/>
        <pc:sldMkLst>
          <pc:docMk/>
          <pc:sldMk cId="2701945335" sldId="1221"/>
        </pc:sldMkLst>
      </pc:sldChg>
      <pc:sldChg chg="modSp mod ord">
        <pc:chgData name="shavonne@connect.hku.hk" userId="f590fb27-e665-4f7a-9d24-785909c6b21e" providerId="ADAL" clId="{68320EAB-48C4-4402-AB78-644A4874DF01}" dt="2025-04-07T16:30:00.115" v="741"/>
        <pc:sldMkLst>
          <pc:docMk/>
          <pc:sldMk cId="3281065686" sldId="1223"/>
        </pc:sldMkLst>
      </pc:sldChg>
      <pc:sldChg chg="modSp mod ord">
        <pc:chgData name="shavonne@connect.hku.hk" userId="f590fb27-e665-4f7a-9d24-785909c6b21e" providerId="ADAL" clId="{68320EAB-48C4-4402-AB78-644A4874DF01}" dt="2025-04-07T16:30:09.389" v="744"/>
        <pc:sldMkLst>
          <pc:docMk/>
          <pc:sldMk cId="2910208411" sldId="1224"/>
        </pc:sldMkLst>
      </pc:sldChg>
      <pc:sldChg chg="modSp mod">
        <pc:chgData name="shavonne@connect.hku.hk" userId="f590fb27-e665-4f7a-9d24-785909c6b21e" providerId="ADAL" clId="{68320EAB-48C4-4402-AB78-644A4874DF01}" dt="2025-04-07T16:30:48.497" v="753"/>
        <pc:sldMkLst>
          <pc:docMk/>
          <pc:sldMk cId="1570912650" sldId="1225"/>
        </pc:sldMkLst>
      </pc:sldChg>
      <pc:sldChg chg="modSp mod ord">
        <pc:chgData name="shavonne@connect.hku.hk" userId="f590fb27-e665-4f7a-9d24-785909c6b21e" providerId="ADAL" clId="{68320EAB-48C4-4402-AB78-644A4874DF01}" dt="2025-04-07T16:29:52.182" v="738"/>
        <pc:sldMkLst>
          <pc:docMk/>
          <pc:sldMk cId="4182993104" sldId="1226"/>
        </pc:sldMkLst>
      </pc:sldChg>
      <pc:sldChg chg="modSp mod ord">
        <pc:chgData name="shavonne@connect.hku.hk" userId="f590fb27-e665-4f7a-9d24-785909c6b21e" providerId="ADAL" clId="{68320EAB-48C4-4402-AB78-644A4874DF01}" dt="2025-04-07T16:30:03.715" v="742"/>
        <pc:sldMkLst>
          <pc:docMk/>
          <pc:sldMk cId="4192711151" sldId="1227"/>
        </pc:sldMkLst>
      </pc:sldChg>
      <pc:sldChg chg="modSp mod ord">
        <pc:chgData name="shavonne@connect.hku.hk" userId="f590fb27-e665-4f7a-9d24-785909c6b21e" providerId="ADAL" clId="{68320EAB-48C4-4402-AB78-644A4874DF01}" dt="2025-04-07T16:30:11.549" v="745"/>
        <pc:sldMkLst>
          <pc:docMk/>
          <pc:sldMk cId="2101344169" sldId="1228"/>
        </pc:sldMkLst>
      </pc:sldChg>
      <pc:sldChg chg="modSp mod ord">
        <pc:chgData name="shavonne@connect.hku.hk" userId="f590fb27-e665-4f7a-9d24-785909c6b21e" providerId="ADAL" clId="{68320EAB-48C4-4402-AB78-644A4874DF01}" dt="2025-04-07T16:30:14.515" v="746"/>
        <pc:sldMkLst>
          <pc:docMk/>
          <pc:sldMk cId="2016369794" sldId="1229"/>
        </pc:sldMkLst>
      </pc:sldChg>
      <pc:sldChg chg="modSp add del mod">
        <pc:chgData name="shavonne@connect.hku.hk" userId="f590fb27-e665-4f7a-9d24-785909c6b21e" providerId="ADAL" clId="{68320EAB-48C4-4402-AB78-644A4874DF01}" dt="2025-04-07T16:09:55.026" v="485" actId="47"/>
        <pc:sldMkLst>
          <pc:docMk/>
          <pc:sldMk cId="1006401852" sldId="1230"/>
        </pc:sldMkLst>
      </pc:sldChg>
      <pc:sldChg chg="addSp delSp modSp add mod">
        <pc:chgData name="shavonne@connect.hku.hk" userId="f590fb27-e665-4f7a-9d24-785909c6b21e" providerId="ADAL" clId="{68320EAB-48C4-4402-AB78-644A4874DF01}" dt="2025-04-07T16:48:41.242" v="1091" actId="1076"/>
        <pc:sldMkLst>
          <pc:docMk/>
          <pc:sldMk cId="3622057707" sldId="1230"/>
        </pc:sldMkLst>
      </pc:sldChg>
      <pc:sldChg chg="add">
        <pc:chgData name="shavonne@connect.hku.hk" userId="f590fb27-e665-4f7a-9d24-785909c6b21e" providerId="ADAL" clId="{68320EAB-48C4-4402-AB78-644A4874DF01}" dt="2025-04-07T16:34:24.706" v="824" actId="2890"/>
        <pc:sldMkLst>
          <pc:docMk/>
          <pc:sldMk cId="3454464378" sldId="1231"/>
        </pc:sldMkLst>
      </pc:sldChg>
    </pc:docChg>
  </pc:docChgLst>
  <pc:docChgLst>
    <pc:chgData name="u3638128@connect.hku.hk" userId="S::u3638128@connect.hku.hk::78b98bf7-f06b-46bc-b62a-6b36a5045182" providerId="AD" clId="Web-{FFC20386-5B12-AEDD-4013-C2567C52E653}"/>
    <pc:docChg chg="modSld">
      <pc:chgData name="u3638128@connect.hku.hk" userId="S::u3638128@connect.hku.hk::78b98bf7-f06b-46bc-b62a-6b36a5045182" providerId="AD" clId="Web-{FFC20386-5B12-AEDD-4013-C2567C52E653}" dt="2025-04-05T15:10:06.055" v="292" actId="20577"/>
      <pc:docMkLst>
        <pc:docMk/>
      </pc:docMkLst>
      <pc:sldChg chg="addSp delSp modSp">
        <pc:chgData name="u3638128@connect.hku.hk" userId="S::u3638128@connect.hku.hk::78b98bf7-f06b-46bc-b62a-6b36a5045182" providerId="AD" clId="Web-{FFC20386-5B12-AEDD-4013-C2567C52E653}" dt="2025-04-05T15:10:06.055" v="292" actId="20577"/>
        <pc:sldMkLst>
          <pc:docMk/>
          <pc:sldMk cId="721745621" sldId="1204"/>
        </pc:sldMkLst>
      </pc:sldChg>
    </pc:docChg>
  </pc:docChgLst>
  <pc:docChgLst>
    <pc:chgData name="u3638128@connect.hku.hk" userId="S::u3638128@connect.hku.hk::78b98bf7-f06b-46bc-b62a-6b36a5045182" providerId="AD" clId="Web-{7BD4B16E-10A5-A215-F68C-6615B462C17C}"/>
    <pc:docChg chg="addSld modSld modSection">
      <pc:chgData name="u3638128@connect.hku.hk" userId="S::u3638128@connect.hku.hk::78b98bf7-f06b-46bc-b62a-6b36a5045182" providerId="AD" clId="Web-{7BD4B16E-10A5-A215-F68C-6615B462C17C}" dt="2025-04-05T14:47:07.050" v="32" actId="1076"/>
      <pc:docMkLst>
        <pc:docMk/>
      </pc:docMkLst>
      <pc:sldChg chg="addSp delSp modSp">
        <pc:chgData name="u3638128@connect.hku.hk" userId="S::u3638128@connect.hku.hk::78b98bf7-f06b-46bc-b62a-6b36a5045182" providerId="AD" clId="Web-{7BD4B16E-10A5-A215-F68C-6615B462C17C}" dt="2025-04-05T14:46:22.501" v="26"/>
        <pc:sldMkLst>
          <pc:docMk/>
          <pc:sldMk cId="721745621" sldId="1204"/>
        </pc:sldMkLst>
      </pc:sldChg>
      <pc:sldChg chg="addSp modSp new">
        <pc:chgData name="u3638128@connect.hku.hk" userId="S::u3638128@connect.hku.hk::78b98bf7-f06b-46bc-b62a-6b36a5045182" providerId="AD" clId="Web-{7BD4B16E-10A5-A215-F68C-6615B462C17C}" dt="2025-04-05T14:47:07.050" v="32" actId="1076"/>
        <pc:sldMkLst>
          <pc:docMk/>
          <pc:sldMk cId="597989880" sldId="1222"/>
        </pc:sldMkLst>
      </pc:sldChg>
    </pc:docChg>
  </pc:docChgLst>
  <pc:docChgLst>
    <pc:chgData name="Daniel WK. Yip" userId="e7e88656-3706-410e-930a-adb1cd68a37e" providerId="ADAL" clId="{355060C5-7FB0-496C-8174-2159C93C2B1A}"/>
    <pc:docChg chg="custSel modSld">
      <pc:chgData name="Daniel WK. Yip" userId="e7e88656-3706-410e-930a-adb1cd68a37e" providerId="ADAL" clId="{355060C5-7FB0-496C-8174-2159C93C2B1A}" dt="2025-01-21T03:22:37.023" v="43"/>
      <pc:docMkLst>
        <pc:docMk/>
      </pc:docMkLst>
      <pc:sldChg chg="addSp modSp mod">
        <pc:chgData name="Daniel WK. Yip" userId="e7e88656-3706-410e-930a-adb1cd68a37e" providerId="ADAL" clId="{355060C5-7FB0-496C-8174-2159C93C2B1A}" dt="2025-01-21T03:22:10.794" v="25" actId="1076"/>
        <pc:sldMkLst>
          <pc:docMk/>
          <pc:sldMk cId="1577927603" sldId="944"/>
        </pc:sldMkLst>
      </pc:sldChg>
      <pc:sldChg chg="addSp delSp modSp mod">
        <pc:chgData name="Daniel WK. Yip" userId="e7e88656-3706-410e-930a-adb1cd68a37e" providerId="ADAL" clId="{355060C5-7FB0-496C-8174-2159C93C2B1A}" dt="2025-01-21T03:22:20.482" v="31"/>
        <pc:sldMkLst>
          <pc:docMk/>
          <pc:sldMk cId="3066300396" sldId="1145"/>
        </pc:sldMkLst>
      </pc:sldChg>
      <pc:sldChg chg="addSp delSp modSp mod">
        <pc:chgData name="Daniel WK. Yip" userId="e7e88656-3706-410e-930a-adb1cd68a37e" providerId="ADAL" clId="{355060C5-7FB0-496C-8174-2159C93C2B1A}" dt="2025-01-21T03:22:17.536" v="29"/>
        <pc:sldMkLst>
          <pc:docMk/>
          <pc:sldMk cId="573223300" sldId="1146"/>
        </pc:sldMkLst>
      </pc:sldChg>
      <pc:sldChg chg="addSp modSp">
        <pc:chgData name="Daniel WK. Yip" userId="e7e88656-3706-410e-930a-adb1cd68a37e" providerId="ADAL" clId="{355060C5-7FB0-496C-8174-2159C93C2B1A}" dt="2025-01-21T03:22:30.765" v="38"/>
        <pc:sldMkLst>
          <pc:docMk/>
          <pc:sldMk cId="580173033" sldId="1155"/>
        </pc:sldMkLst>
      </pc:sldChg>
      <pc:sldChg chg="addSp delSp modSp mod delAnim">
        <pc:chgData name="Daniel WK. Yip" userId="e7e88656-3706-410e-930a-adb1cd68a37e" providerId="ADAL" clId="{355060C5-7FB0-496C-8174-2159C93C2B1A}" dt="2025-01-21T03:22:23.058" v="33"/>
        <pc:sldMkLst>
          <pc:docMk/>
          <pc:sldMk cId="2928224282" sldId="1157"/>
        </pc:sldMkLst>
      </pc:sldChg>
      <pc:sldChg chg="addSp modSp">
        <pc:chgData name="Daniel WK. Yip" userId="e7e88656-3706-410e-930a-adb1cd68a37e" providerId="ADAL" clId="{355060C5-7FB0-496C-8174-2159C93C2B1A}" dt="2025-01-21T03:22:34.719" v="41"/>
        <pc:sldMkLst>
          <pc:docMk/>
          <pc:sldMk cId="1507004281" sldId="1160"/>
        </pc:sldMkLst>
      </pc:sldChg>
      <pc:sldChg chg="addSp delSp modSp mod">
        <pc:chgData name="Daniel WK. Yip" userId="e7e88656-3706-410e-930a-adb1cd68a37e" providerId="ADAL" clId="{355060C5-7FB0-496C-8174-2159C93C2B1A}" dt="2025-01-21T03:22:14.849" v="27"/>
        <pc:sldMkLst>
          <pc:docMk/>
          <pc:sldMk cId="2564403217" sldId="1187"/>
        </pc:sldMkLst>
      </pc:sldChg>
      <pc:sldChg chg="addSp modSp">
        <pc:chgData name="Daniel WK. Yip" userId="e7e88656-3706-410e-930a-adb1cd68a37e" providerId="ADAL" clId="{355060C5-7FB0-496C-8174-2159C93C2B1A}" dt="2025-01-21T03:22:32.272" v="39"/>
        <pc:sldMkLst>
          <pc:docMk/>
          <pc:sldMk cId="826770146" sldId="1189"/>
        </pc:sldMkLst>
      </pc:sldChg>
      <pc:sldChg chg="addSp modSp">
        <pc:chgData name="Daniel WK. Yip" userId="e7e88656-3706-410e-930a-adb1cd68a37e" providerId="ADAL" clId="{355060C5-7FB0-496C-8174-2159C93C2B1A}" dt="2025-01-21T03:22:33.472" v="40"/>
        <pc:sldMkLst>
          <pc:docMk/>
          <pc:sldMk cId="1997929590" sldId="1190"/>
        </pc:sldMkLst>
      </pc:sldChg>
      <pc:sldChg chg="addSp modSp">
        <pc:chgData name="Daniel WK. Yip" userId="e7e88656-3706-410e-930a-adb1cd68a37e" providerId="ADAL" clId="{355060C5-7FB0-496C-8174-2159C93C2B1A}" dt="2025-01-21T03:22:37.023" v="43"/>
        <pc:sldMkLst>
          <pc:docMk/>
          <pc:sldMk cId="3492680151" sldId="1191"/>
        </pc:sldMkLst>
      </pc:sldChg>
      <pc:sldChg chg="addSp modSp">
        <pc:chgData name="Daniel WK. Yip" userId="e7e88656-3706-410e-930a-adb1cd68a37e" providerId="ADAL" clId="{355060C5-7FB0-496C-8174-2159C93C2B1A}" dt="2025-01-21T03:22:24.897" v="34"/>
        <pc:sldMkLst>
          <pc:docMk/>
          <pc:sldMk cId="951872843" sldId="1192"/>
        </pc:sldMkLst>
      </pc:sldChg>
      <pc:sldChg chg="addSp modSp">
        <pc:chgData name="Daniel WK. Yip" userId="e7e88656-3706-410e-930a-adb1cd68a37e" providerId="ADAL" clId="{355060C5-7FB0-496C-8174-2159C93C2B1A}" dt="2025-01-21T03:22:29.648" v="37"/>
        <pc:sldMkLst>
          <pc:docMk/>
          <pc:sldMk cId="4239729352" sldId="1193"/>
        </pc:sldMkLst>
      </pc:sldChg>
      <pc:sldChg chg="addSp modSp">
        <pc:chgData name="Daniel WK. Yip" userId="e7e88656-3706-410e-930a-adb1cd68a37e" providerId="ADAL" clId="{355060C5-7FB0-496C-8174-2159C93C2B1A}" dt="2025-01-21T03:22:27.678" v="36"/>
        <pc:sldMkLst>
          <pc:docMk/>
          <pc:sldMk cId="4188695912" sldId="1194"/>
        </pc:sldMkLst>
      </pc:sldChg>
      <pc:sldChg chg="addSp modSp">
        <pc:chgData name="Daniel WK. Yip" userId="e7e88656-3706-410e-930a-adb1cd68a37e" providerId="ADAL" clId="{355060C5-7FB0-496C-8174-2159C93C2B1A}" dt="2025-01-21T03:22:26.322" v="35"/>
        <pc:sldMkLst>
          <pc:docMk/>
          <pc:sldMk cId="1823160493" sldId="1195"/>
        </pc:sldMkLst>
      </pc:sldChg>
      <pc:sldChg chg="addSp modSp">
        <pc:chgData name="Daniel WK. Yip" userId="e7e88656-3706-410e-930a-adb1cd68a37e" providerId="ADAL" clId="{355060C5-7FB0-496C-8174-2159C93C2B1A}" dt="2025-01-21T03:22:36.018" v="42"/>
        <pc:sldMkLst>
          <pc:docMk/>
          <pc:sldMk cId="3075421266" sldId="1197"/>
        </pc:sldMkLst>
      </pc:sldChg>
    </pc:docChg>
  </pc:docChgLst>
  <pc:docChgLst>
    <pc:chgData name="shavonne@connect.hku.hk" userId="f590fb27-e665-4f7a-9d24-785909c6b21e" providerId="ADAL" clId="{2B9703A2-C2B5-4FE0-9C93-16C47681FB0D}"/>
    <pc:docChg chg="undo custSel addSld delSld modSld modSection">
      <pc:chgData name="shavonne@connect.hku.hk" userId="f590fb27-e665-4f7a-9d24-785909c6b21e" providerId="ADAL" clId="{2B9703A2-C2B5-4FE0-9C93-16C47681FB0D}" dt="2025-05-07T06:33:38.412" v="1073" actId="20577"/>
      <pc:docMkLst>
        <pc:docMk/>
      </pc:docMkLst>
      <pc:sldChg chg="modSp mod">
        <pc:chgData name="shavonne@connect.hku.hk" userId="f590fb27-e665-4f7a-9d24-785909c6b21e" providerId="ADAL" clId="{2B9703A2-C2B5-4FE0-9C93-16C47681FB0D}" dt="2025-04-26T13:35:35.334" v="4" actId="20577"/>
        <pc:sldMkLst>
          <pc:docMk/>
          <pc:sldMk cId="1577927603" sldId="944"/>
        </pc:sldMkLst>
        <pc:spChg chg="mod">
          <ac:chgData name="shavonne@connect.hku.hk" userId="f590fb27-e665-4f7a-9d24-785909c6b21e" providerId="ADAL" clId="{2B9703A2-C2B5-4FE0-9C93-16C47681FB0D}" dt="2025-04-26T13:35:35.334" v="4" actId="20577"/>
          <ac:spMkLst>
            <pc:docMk/>
            <pc:sldMk cId="1577927603" sldId="944"/>
            <ac:spMk id="5" creationId="{A60F1125-6541-D885-D77F-F768AE3AD1E8}"/>
          </ac:spMkLst>
        </pc:spChg>
      </pc:sldChg>
      <pc:sldChg chg="modSp mod">
        <pc:chgData name="shavonne@connect.hku.hk" userId="f590fb27-e665-4f7a-9d24-785909c6b21e" providerId="ADAL" clId="{2B9703A2-C2B5-4FE0-9C93-16C47681FB0D}" dt="2025-04-26T13:44:02.017" v="726" actId="20577"/>
        <pc:sldMkLst>
          <pc:docMk/>
          <pc:sldMk cId="979328926" sldId="1203"/>
        </pc:sldMkLst>
        <pc:graphicFrameChg chg="mod modGraphic">
          <ac:chgData name="shavonne@connect.hku.hk" userId="f590fb27-e665-4f7a-9d24-785909c6b21e" providerId="ADAL" clId="{2B9703A2-C2B5-4FE0-9C93-16C47681FB0D}" dt="2025-04-26T13:44:02.017" v="726" actId="20577"/>
          <ac:graphicFrameMkLst>
            <pc:docMk/>
            <pc:sldMk cId="979328926" sldId="1203"/>
            <ac:graphicFrameMk id="4" creationId="{E61A382E-8286-A64D-25D4-3264DD479CF9}"/>
          </ac:graphicFrameMkLst>
        </pc:graphicFrameChg>
      </pc:sldChg>
      <pc:sldChg chg="addSp modSp mod">
        <pc:chgData name="shavonne@connect.hku.hk" userId="f590fb27-e665-4f7a-9d24-785909c6b21e" providerId="ADAL" clId="{2B9703A2-C2B5-4FE0-9C93-16C47681FB0D}" dt="2025-04-26T13:45:50.691" v="857" actId="20577"/>
        <pc:sldMkLst>
          <pc:docMk/>
          <pc:sldMk cId="721745621" sldId="1204"/>
        </pc:sldMkLst>
      </pc:sldChg>
      <pc:sldChg chg="addSp modSp mod">
        <pc:chgData name="shavonne@connect.hku.hk" userId="f590fb27-e665-4f7a-9d24-785909c6b21e" providerId="ADAL" clId="{2B9703A2-C2B5-4FE0-9C93-16C47681FB0D}" dt="2025-04-26T13:39:08.301" v="205" actId="20577"/>
        <pc:sldMkLst>
          <pc:docMk/>
          <pc:sldMk cId="1307259135" sldId="1206"/>
        </pc:sldMkLst>
        <pc:spChg chg="mod">
          <ac:chgData name="shavonne@connect.hku.hk" userId="f590fb27-e665-4f7a-9d24-785909c6b21e" providerId="ADAL" clId="{2B9703A2-C2B5-4FE0-9C93-16C47681FB0D}" dt="2025-04-26T13:37:54.167" v="31" actId="6549"/>
          <ac:spMkLst>
            <pc:docMk/>
            <pc:sldMk cId="1307259135" sldId="1206"/>
            <ac:spMk id="5" creationId="{2A3C2257-240E-5DEC-881E-6E6F7373D843}"/>
          </ac:spMkLst>
        </pc:spChg>
        <pc:spChg chg="mod">
          <ac:chgData name="shavonne@connect.hku.hk" userId="f590fb27-e665-4f7a-9d24-785909c6b21e" providerId="ADAL" clId="{2B9703A2-C2B5-4FE0-9C93-16C47681FB0D}" dt="2025-04-26T13:39:08.301" v="205" actId="20577"/>
          <ac:spMkLst>
            <pc:docMk/>
            <pc:sldMk cId="1307259135" sldId="1206"/>
            <ac:spMk id="18" creationId="{F3A5E7B3-AAFD-31C5-D62F-E033CDFF6C68}"/>
          </ac:spMkLst>
        </pc:spChg>
      </pc:sldChg>
      <pc:sldChg chg="del">
        <pc:chgData name="shavonne@connect.hku.hk" userId="f590fb27-e665-4f7a-9d24-785909c6b21e" providerId="ADAL" clId="{2B9703A2-C2B5-4FE0-9C93-16C47681FB0D}" dt="2025-04-26T13:41:10.918" v="497" actId="47"/>
        <pc:sldMkLst>
          <pc:docMk/>
          <pc:sldMk cId="2489442289" sldId="1207"/>
        </pc:sldMkLst>
      </pc:sldChg>
      <pc:sldChg chg="del">
        <pc:chgData name="shavonne@connect.hku.hk" userId="f590fb27-e665-4f7a-9d24-785909c6b21e" providerId="ADAL" clId="{2B9703A2-C2B5-4FE0-9C93-16C47681FB0D}" dt="2025-04-26T13:41:10.918" v="497" actId="47"/>
        <pc:sldMkLst>
          <pc:docMk/>
          <pc:sldMk cId="3128829345" sldId="1211"/>
        </pc:sldMkLst>
      </pc:sldChg>
      <pc:sldChg chg="del">
        <pc:chgData name="shavonne@connect.hku.hk" userId="f590fb27-e665-4f7a-9d24-785909c6b21e" providerId="ADAL" clId="{2B9703A2-C2B5-4FE0-9C93-16C47681FB0D}" dt="2025-04-26T13:41:10.918" v="497" actId="47"/>
        <pc:sldMkLst>
          <pc:docMk/>
          <pc:sldMk cId="1665005802" sldId="1212"/>
        </pc:sldMkLst>
      </pc:sldChg>
      <pc:sldChg chg="del">
        <pc:chgData name="shavonne@connect.hku.hk" userId="f590fb27-e665-4f7a-9d24-785909c6b21e" providerId="ADAL" clId="{2B9703A2-C2B5-4FE0-9C93-16C47681FB0D}" dt="2025-04-26T13:41:10.918" v="497" actId="47"/>
        <pc:sldMkLst>
          <pc:docMk/>
          <pc:sldMk cId="676116014" sldId="1214"/>
        </pc:sldMkLst>
      </pc:sldChg>
      <pc:sldChg chg="del">
        <pc:chgData name="shavonne@connect.hku.hk" userId="f590fb27-e665-4f7a-9d24-785909c6b21e" providerId="ADAL" clId="{2B9703A2-C2B5-4FE0-9C93-16C47681FB0D}" dt="2025-04-26T13:41:10.918" v="497" actId="47"/>
        <pc:sldMkLst>
          <pc:docMk/>
          <pc:sldMk cId="3716999909" sldId="1215"/>
        </pc:sldMkLst>
      </pc:sldChg>
      <pc:sldChg chg="del">
        <pc:chgData name="shavonne@connect.hku.hk" userId="f590fb27-e665-4f7a-9d24-785909c6b21e" providerId="ADAL" clId="{2B9703A2-C2B5-4FE0-9C93-16C47681FB0D}" dt="2025-04-26T13:41:10.918" v="497" actId="47"/>
        <pc:sldMkLst>
          <pc:docMk/>
          <pc:sldMk cId="2511305734" sldId="1217"/>
        </pc:sldMkLst>
      </pc:sldChg>
      <pc:sldChg chg="modSp del mod">
        <pc:chgData name="shavonne@connect.hku.hk" userId="f590fb27-e665-4f7a-9d24-785909c6b21e" providerId="ADAL" clId="{2B9703A2-C2B5-4FE0-9C93-16C47681FB0D}" dt="2025-05-07T06:16:33.333" v="1050" actId="20577"/>
        <pc:sldMkLst>
          <pc:docMk/>
          <pc:sldMk cId="2705524883" sldId="1218"/>
        </pc:sldMkLst>
      </pc:sldChg>
      <pc:sldChg chg="del">
        <pc:chgData name="shavonne@connect.hku.hk" userId="f590fb27-e665-4f7a-9d24-785909c6b21e" providerId="ADAL" clId="{2B9703A2-C2B5-4FE0-9C93-16C47681FB0D}" dt="2025-04-26T13:41:10.918" v="497" actId="47"/>
        <pc:sldMkLst>
          <pc:docMk/>
          <pc:sldMk cId="1904106889" sldId="1219"/>
        </pc:sldMkLst>
      </pc:sldChg>
      <pc:sldChg chg="del">
        <pc:chgData name="shavonne@connect.hku.hk" userId="f590fb27-e665-4f7a-9d24-785909c6b21e" providerId="ADAL" clId="{2B9703A2-C2B5-4FE0-9C93-16C47681FB0D}" dt="2025-04-26T13:41:10.918" v="497" actId="47"/>
        <pc:sldMkLst>
          <pc:docMk/>
          <pc:sldMk cId="4178384717" sldId="1220"/>
        </pc:sldMkLst>
      </pc:sldChg>
      <pc:sldChg chg="del">
        <pc:chgData name="shavonne@connect.hku.hk" userId="f590fb27-e665-4f7a-9d24-785909c6b21e" providerId="ADAL" clId="{2B9703A2-C2B5-4FE0-9C93-16C47681FB0D}" dt="2025-04-26T13:41:10.918" v="497" actId="47"/>
        <pc:sldMkLst>
          <pc:docMk/>
          <pc:sldMk cId="2701945335" sldId="1221"/>
        </pc:sldMkLst>
      </pc:sldChg>
      <pc:sldChg chg="del">
        <pc:chgData name="shavonne@connect.hku.hk" userId="f590fb27-e665-4f7a-9d24-785909c6b21e" providerId="ADAL" clId="{2B9703A2-C2B5-4FE0-9C93-16C47681FB0D}" dt="2025-04-26T13:41:10.918" v="497" actId="47"/>
        <pc:sldMkLst>
          <pc:docMk/>
          <pc:sldMk cId="597989880" sldId="1222"/>
        </pc:sldMkLst>
      </pc:sldChg>
      <pc:sldChg chg="del">
        <pc:chgData name="shavonne@connect.hku.hk" userId="f590fb27-e665-4f7a-9d24-785909c6b21e" providerId="ADAL" clId="{2B9703A2-C2B5-4FE0-9C93-16C47681FB0D}" dt="2025-04-26T13:41:10.918" v="497" actId="47"/>
        <pc:sldMkLst>
          <pc:docMk/>
          <pc:sldMk cId="3281065686" sldId="1223"/>
        </pc:sldMkLst>
      </pc:sldChg>
      <pc:sldChg chg="del">
        <pc:chgData name="shavonne@connect.hku.hk" userId="f590fb27-e665-4f7a-9d24-785909c6b21e" providerId="ADAL" clId="{2B9703A2-C2B5-4FE0-9C93-16C47681FB0D}" dt="2025-04-26T13:41:10.918" v="497" actId="47"/>
        <pc:sldMkLst>
          <pc:docMk/>
          <pc:sldMk cId="2910208411" sldId="1224"/>
        </pc:sldMkLst>
      </pc:sldChg>
      <pc:sldChg chg="del">
        <pc:chgData name="shavonne@connect.hku.hk" userId="f590fb27-e665-4f7a-9d24-785909c6b21e" providerId="ADAL" clId="{2B9703A2-C2B5-4FE0-9C93-16C47681FB0D}" dt="2025-04-26T13:41:10.918" v="497" actId="47"/>
        <pc:sldMkLst>
          <pc:docMk/>
          <pc:sldMk cId="2689720068" sldId="1225"/>
        </pc:sldMkLst>
      </pc:sldChg>
      <pc:sldChg chg="del">
        <pc:chgData name="shavonne@connect.hku.hk" userId="f590fb27-e665-4f7a-9d24-785909c6b21e" providerId="ADAL" clId="{2B9703A2-C2B5-4FE0-9C93-16C47681FB0D}" dt="2025-04-26T13:41:10.918" v="497" actId="47"/>
        <pc:sldMkLst>
          <pc:docMk/>
          <pc:sldMk cId="4182993104" sldId="1226"/>
        </pc:sldMkLst>
      </pc:sldChg>
      <pc:sldChg chg="del">
        <pc:chgData name="shavonne@connect.hku.hk" userId="f590fb27-e665-4f7a-9d24-785909c6b21e" providerId="ADAL" clId="{2B9703A2-C2B5-4FE0-9C93-16C47681FB0D}" dt="2025-04-26T13:41:10.918" v="497" actId="47"/>
        <pc:sldMkLst>
          <pc:docMk/>
          <pc:sldMk cId="4192711151" sldId="1227"/>
        </pc:sldMkLst>
      </pc:sldChg>
      <pc:sldChg chg="del">
        <pc:chgData name="shavonne@connect.hku.hk" userId="f590fb27-e665-4f7a-9d24-785909c6b21e" providerId="ADAL" clId="{2B9703A2-C2B5-4FE0-9C93-16C47681FB0D}" dt="2025-04-26T13:41:10.918" v="497" actId="47"/>
        <pc:sldMkLst>
          <pc:docMk/>
          <pc:sldMk cId="2101344169" sldId="1228"/>
        </pc:sldMkLst>
      </pc:sldChg>
      <pc:sldChg chg="del">
        <pc:chgData name="shavonne@connect.hku.hk" userId="f590fb27-e665-4f7a-9d24-785909c6b21e" providerId="ADAL" clId="{2B9703A2-C2B5-4FE0-9C93-16C47681FB0D}" dt="2025-04-26T13:41:10.918" v="497" actId="47"/>
        <pc:sldMkLst>
          <pc:docMk/>
          <pc:sldMk cId="2016369794" sldId="1229"/>
        </pc:sldMkLst>
      </pc:sldChg>
      <pc:sldChg chg="del">
        <pc:chgData name="shavonne@connect.hku.hk" userId="f590fb27-e665-4f7a-9d24-785909c6b21e" providerId="ADAL" clId="{2B9703A2-C2B5-4FE0-9C93-16C47681FB0D}" dt="2025-04-26T13:41:10.918" v="497" actId="47"/>
        <pc:sldMkLst>
          <pc:docMk/>
          <pc:sldMk cId="3622057707" sldId="1230"/>
        </pc:sldMkLst>
      </pc:sldChg>
      <pc:sldChg chg="del">
        <pc:chgData name="shavonne@connect.hku.hk" userId="f590fb27-e665-4f7a-9d24-785909c6b21e" providerId="ADAL" clId="{2B9703A2-C2B5-4FE0-9C93-16C47681FB0D}" dt="2025-04-26T13:41:10.918" v="497" actId="47"/>
        <pc:sldMkLst>
          <pc:docMk/>
          <pc:sldMk cId="3454464378" sldId="1231"/>
        </pc:sldMkLst>
      </pc:sldChg>
      <pc:sldChg chg="addSp modSp add mod">
        <pc:chgData name="shavonne@connect.hku.hk" userId="f590fb27-e665-4f7a-9d24-785909c6b21e" providerId="ADAL" clId="{2B9703A2-C2B5-4FE0-9C93-16C47681FB0D}" dt="2025-04-26T13:46:59.033" v="1031" actId="20577"/>
        <pc:sldMkLst>
          <pc:docMk/>
          <pc:sldMk cId="140943952" sldId="1232"/>
        </pc:sldMkLst>
      </pc:sldChg>
      <pc:sldChg chg="new del">
        <pc:chgData name="shavonne@connect.hku.hk" userId="f590fb27-e665-4f7a-9d24-785909c6b21e" providerId="ADAL" clId="{2B9703A2-C2B5-4FE0-9C93-16C47681FB0D}" dt="2025-04-26T13:35:58.036" v="6" actId="680"/>
        <pc:sldMkLst>
          <pc:docMk/>
          <pc:sldMk cId="777293876" sldId="1232"/>
        </pc:sldMkLst>
      </pc:sldChg>
      <pc:sldChg chg="modSp mod">
        <pc:chgData name="shavonne@connect.hku.hk" userId="f590fb27-e665-4f7a-9d24-785909c6b21e" providerId="ADAL" clId="{2B9703A2-C2B5-4FE0-9C93-16C47681FB0D}" dt="2025-05-07T06:28:53.655" v="1066" actId="313"/>
        <pc:sldMkLst>
          <pc:docMk/>
          <pc:sldMk cId="2311297525" sldId="1233"/>
        </pc:sldMkLst>
      </pc:sldChg>
      <pc:sldChg chg="modSp mod">
        <pc:chgData name="shavonne@connect.hku.hk" userId="f590fb27-e665-4f7a-9d24-785909c6b21e" providerId="ADAL" clId="{2B9703A2-C2B5-4FE0-9C93-16C47681FB0D}" dt="2025-05-07T03:57:28.426" v="1045"/>
        <pc:sldMkLst>
          <pc:docMk/>
          <pc:sldMk cId="146881696" sldId="1237"/>
        </pc:sldMkLst>
      </pc:sldChg>
      <pc:sldChg chg="modSp mod">
        <pc:chgData name="shavonne@connect.hku.hk" userId="f590fb27-e665-4f7a-9d24-785909c6b21e" providerId="ADAL" clId="{2B9703A2-C2B5-4FE0-9C93-16C47681FB0D}" dt="2025-05-07T03:57:25.064" v="1044"/>
        <pc:sldMkLst>
          <pc:docMk/>
          <pc:sldMk cId="162795380" sldId="1241"/>
        </pc:sldMkLst>
      </pc:sldChg>
      <pc:sldChg chg="modSp mod">
        <pc:chgData name="shavonne@connect.hku.hk" userId="f590fb27-e665-4f7a-9d24-785909c6b21e" providerId="ADAL" clId="{2B9703A2-C2B5-4FE0-9C93-16C47681FB0D}" dt="2025-05-07T06:33:17.287" v="1068" actId="20577"/>
        <pc:sldMkLst>
          <pc:docMk/>
          <pc:sldMk cId="1779241079" sldId="1243"/>
        </pc:sldMkLst>
      </pc:sldChg>
      <pc:sldChg chg="modSp mod">
        <pc:chgData name="shavonne@connect.hku.hk" userId="f590fb27-e665-4f7a-9d24-785909c6b21e" providerId="ADAL" clId="{2B9703A2-C2B5-4FE0-9C93-16C47681FB0D}" dt="2025-05-07T06:33:30.004" v="1069" actId="20577"/>
        <pc:sldMkLst>
          <pc:docMk/>
          <pc:sldMk cId="1600314058" sldId="1244"/>
        </pc:sldMkLst>
      </pc:sldChg>
      <pc:sldChg chg="modSp mod">
        <pc:chgData name="shavonne@connect.hku.hk" userId="f590fb27-e665-4f7a-9d24-785909c6b21e" providerId="ADAL" clId="{2B9703A2-C2B5-4FE0-9C93-16C47681FB0D}" dt="2025-05-07T06:33:38.412" v="1073" actId="20577"/>
        <pc:sldMkLst>
          <pc:docMk/>
          <pc:sldMk cId="4272021097" sldId="1245"/>
        </pc:sldMkLst>
      </pc:sldChg>
      <pc:sldChg chg="modSp mod">
        <pc:chgData name="shavonne@connect.hku.hk" userId="f590fb27-e665-4f7a-9d24-785909c6b21e" providerId="ADAL" clId="{2B9703A2-C2B5-4FE0-9C93-16C47681FB0D}" dt="2025-05-07T06:33:34.544" v="1071" actId="20577"/>
        <pc:sldMkLst>
          <pc:docMk/>
          <pc:sldMk cId="1830068030" sldId="1248"/>
        </pc:sldMkLst>
      </pc:sldChg>
    </pc:docChg>
  </pc:docChgLst>
  <pc:docChgLst>
    <pc:chgData name="Daniel WK. Yip" userId="e7e88656-3706-410e-930a-adb1cd68a37e" providerId="ADAL" clId="{129A30BC-3EFD-46C2-A468-C87EF595CB3E}"/>
    <pc:docChg chg="undo custSel delSld modSld sldOrd modSection">
      <pc:chgData name="Daniel WK. Yip" userId="e7e88656-3706-410e-930a-adb1cd68a37e" providerId="ADAL" clId="{129A30BC-3EFD-46C2-A468-C87EF595CB3E}" dt="2025-01-21T05:10:48.590" v="17" actId="478"/>
      <pc:docMkLst>
        <pc:docMk/>
      </pc:docMkLst>
      <pc:sldChg chg="addSp modSp modNotesTx">
        <pc:chgData name="Daniel WK. Yip" userId="e7e88656-3706-410e-930a-adb1cd68a37e" providerId="ADAL" clId="{129A30BC-3EFD-46C2-A468-C87EF595CB3E}" dt="2025-01-21T03:24:55.250" v="10" actId="6549"/>
        <pc:sldMkLst>
          <pc:docMk/>
          <pc:sldMk cId="3517762075" sldId="1098"/>
        </pc:sldMkLst>
      </pc:sldChg>
      <pc:sldChg chg="del">
        <pc:chgData name="Daniel WK. Yip" userId="e7e88656-3706-410e-930a-adb1cd68a37e" providerId="ADAL" clId="{129A30BC-3EFD-46C2-A468-C87EF595CB3E}" dt="2025-01-21T03:23:22.259" v="0" actId="2696"/>
        <pc:sldMkLst>
          <pc:docMk/>
          <pc:sldMk cId="2007614411" sldId="1132"/>
        </pc:sldMkLst>
      </pc:sldChg>
      <pc:sldChg chg="del">
        <pc:chgData name="Daniel WK. Yip" userId="e7e88656-3706-410e-930a-adb1cd68a37e" providerId="ADAL" clId="{129A30BC-3EFD-46C2-A468-C87EF595CB3E}" dt="2025-01-21T03:23:22.259" v="0" actId="2696"/>
        <pc:sldMkLst>
          <pc:docMk/>
          <pc:sldMk cId="3592472627" sldId="1133"/>
        </pc:sldMkLst>
      </pc:sldChg>
      <pc:sldChg chg="del">
        <pc:chgData name="Daniel WK. Yip" userId="e7e88656-3706-410e-930a-adb1cd68a37e" providerId="ADAL" clId="{129A30BC-3EFD-46C2-A468-C87EF595CB3E}" dt="2025-01-21T03:23:22.259" v="0" actId="2696"/>
        <pc:sldMkLst>
          <pc:docMk/>
          <pc:sldMk cId="2397230122" sldId="1136"/>
        </pc:sldMkLst>
      </pc:sldChg>
      <pc:sldChg chg="addSp modSp">
        <pc:chgData name="Daniel WK. Yip" userId="e7e88656-3706-410e-930a-adb1cd68a37e" providerId="ADAL" clId="{129A30BC-3EFD-46C2-A468-C87EF595CB3E}" dt="2025-01-21T03:24:52.987" v="9"/>
        <pc:sldMkLst>
          <pc:docMk/>
          <pc:sldMk cId="4064356803" sldId="1141"/>
        </pc:sldMkLst>
      </pc:sldChg>
      <pc:sldChg chg="del">
        <pc:chgData name="Daniel WK. Yip" userId="e7e88656-3706-410e-930a-adb1cd68a37e" providerId="ADAL" clId="{129A30BC-3EFD-46C2-A468-C87EF595CB3E}" dt="2025-01-21T03:23:22.259" v="0" actId="2696"/>
        <pc:sldMkLst>
          <pc:docMk/>
          <pc:sldMk cId="3618264105" sldId="1152"/>
        </pc:sldMkLst>
      </pc:sldChg>
      <pc:sldChg chg="del">
        <pc:chgData name="Daniel WK. Yip" userId="e7e88656-3706-410e-930a-adb1cd68a37e" providerId="ADAL" clId="{129A30BC-3EFD-46C2-A468-C87EF595CB3E}" dt="2025-01-21T03:23:22.259" v="0" actId="2696"/>
        <pc:sldMkLst>
          <pc:docMk/>
          <pc:sldMk cId="2890164259" sldId="1153"/>
        </pc:sldMkLst>
      </pc:sldChg>
      <pc:sldChg chg="delSp mod delAnim">
        <pc:chgData name="Daniel WK. Yip" userId="e7e88656-3706-410e-930a-adb1cd68a37e" providerId="ADAL" clId="{129A30BC-3EFD-46C2-A468-C87EF595CB3E}" dt="2025-01-21T05:10:39.764" v="13" actId="478"/>
        <pc:sldMkLst>
          <pc:docMk/>
          <pc:sldMk cId="580173033" sldId="1155"/>
        </pc:sldMkLst>
      </pc:sldChg>
      <pc:sldChg chg="delSp mod delAnim">
        <pc:chgData name="Daniel WK. Yip" userId="e7e88656-3706-410e-930a-adb1cd68a37e" providerId="ADAL" clId="{129A30BC-3EFD-46C2-A468-C87EF595CB3E}" dt="2025-01-21T05:10:45.101" v="15" actId="478"/>
        <pc:sldMkLst>
          <pc:docMk/>
          <pc:sldMk cId="826770146" sldId="1189"/>
        </pc:sldMkLst>
      </pc:sldChg>
      <pc:sldChg chg="delSp mod delAnim">
        <pc:chgData name="Daniel WK. Yip" userId="e7e88656-3706-410e-930a-adb1cd68a37e" providerId="ADAL" clId="{129A30BC-3EFD-46C2-A468-C87EF595CB3E}" dt="2025-01-21T05:10:48.590" v="17" actId="478"/>
        <pc:sldMkLst>
          <pc:docMk/>
          <pc:sldMk cId="1997929590" sldId="1190"/>
        </pc:sldMkLst>
      </pc:sldChg>
      <pc:sldChg chg="del">
        <pc:chgData name="Daniel WK. Yip" userId="e7e88656-3706-410e-930a-adb1cd68a37e" providerId="ADAL" clId="{129A30BC-3EFD-46C2-A468-C87EF595CB3E}" dt="2025-01-21T03:26:24.201" v="11" actId="47"/>
        <pc:sldMkLst>
          <pc:docMk/>
          <pc:sldMk cId="3492680151" sldId="1191"/>
        </pc:sldMkLst>
      </pc:sldChg>
      <pc:sldChg chg="ord">
        <pc:chgData name="Daniel WK. Yip" userId="e7e88656-3706-410e-930a-adb1cd68a37e" providerId="ADAL" clId="{129A30BC-3EFD-46C2-A468-C87EF595CB3E}" dt="2025-01-21T03:24:17.276" v="8" actId="20578"/>
        <pc:sldMkLst>
          <pc:docMk/>
          <pc:sldMk cId="951872843" sldId="1192"/>
        </pc:sldMkLst>
      </pc:sldChg>
      <pc:sldChg chg="del">
        <pc:chgData name="Daniel WK. Yip" userId="e7e88656-3706-410e-930a-adb1cd68a37e" providerId="ADAL" clId="{129A30BC-3EFD-46C2-A468-C87EF595CB3E}" dt="2025-01-21T03:26:24.201" v="11" actId="47"/>
        <pc:sldMkLst>
          <pc:docMk/>
          <pc:sldMk cId="3075421266" sldId="1197"/>
        </pc:sldMkLst>
      </pc:sldChg>
    </pc:docChg>
  </pc:docChgLst>
  <pc:docChgLst>
    <pc:chgData name="shavonne@connect.hku.hk" userId="f590fb27-e665-4f7a-9d24-785909c6b21e" providerId="ADAL" clId="{39F53023-7DFC-4774-9925-0DC10C5CA56D}"/>
    <pc:docChg chg="undo custSel addSld modSld modSection">
      <pc:chgData name="shavonne@connect.hku.hk" userId="f590fb27-e665-4f7a-9d24-785909c6b21e" providerId="ADAL" clId="{39F53023-7DFC-4774-9925-0DC10C5CA56D}" dt="2025-06-02T11:39:08.496" v="1274" actId="20577"/>
      <pc:docMkLst>
        <pc:docMk/>
      </pc:docMkLst>
      <pc:sldChg chg="modSp mod">
        <pc:chgData name="shavonne@connect.hku.hk" userId="f590fb27-e665-4f7a-9d24-785909c6b21e" providerId="ADAL" clId="{39F53023-7DFC-4774-9925-0DC10C5CA56D}" dt="2025-06-01T14:00:10.779" v="20" actId="20577"/>
        <pc:sldMkLst>
          <pc:docMk/>
          <pc:sldMk cId="1577927603" sldId="944"/>
        </pc:sldMkLst>
        <pc:spChg chg="mod">
          <ac:chgData name="shavonne@connect.hku.hk" userId="f590fb27-e665-4f7a-9d24-785909c6b21e" providerId="ADAL" clId="{39F53023-7DFC-4774-9925-0DC10C5CA56D}" dt="2025-06-01T14:00:10.779" v="20" actId="20577"/>
          <ac:spMkLst>
            <pc:docMk/>
            <pc:sldMk cId="1577927603" sldId="944"/>
            <ac:spMk id="5" creationId="{A60F1125-6541-D885-D77F-F768AE3AD1E8}"/>
          </ac:spMkLst>
        </pc:spChg>
      </pc:sldChg>
      <pc:sldChg chg="modSp mod">
        <pc:chgData name="shavonne@connect.hku.hk" userId="f590fb27-e665-4f7a-9d24-785909c6b21e" providerId="ADAL" clId="{39F53023-7DFC-4774-9925-0DC10C5CA56D}" dt="2025-06-01T14:04:37.378" v="299" actId="20577"/>
        <pc:sldMkLst>
          <pc:docMk/>
          <pc:sldMk cId="3816173873" sldId="1251"/>
        </pc:sldMkLst>
        <pc:spChg chg="mod">
          <ac:chgData name="shavonne@connect.hku.hk" userId="f590fb27-e665-4f7a-9d24-785909c6b21e" providerId="ADAL" clId="{39F53023-7DFC-4774-9925-0DC10C5CA56D}" dt="2025-06-01T14:04:37.378" v="299" actId="20577"/>
          <ac:spMkLst>
            <pc:docMk/>
            <pc:sldMk cId="3816173873" sldId="1251"/>
            <ac:spMk id="18" creationId="{93B5C05E-5052-EAAE-6632-FBEC9D0A91FC}"/>
          </ac:spMkLst>
        </pc:spChg>
      </pc:sldChg>
      <pc:sldChg chg="modSp mod">
        <pc:chgData name="shavonne@connect.hku.hk" userId="f590fb27-e665-4f7a-9d24-785909c6b21e" providerId="ADAL" clId="{39F53023-7DFC-4774-9925-0DC10C5CA56D}" dt="2025-06-01T14:02:33.928" v="136" actId="14100"/>
        <pc:sldMkLst>
          <pc:docMk/>
          <pc:sldMk cId="1761934724" sldId="1252"/>
        </pc:sldMkLst>
        <pc:spChg chg="mod">
          <ac:chgData name="shavonne@connect.hku.hk" userId="f590fb27-e665-4f7a-9d24-785909c6b21e" providerId="ADAL" clId="{39F53023-7DFC-4774-9925-0DC10C5CA56D}" dt="2025-06-01T14:01:03.548" v="61" actId="20577"/>
          <ac:spMkLst>
            <pc:docMk/>
            <pc:sldMk cId="1761934724" sldId="1252"/>
            <ac:spMk id="18" creationId="{DD1733FE-AF14-C9DC-A5A4-457D572E733A}"/>
          </ac:spMkLst>
        </pc:spChg>
        <pc:graphicFrameChg chg="modGraphic">
          <ac:chgData name="shavonne@connect.hku.hk" userId="f590fb27-e665-4f7a-9d24-785909c6b21e" providerId="ADAL" clId="{39F53023-7DFC-4774-9925-0DC10C5CA56D}" dt="2025-06-01T14:02:33.928" v="136" actId="14100"/>
          <ac:graphicFrameMkLst>
            <pc:docMk/>
            <pc:sldMk cId="1761934724" sldId="1252"/>
            <ac:graphicFrameMk id="11" creationId="{BCDFB8A4-62FE-D608-AAAC-0D9E81ABE44C}"/>
          </ac:graphicFrameMkLst>
        </pc:graphicFrameChg>
      </pc:sldChg>
      <pc:sldChg chg="modSp mod">
        <pc:chgData name="shavonne@connect.hku.hk" userId="f590fb27-e665-4f7a-9d24-785909c6b21e" providerId="ADAL" clId="{39F53023-7DFC-4774-9925-0DC10C5CA56D}" dt="2025-06-02T10:54:41.721" v="1271" actId="20577"/>
        <pc:sldMkLst>
          <pc:docMk/>
          <pc:sldMk cId="1954263905" sldId="1254"/>
        </pc:sldMkLst>
        <pc:graphicFrameChg chg="mod modGraphic">
          <ac:chgData name="shavonne@connect.hku.hk" userId="f590fb27-e665-4f7a-9d24-785909c6b21e" providerId="ADAL" clId="{39F53023-7DFC-4774-9925-0DC10C5CA56D}" dt="2025-06-02T10:54:41.721" v="1271" actId="20577"/>
          <ac:graphicFrameMkLst>
            <pc:docMk/>
            <pc:sldMk cId="1954263905" sldId="1254"/>
            <ac:graphicFrameMk id="4" creationId="{37B76EB8-9127-E331-B27F-5B29D6C80345}"/>
          </ac:graphicFrameMkLst>
        </pc:graphicFrameChg>
      </pc:sldChg>
      <pc:sldChg chg="addSp delSp modSp add mod">
        <pc:chgData name="shavonne@connect.hku.hk" userId="f590fb27-e665-4f7a-9d24-785909c6b21e" providerId="ADAL" clId="{39F53023-7DFC-4774-9925-0DC10C5CA56D}" dt="2025-06-02T11:39:08.496" v="1274" actId="20577"/>
        <pc:sldMkLst>
          <pc:docMk/>
          <pc:sldMk cId="3381520607" sldId="1265"/>
        </pc:sldMkLst>
        <pc:spChg chg="mod">
          <ac:chgData name="shavonne@connect.hku.hk" userId="f590fb27-e665-4f7a-9d24-785909c6b21e" providerId="ADAL" clId="{39F53023-7DFC-4774-9925-0DC10C5CA56D}" dt="2025-06-01T16:14:00.869" v="1022" actId="20577"/>
          <ac:spMkLst>
            <pc:docMk/>
            <pc:sldMk cId="3381520607" sldId="1265"/>
            <ac:spMk id="5" creationId="{CAF3E6C8-ECEE-52DE-7CC0-432820DA5443}"/>
          </ac:spMkLst>
        </pc:spChg>
        <pc:spChg chg="del">
          <ac:chgData name="shavonne@connect.hku.hk" userId="f590fb27-e665-4f7a-9d24-785909c6b21e" providerId="ADAL" clId="{39F53023-7DFC-4774-9925-0DC10C5CA56D}" dt="2025-06-01T15:58:45.664" v="580" actId="478"/>
          <ac:spMkLst>
            <pc:docMk/>
            <pc:sldMk cId="3381520607" sldId="1265"/>
            <ac:spMk id="8" creationId="{9DB3B49A-C416-F113-6CAF-E2C09A645FF0}"/>
          </ac:spMkLst>
        </pc:spChg>
        <pc:spChg chg="add mod">
          <ac:chgData name="shavonne@connect.hku.hk" userId="f590fb27-e665-4f7a-9d24-785909c6b21e" providerId="ADAL" clId="{39F53023-7DFC-4774-9925-0DC10C5CA56D}" dt="2025-06-01T16:09:15.853" v="931" actId="1076"/>
          <ac:spMkLst>
            <pc:docMk/>
            <pc:sldMk cId="3381520607" sldId="1265"/>
            <ac:spMk id="10" creationId="{B9EA4122-02E1-5CB8-AF6D-9EE12C5BB03B}"/>
          </ac:spMkLst>
        </pc:spChg>
        <pc:spChg chg="add mod">
          <ac:chgData name="shavonne@connect.hku.hk" userId="f590fb27-e665-4f7a-9d24-785909c6b21e" providerId="ADAL" clId="{39F53023-7DFC-4774-9925-0DC10C5CA56D}" dt="2025-06-01T16:12:36.738" v="959" actId="207"/>
          <ac:spMkLst>
            <pc:docMk/>
            <pc:sldMk cId="3381520607" sldId="1265"/>
            <ac:spMk id="11" creationId="{9614FC74-537F-B7FA-1EE3-413767831B82}"/>
          </ac:spMkLst>
        </pc:spChg>
        <pc:spChg chg="add mod">
          <ac:chgData name="shavonne@connect.hku.hk" userId="f590fb27-e665-4f7a-9d24-785909c6b21e" providerId="ADAL" clId="{39F53023-7DFC-4774-9925-0DC10C5CA56D}" dt="2025-06-01T16:07:05.840" v="901" actId="1076"/>
          <ac:spMkLst>
            <pc:docMk/>
            <pc:sldMk cId="3381520607" sldId="1265"/>
            <ac:spMk id="12" creationId="{9052C21A-1444-E153-3354-BB61366EED26}"/>
          </ac:spMkLst>
        </pc:spChg>
        <pc:spChg chg="mod">
          <ac:chgData name="shavonne@connect.hku.hk" userId="f590fb27-e665-4f7a-9d24-785909c6b21e" providerId="ADAL" clId="{39F53023-7DFC-4774-9925-0DC10C5CA56D}" dt="2025-06-01T16:07:58.211" v="913" actId="1076"/>
          <ac:spMkLst>
            <pc:docMk/>
            <pc:sldMk cId="3381520607" sldId="1265"/>
            <ac:spMk id="13" creationId="{C15F6BFA-EA1E-8572-FFF8-CCA9A8CCBB04}"/>
          </ac:spMkLst>
        </pc:spChg>
        <pc:spChg chg="del">
          <ac:chgData name="shavonne@connect.hku.hk" userId="f590fb27-e665-4f7a-9d24-785909c6b21e" providerId="ADAL" clId="{39F53023-7DFC-4774-9925-0DC10C5CA56D}" dt="2025-06-01T15:58:43.827" v="579" actId="478"/>
          <ac:spMkLst>
            <pc:docMk/>
            <pc:sldMk cId="3381520607" sldId="1265"/>
            <ac:spMk id="14" creationId="{58ECFA4E-3E48-5E9E-AB43-2CB533B6D277}"/>
          </ac:spMkLst>
        </pc:spChg>
        <pc:spChg chg="add mod">
          <ac:chgData name="shavonne@connect.hku.hk" userId="f590fb27-e665-4f7a-9d24-785909c6b21e" providerId="ADAL" clId="{39F53023-7DFC-4774-9925-0DC10C5CA56D}" dt="2025-06-01T16:17:27.805" v="1123" actId="404"/>
          <ac:spMkLst>
            <pc:docMk/>
            <pc:sldMk cId="3381520607" sldId="1265"/>
            <ac:spMk id="15" creationId="{CFF7928D-5126-3111-1D46-55E66911795D}"/>
          </ac:spMkLst>
        </pc:spChg>
        <pc:spChg chg="add mod">
          <ac:chgData name="shavonne@connect.hku.hk" userId="f590fb27-e665-4f7a-9d24-785909c6b21e" providerId="ADAL" clId="{39F53023-7DFC-4774-9925-0DC10C5CA56D}" dt="2025-06-01T16:15:43.540" v="1079" actId="1076"/>
          <ac:spMkLst>
            <pc:docMk/>
            <pc:sldMk cId="3381520607" sldId="1265"/>
            <ac:spMk id="16" creationId="{3CB69587-87A1-9BF4-651C-F19C730334B3}"/>
          </ac:spMkLst>
        </pc:spChg>
        <pc:spChg chg="add mod">
          <ac:chgData name="shavonne@connect.hku.hk" userId="f590fb27-e665-4f7a-9d24-785909c6b21e" providerId="ADAL" clId="{39F53023-7DFC-4774-9925-0DC10C5CA56D}" dt="2025-06-01T16:16:00.303" v="1083" actId="1076"/>
          <ac:spMkLst>
            <pc:docMk/>
            <pc:sldMk cId="3381520607" sldId="1265"/>
            <ac:spMk id="17" creationId="{BCC84147-E471-96F9-BB50-B2B5CC0DFA1B}"/>
          </ac:spMkLst>
        </pc:spChg>
        <pc:spChg chg="del">
          <ac:chgData name="shavonne@connect.hku.hk" userId="f590fb27-e665-4f7a-9d24-785909c6b21e" providerId="ADAL" clId="{39F53023-7DFC-4774-9925-0DC10C5CA56D}" dt="2025-06-01T15:58:37.154" v="577" actId="478"/>
          <ac:spMkLst>
            <pc:docMk/>
            <pc:sldMk cId="3381520607" sldId="1265"/>
            <ac:spMk id="18" creationId="{19DAC237-0B04-53BB-B9A6-E87CB7BBB799}"/>
          </ac:spMkLst>
        </pc:spChg>
        <pc:spChg chg="add mod">
          <ac:chgData name="shavonne@connect.hku.hk" userId="f590fb27-e665-4f7a-9d24-785909c6b21e" providerId="ADAL" clId="{39F53023-7DFC-4774-9925-0DC10C5CA56D}" dt="2025-06-01T16:16:05.018" v="1084" actId="1076"/>
          <ac:spMkLst>
            <pc:docMk/>
            <pc:sldMk cId="3381520607" sldId="1265"/>
            <ac:spMk id="19" creationId="{51C51CF4-F82E-9BAB-89C9-EF7F1AEEB959}"/>
          </ac:spMkLst>
        </pc:spChg>
        <pc:spChg chg="add del mod">
          <ac:chgData name="shavonne@connect.hku.hk" userId="f590fb27-e665-4f7a-9d24-785909c6b21e" providerId="ADAL" clId="{39F53023-7DFC-4774-9925-0DC10C5CA56D}" dt="2025-06-01T16:04:58.275" v="781" actId="478"/>
          <ac:spMkLst>
            <pc:docMk/>
            <pc:sldMk cId="3381520607" sldId="1265"/>
            <ac:spMk id="20" creationId="{C4CC4553-3394-1826-85F5-C684D9EACE8A}"/>
          </ac:spMkLst>
        </pc:spChg>
        <pc:spChg chg="add del mod">
          <ac:chgData name="shavonne@connect.hku.hk" userId="f590fb27-e665-4f7a-9d24-785909c6b21e" providerId="ADAL" clId="{39F53023-7DFC-4774-9925-0DC10C5CA56D}" dt="2025-06-01T16:05:31.290" v="826" actId="11529"/>
          <ac:spMkLst>
            <pc:docMk/>
            <pc:sldMk cId="3381520607" sldId="1265"/>
            <ac:spMk id="21" creationId="{6F0AA788-8C77-C62E-4F2D-B5AF7A236B14}"/>
          </ac:spMkLst>
        </pc:spChg>
        <pc:spChg chg="add mod">
          <ac:chgData name="shavonne@connect.hku.hk" userId="f590fb27-e665-4f7a-9d24-785909c6b21e" providerId="ADAL" clId="{39F53023-7DFC-4774-9925-0DC10C5CA56D}" dt="2025-06-01T16:17:38.354" v="1124" actId="1076"/>
          <ac:spMkLst>
            <pc:docMk/>
            <pc:sldMk cId="3381520607" sldId="1265"/>
            <ac:spMk id="22" creationId="{E7CE0A4C-8B8D-C948-A7D0-F5FBDC1B30AD}"/>
          </ac:spMkLst>
        </pc:spChg>
        <pc:spChg chg="add mod">
          <ac:chgData name="shavonne@connect.hku.hk" userId="f590fb27-e665-4f7a-9d24-785909c6b21e" providerId="ADAL" clId="{39F53023-7DFC-4774-9925-0DC10C5CA56D}" dt="2025-06-02T11:39:08.496" v="1274" actId="20577"/>
          <ac:spMkLst>
            <pc:docMk/>
            <pc:sldMk cId="3381520607" sldId="1265"/>
            <ac:spMk id="23" creationId="{F1B0AC62-3705-AE7E-CA5F-A192D369B0B2}"/>
          </ac:spMkLst>
        </pc:spChg>
        <pc:spChg chg="add mod">
          <ac:chgData name="shavonne@connect.hku.hk" userId="f590fb27-e665-4f7a-9d24-785909c6b21e" providerId="ADAL" clId="{39F53023-7DFC-4774-9925-0DC10C5CA56D}" dt="2025-06-01T16:20:37.173" v="1266" actId="1076"/>
          <ac:spMkLst>
            <pc:docMk/>
            <pc:sldMk cId="3381520607" sldId="1265"/>
            <ac:spMk id="24" creationId="{F3E111C3-859F-74C4-3D6B-2E5A321C0186}"/>
          </ac:spMkLst>
        </pc:spChg>
        <pc:spChg chg="add mod">
          <ac:chgData name="shavonne@connect.hku.hk" userId="f590fb27-e665-4f7a-9d24-785909c6b21e" providerId="ADAL" clId="{39F53023-7DFC-4774-9925-0DC10C5CA56D}" dt="2025-06-01T16:15:46.347" v="1080" actId="1076"/>
          <ac:spMkLst>
            <pc:docMk/>
            <pc:sldMk cId="3381520607" sldId="1265"/>
            <ac:spMk id="50" creationId="{3117C2D1-0DFD-BB5F-D227-BC2ADEE83D78}"/>
          </ac:spMkLst>
        </pc:spChg>
        <pc:spChg chg="add mod">
          <ac:chgData name="shavonne@connect.hku.hk" userId="f590fb27-e665-4f7a-9d24-785909c6b21e" providerId="ADAL" clId="{39F53023-7DFC-4774-9925-0DC10C5CA56D}" dt="2025-06-01T16:15:54.804" v="1082" actId="1076"/>
          <ac:spMkLst>
            <pc:docMk/>
            <pc:sldMk cId="3381520607" sldId="1265"/>
            <ac:spMk id="51" creationId="{29FE65D2-BA08-CCEE-B05C-8ACAEBA607C4}"/>
          </ac:spMkLst>
        </pc:spChg>
        <pc:spChg chg="add mod">
          <ac:chgData name="shavonne@connect.hku.hk" userId="f590fb27-e665-4f7a-9d24-785909c6b21e" providerId="ADAL" clId="{39F53023-7DFC-4774-9925-0DC10C5CA56D}" dt="2025-06-01T16:17:04.549" v="1115" actId="14100"/>
          <ac:spMkLst>
            <pc:docMk/>
            <pc:sldMk cId="3381520607" sldId="1265"/>
            <ac:spMk id="67" creationId="{C236B4F0-1CDB-5833-6A1A-90ABCA5F57F0}"/>
          </ac:spMkLst>
        </pc:spChg>
        <pc:spChg chg="add mod">
          <ac:chgData name="shavonne@connect.hku.hk" userId="f590fb27-e665-4f7a-9d24-785909c6b21e" providerId="ADAL" clId="{39F53023-7DFC-4774-9925-0DC10C5CA56D}" dt="2025-06-01T16:20:02.474" v="1211" actId="1076"/>
          <ac:spMkLst>
            <pc:docMk/>
            <pc:sldMk cId="3381520607" sldId="1265"/>
            <ac:spMk id="84" creationId="{69E21640-2317-1106-45FE-1EF6767C4AB2}"/>
          </ac:spMkLst>
        </pc:spChg>
        <pc:spChg chg="add mod">
          <ac:chgData name="shavonne@connect.hku.hk" userId="f590fb27-e665-4f7a-9d24-785909c6b21e" providerId="ADAL" clId="{39F53023-7DFC-4774-9925-0DC10C5CA56D}" dt="2025-06-01T16:19:52.027" v="1209" actId="1076"/>
          <ac:spMkLst>
            <pc:docMk/>
            <pc:sldMk cId="3381520607" sldId="1265"/>
            <ac:spMk id="86" creationId="{42D2A0FE-51F1-CE07-27F1-C2DC8C19418A}"/>
          </ac:spMkLst>
        </pc:spChg>
        <pc:spChg chg="add mod">
          <ac:chgData name="shavonne@connect.hku.hk" userId="f590fb27-e665-4f7a-9d24-785909c6b21e" providerId="ADAL" clId="{39F53023-7DFC-4774-9925-0DC10C5CA56D}" dt="2025-06-01T16:18:58.315" v="1137" actId="1076"/>
          <ac:spMkLst>
            <pc:docMk/>
            <pc:sldMk cId="3381520607" sldId="1265"/>
            <ac:spMk id="87" creationId="{4930B797-7043-F27A-B0D9-7A6A8540632F}"/>
          </ac:spMkLst>
        </pc:spChg>
        <pc:graphicFrameChg chg="add del">
          <ac:chgData name="shavonne@connect.hku.hk" userId="f590fb27-e665-4f7a-9d24-785909c6b21e" providerId="ADAL" clId="{39F53023-7DFC-4774-9925-0DC10C5CA56D}" dt="2025-06-01T15:59:19.470" v="589" actId="478"/>
          <ac:graphicFrameMkLst>
            <pc:docMk/>
            <pc:sldMk cId="3381520607" sldId="1265"/>
            <ac:graphicFrameMk id="3" creationId="{2124EB62-571A-4180-40EB-EF8F08202BB5}"/>
          </ac:graphicFrameMkLst>
        </pc:graphicFrameChg>
        <pc:picChg chg="del">
          <ac:chgData name="shavonne@connect.hku.hk" userId="f590fb27-e665-4f7a-9d24-785909c6b21e" providerId="ADAL" clId="{39F53023-7DFC-4774-9925-0DC10C5CA56D}" dt="2025-06-01T15:58:54.146" v="583" actId="478"/>
          <ac:picMkLst>
            <pc:docMk/>
            <pc:sldMk cId="3381520607" sldId="1265"/>
            <ac:picMk id="4" creationId="{56B5C083-EC97-16E2-1E11-35895D92237E}"/>
          </ac:picMkLst>
        </pc:picChg>
        <pc:picChg chg="del">
          <ac:chgData name="shavonne@connect.hku.hk" userId="f590fb27-e665-4f7a-9d24-785909c6b21e" providerId="ADAL" clId="{39F53023-7DFC-4774-9925-0DC10C5CA56D}" dt="2025-06-01T15:58:39.826" v="578" actId="478"/>
          <ac:picMkLst>
            <pc:docMk/>
            <pc:sldMk cId="3381520607" sldId="1265"/>
            <ac:picMk id="9" creationId="{89C3EE2E-BB43-9CAC-F175-43D342EFBE9B}"/>
          </ac:picMkLst>
        </pc:picChg>
        <pc:cxnChg chg="add mod">
          <ac:chgData name="shavonne@connect.hku.hk" userId="f590fb27-e665-4f7a-9d24-785909c6b21e" providerId="ADAL" clId="{39F53023-7DFC-4774-9925-0DC10C5CA56D}" dt="2025-06-01T16:09:21.301" v="933" actId="14100"/>
          <ac:cxnSpMkLst>
            <pc:docMk/>
            <pc:sldMk cId="3381520607" sldId="1265"/>
            <ac:cxnSpMk id="26" creationId="{2E3C6A26-B9CB-CADC-D9C6-38A5B7779C75}"/>
          </ac:cxnSpMkLst>
        </pc:cxnChg>
        <pc:cxnChg chg="add">
          <ac:chgData name="shavonne@connect.hku.hk" userId="f590fb27-e665-4f7a-9d24-785909c6b21e" providerId="ADAL" clId="{39F53023-7DFC-4774-9925-0DC10C5CA56D}" dt="2025-06-01T16:08:59.831" v="929" actId="11529"/>
          <ac:cxnSpMkLst>
            <pc:docMk/>
            <pc:sldMk cId="3381520607" sldId="1265"/>
            <ac:cxnSpMk id="28" creationId="{803A707B-9B53-63FD-72EA-E13B50C9989F}"/>
          </ac:cxnSpMkLst>
        </pc:cxnChg>
        <pc:cxnChg chg="add mod">
          <ac:chgData name="shavonne@connect.hku.hk" userId="f590fb27-e665-4f7a-9d24-785909c6b21e" providerId="ADAL" clId="{39F53023-7DFC-4774-9925-0DC10C5CA56D}" dt="2025-06-01T16:17:23.321" v="1121" actId="14100"/>
          <ac:cxnSpMkLst>
            <pc:docMk/>
            <pc:sldMk cId="3381520607" sldId="1265"/>
            <ac:cxnSpMk id="30" creationId="{A44E5962-3F7E-C0E2-865B-328932931CE4}"/>
          </ac:cxnSpMkLst>
        </pc:cxnChg>
        <pc:cxnChg chg="add mod">
          <ac:chgData name="shavonne@connect.hku.hk" userId="f590fb27-e665-4f7a-9d24-785909c6b21e" providerId="ADAL" clId="{39F53023-7DFC-4774-9925-0DC10C5CA56D}" dt="2025-06-01T16:17:23.321" v="1121" actId="14100"/>
          <ac:cxnSpMkLst>
            <pc:docMk/>
            <pc:sldMk cId="3381520607" sldId="1265"/>
            <ac:cxnSpMk id="34" creationId="{16B72216-F62D-248C-2B07-BEB68E0E457B}"/>
          </ac:cxnSpMkLst>
        </pc:cxnChg>
        <pc:cxnChg chg="add mod">
          <ac:chgData name="shavonne@connect.hku.hk" userId="f590fb27-e665-4f7a-9d24-785909c6b21e" providerId="ADAL" clId="{39F53023-7DFC-4774-9925-0DC10C5CA56D}" dt="2025-06-02T10:55:15.633" v="1273" actId="14100"/>
          <ac:cxnSpMkLst>
            <pc:docMk/>
            <pc:sldMk cId="3381520607" sldId="1265"/>
            <ac:cxnSpMk id="36" creationId="{98EE0ECE-4B4D-A78A-0A2C-670B38EAFFCF}"/>
          </ac:cxnSpMkLst>
        </pc:cxnChg>
        <pc:cxnChg chg="add mod">
          <ac:chgData name="shavonne@connect.hku.hk" userId="f590fb27-e665-4f7a-9d24-785909c6b21e" providerId="ADAL" clId="{39F53023-7DFC-4774-9925-0DC10C5CA56D}" dt="2025-06-01T16:16:00.303" v="1083" actId="1076"/>
          <ac:cxnSpMkLst>
            <pc:docMk/>
            <pc:sldMk cId="3381520607" sldId="1265"/>
            <ac:cxnSpMk id="38" creationId="{F15CE67A-0ABB-51AD-2CD1-25B1AE91ED8A}"/>
          </ac:cxnSpMkLst>
        </pc:cxnChg>
        <pc:cxnChg chg="add mod">
          <ac:chgData name="shavonne@connect.hku.hk" userId="f590fb27-e665-4f7a-9d24-785909c6b21e" providerId="ADAL" clId="{39F53023-7DFC-4774-9925-0DC10C5CA56D}" dt="2025-06-01T16:16:05.018" v="1084" actId="1076"/>
          <ac:cxnSpMkLst>
            <pc:docMk/>
            <pc:sldMk cId="3381520607" sldId="1265"/>
            <ac:cxnSpMk id="40" creationId="{2486E189-803C-5C90-2F57-B06D9A335983}"/>
          </ac:cxnSpMkLst>
        </pc:cxnChg>
        <pc:cxnChg chg="add del mod">
          <ac:chgData name="shavonne@connect.hku.hk" userId="f590fb27-e665-4f7a-9d24-785909c6b21e" providerId="ADAL" clId="{39F53023-7DFC-4774-9925-0DC10C5CA56D}" dt="2025-06-01T16:16:08.163" v="1085" actId="478"/>
          <ac:cxnSpMkLst>
            <pc:docMk/>
            <pc:sldMk cId="3381520607" sldId="1265"/>
            <ac:cxnSpMk id="42" creationId="{42F3DF31-E7BC-426A-BB3D-386C1641B3A1}"/>
          </ac:cxnSpMkLst>
        </pc:cxnChg>
        <pc:cxnChg chg="add mod">
          <ac:chgData name="shavonne@connect.hku.hk" userId="f590fb27-e665-4f7a-9d24-785909c6b21e" providerId="ADAL" clId="{39F53023-7DFC-4774-9925-0DC10C5CA56D}" dt="2025-06-01T16:20:37.173" v="1266" actId="1076"/>
          <ac:cxnSpMkLst>
            <pc:docMk/>
            <pc:sldMk cId="3381520607" sldId="1265"/>
            <ac:cxnSpMk id="48" creationId="{D3F3339E-E508-574D-A234-1F48DA0ABED0}"/>
          </ac:cxnSpMkLst>
        </pc:cxnChg>
        <pc:cxnChg chg="add mod">
          <ac:chgData name="shavonne@connect.hku.hk" userId="f590fb27-e665-4f7a-9d24-785909c6b21e" providerId="ADAL" clId="{39F53023-7DFC-4774-9925-0DC10C5CA56D}" dt="2025-06-01T16:17:04.549" v="1115" actId="14100"/>
          <ac:cxnSpMkLst>
            <pc:docMk/>
            <pc:sldMk cId="3381520607" sldId="1265"/>
            <ac:cxnSpMk id="68" creationId="{0FD508F7-2F34-05BD-613F-2B5203DA2ED7}"/>
          </ac:cxnSpMkLst>
        </pc:cxnChg>
        <pc:cxnChg chg="add mod">
          <ac:chgData name="shavonne@connect.hku.hk" userId="f590fb27-e665-4f7a-9d24-785909c6b21e" providerId="ADAL" clId="{39F53023-7DFC-4774-9925-0DC10C5CA56D}" dt="2025-06-01T16:18:06.054" v="1129" actId="14100"/>
          <ac:cxnSpMkLst>
            <pc:docMk/>
            <pc:sldMk cId="3381520607" sldId="1265"/>
            <ac:cxnSpMk id="81" creationId="{EB6B9B18-E74E-7D15-54B6-5089A96409CA}"/>
          </ac:cxnSpMkLst>
        </pc:cxnChg>
        <pc:cxnChg chg="add mod">
          <ac:chgData name="shavonne@connect.hku.hk" userId="f590fb27-e665-4f7a-9d24-785909c6b21e" providerId="ADAL" clId="{39F53023-7DFC-4774-9925-0DC10C5CA56D}" dt="2025-06-01T16:20:02.474" v="1211" actId="1076"/>
          <ac:cxnSpMkLst>
            <pc:docMk/>
            <pc:sldMk cId="3381520607" sldId="1265"/>
            <ac:cxnSpMk id="85" creationId="{8AEAE86A-8F57-2A1C-A0CE-ACED56E36D0B}"/>
          </ac:cxnSpMkLst>
        </pc:cxnChg>
      </pc:sldChg>
    </pc:docChg>
  </pc:docChgLst>
  <pc:docChgLst>
    <pc:chgData name="u3638367@connect.hku.hk" userId="S::u3638367@connect.hku.hk::09237dc9-99bb-4602-914f-101a10be3279" providerId="AD" clId="Web-{76FC1FC0-6FD5-2DAB-4592-AA02902B852A}"/>
    <pc:docChg chg="modSld">
      <pc:chgData name="u3638367@connect.hku.hk" userId="S::u3638367@connect.hku.hk::09237dc9-99bb-4602-914f-101a10be3279" providerId="AD" clId="Web-{76FC1FC0-6FD5-2DAB-4592-AA02902B852A}" dt="2025-06-02T08:08:24.770" v="119"/>
      <pc:docMkLst>
        <pc:docMk/>
      </pc:docMkLst>
      <pc:sldChg chg="modNotes">
        <pc:chgData name="u3638367@connect.hku.hk" userId="S::u3638367@connect.hku.hk::09237dc9-99bb-4602-914f-101a10be3279" providerId="AD" clId="Web-{76FC1FC0-6FD5-2DAB-4592-AA02902B852A}" dt="2025-06-02T08:03:59.182" v="62"/>
        <pc:sldMkLst>
          <pc:docMk/>
          <pc:sldMk cId="3816173873" sldId="1251"/>
        </pc:sldMkLst>
      </pc:sldChg>
      <pc:sldChg chg="modSp modNotes">
        <pc:chgData name="u3638367@connect.hku.hk" userId="S::u3638367@connect.hku.hk::09237dc9-99bb-4602-914f-101a10be3279" providerId="AD" clId="Web-{76FC1FC0-6FD5-2DAB-4592-AA02902B852A}" dt="2025-06-02T08:08:24.770" v="119"/>
        <pc:sldMkLst>
          <pc:docMk/>
          <pc:sldMk cId="2467009335" sldId="1253"/>
        </pc:sldMkLst>
        <pc:spChg chg="mod">
          <ac:chgData name="u3638367@connect.hku.hk" userId="S::u3638367@connect.hku.hk::09237dc9-99bb-4602-914f-101a10be3279" providerId="AD" clId="Web-{76FC1FC0-6FD5-2DAB-4592-AA02902B852A}" dt="2025-06-02T08:04:53.044" v="66" actId="20577"/>
          <ac:spMkLst>
            <pc:docMk/>
            <pc:sldMk cId="2467009335" sldId="1253"/>
            <ac:spMk id="18" creationId="{D7C2955C-BD11-24E3-64E6-C242F541C4F0}"/>
          </ac:spMkLst>
        </pc:spChg>
      </pc:sldChg>
      <pc:sldChg chg="modNotes">
        <pc:chgData name="u3638367@connect.hku.hk" userId="S::u3638367@connect.hku.hk::09237dc9-99bb-4602-914f-101a10be3279" providerId="AD" clId="Web-{76FC1FC0-6FD5-2DAB-4592-AA02902B852A}" dt="2025-06-02T08:01:45.521" v="43"/>
        <pc:sldMkLst>
          <pc:docMk/>
          <pc:sldMk cId="363919224" sldId="1264"/>
        </pc:sldMkLst>
      </pc:sldChg>
    </pc:docChg>
  </pc:docChgLst>
  <pc:docChgLst>
    <pc:chgData name="Daniel WK. Yip" userId="e7e88656-3706-410e-930a-adb1cd68a37e" providerId="ADAL" clId="{478C696A-FC16-4C18-9CB2-63684D02B9FD}"/>
    <pc:docChg chg="undo redo custSel addSld delSld modSld sldOrd modSection">
      <pc:chgData name="Daniel WK. Yip" userId="e7e88656-3706-410e-930a-adb1cd68a37e" providerId="ADAL" clId="{478C696A-FC16-4C18-9CB2-63684D02B9FD}" dt="2025-01-20T09:43:41.299" v="9063" actId="20577"/>
      <pc:docMkLst>
        <pc:docMk/>
      </pc:docMkLst>
      <pc:sldChg chg="modSp mod">
        <pc:chgData name="Daniel WK. Yip" userId="e7e88656-3706-410e-930a-adb1cd68a37e" providerId="ADAL" clId="{478C696A-FC16-4C18-9CB2-63684D02B9FD}" dt="2025-01-20T08:57:05.743" v="8628" actId="404"/>
        <pc:sldMkLst>
          <pc:docMk/>
          <pc:sldMk cId="4064356803" sldId="1141"/>
        </pc:sldMkLst>
      </pc:sldChg>
      <pc:sldChg chg="addSp modSp mod">
        <pc:chgData name="Daniel WK. Yip" userId="e7e88656-3706-410e-930a-adb1cd68a37e" providerId="ADAL" clId="{478C696A-FC16-4C18-9CB2-63684D02B9FD}" dt="2025-01-20T08:38:30.229" v="8435" actId="20577"/>
        <pc:sldMkLst>
          <pc:docMk/>
          <pc:sldMk cId="3066300396" sldId="1145"/>
        </pc:sldMkLst>
      </pc:sldChg>
      <pc:sldChg chg="addSp delSp modSp mod">
        <pc:chgData name="Daniel WK. Yip" userId="e7e88656-3706-410e-930a-adb1cd68a37e" providerId="ADAL" clId="{478C696A-FC16-4C18-9CB2-63684D02B9FD}" dt="2025-01-20T09:35:01.934" v="8704" actId="207"/>
        <pc:sldMkLst>
          <pc:docMk/>
          <pc:sldMk cId="573223300" sldId="1146"/>
        </pc:sldMkLst>
      </pc:sldChg>
      <pc:sldChg chg="addSp modSp mod">
        <pc:chgData name="Daniel WK. Yip" userId="e7e88656-3706-410e-930a-adb1cd68a37e" providerId="ADAL" clId="{478C696A-FC16-4C18-9CB2-63684D02B9FD}" dt="2025-01-20T09:08:09.013" v="8702" actId="20577"/>
        <pc:sldMkLst>
          <pc:docMk/>
          <pc:sldMk cId="580173033" sldId="1155"/>
        </pc:sldMkLst>
      </pc:sldChg>
      <pc:sldChg chg="del">
        <pc:chgData name="Daniel WK. Yip" userId="e7e88656-3706-410e-930a-adb1cd68a37e" providerId="ADAL" clId="{478C696A-FC16-4C18-9CB2-63684D02B9FD}" dt="2025-01-20T08:57:23.642" v="8630" actId="47"/>
        <pc:sldMkLst>
          <pc:docMk/>
          <pc:sldMk cId="1064778564" sldId="1156"/>
        </pc:sldMkLst>
      </pc:sldChg>
      <pc:sldChg chg="addSp delSp modSp mod modAnim">
        <pc:chgData name="Daniel WK. Yip" userId="e7e88656-3706-410e-930a-adb1cd68a37e" providerId="ADAL" clId="{478C696A-FC16-4C18-9CB2-63684D02B9FD}" dt="2025-01-20T07:34:15.026" v="5751" actId="20577"/>
        <pc:sldMkLst>
          <pc:docMk/>
          <pc:sldMk cId="2928224282" sldId="1157"/>
        </pc:sldMkLst>
      </pc:sldChg>
      <pc:sldChg chg="modSp mod">
        <pc:chgData name="Daniel WK. Yip" userId="e7e88656-3706-410e-930a-adb1cd68a37e" providerId="ADAL" clId="{478C696A-FC16-4C18-9CB2-63684D02B9FD}" dt="2025-01-20T07:19:18.790" v="5324" actId="14100"/>
        <pc:sldMkLst>
          <pc:docMk/>
          <pc:sldMk cId="1507004281" sldId="1160"/>
        </pc:sldMkLst>
      </pc:sldChg>
      <pc:sldChg chg="addSp delSp modSp mod">
        <pc:chgData name="Daniel WK. Yip" userId="e7e88656-3706-410e-930a-adb1cd68a37e" providerId="ADAL" clId="{478C696A-FC16-4C18-9CB2-63684D02B9FD}" dt="2025-01-20T08:57:51.616" v="8634" actId="403"/>
        <pc:sldMkLst>
          <pc:docMk/>
          <pc:sldMk cId="2564403217" sldId="1187"/>
        </pc:sldMkLst>
      </pc:sldChg>
      <pc:sldChg chg="del">
        <pc:chgData name="Daniel WK. Yip" userId="e7e88656-3706-410e-930a-adb1cd68a37e" providerId="ADAL" clId="{478C696A-FC16-4C18-9CB2-63684D02B9FD}" dt="2025-01-20T05:47:27.810" v="3464" actId="47"/>
        <pc:sldMkLst>
          <pc:docMk/>
          <pc:sldMk cId="1141817380" sldId="1188"/>
        </pc:sldMkLst>
      </pc:sldChg>
      <pc:sldChg chg="addSp modSp mod modAnim">
        <pc:chgData name="Daniel WK. Yip" userId="e7e88656-3706-410e-930a-adb1cd68a37e" providerId="ADAL" clId="{478C696A-FC16-4C18-9CB2-63684D02B9FD}" dt="2025-01-20T09:08:00.417" v="8697" actId="20577"/>
        <pc:sldMkLst>
          <pc:docMk/>
          <pc:sldMk cId="826770146" sldId="1189"/>
        </pc:sldMkLst>
      </pc:sldChg>
      <pc:sldChg chg="addSp delSp modSp mod modAnim">
        <pc:chgData name="Daniel WK. Yip" userId="e7e88656-3706-410e-930a-adb1cd68a37e" providerId="ADAL" clId="{478C696A-FC16-4C18-9CB2-63684D02B9FD}" dt="2025-01-20T08:56:31.732" v="8612" actId="20577"/>
        <pc:sldMkLst>
          <pc:docMk/>
          <pc:sldMk cId="1997929590" sldId="1190"/>
        </pc:sldMkLst>
      </pc:sldChg>
      <pc:sldChg chg="modSp mod ord">
        <pc:chgData name="Daniel WK. Yip" userId="e7e88656-3706-410e-930a-adb1cd68a37e" providerId="ADAL" clId="{478C696A-FC16-4C18-9CB2-63684D02B9FD}" dt="2025-01-20T06:26:29.261" v="3543"/>
        <pc:sldMkLst>
          <pc:docMk/>
          <pc:sldMk cId="3492680151" sldId="1191"/>
        </pc:sldMkLst>
      </pc:sldChg>
      <pc:sldChg chg="addSp delSp modSp add mod delAnim modAnim">
        <pc:chgData name="Daniel WK. Yip" userId="e7e88656-3706-410e-930a-adb1cd68a37e" providerId="ADAL" clId="{478C696A-FC16-4C18-9CB2-63684D02B9FD}" dt="2025-01-20T09:36:04.650" v="8734" actId="6549"/>
        <pc:sldMkLst>
          <pc:docMk/>
          <pc:sldMk cId="951872843" sldId="1192"/>
        </pc:sldMkLst>
      </pc:sldChg>
      <pc:sldChg chg="addSp delSp modSp add mod delAnim">
        <pc:chgData name="Daniel WK. Yip" userId="e7e88656-3706-410e-930a-adb1cd68a37e" providerId="ADAL" clId="{478C696A-FC16-4C18-9CB2-63684D02B9FD}" dt="2025-01-20T09:43:28.407" v="9053" actId="6549"/>
        <pc:sldMkLst>
          <pc:docMk/>
          <pc:sldMk cId="4239729352" sldId="1193"/>
        </pc:sldMkLst>
      </pc:sldChg>
      <pc:sldChg chg="addSp delSp modSp add mod">
        <pc:chgData name="Daniel WK. Yip" userId="e7e88656-3706-410e-930a-adb1cd68a37e" providerId="ADAL" clId="{478C696A-FC16-4C18-9CB2-63684D02B9FD}" dt="2025-01-20T09:43:24.809" v="9052" actId="6549"/>
        <pc:sldMkLst>
          <pc:docMk/>
          <pc:sldMk cId="4188695912" sldId="1194"/>
        </pc:sldMkLst>
      </pc:sldChg>
      <pc:sldChg chg="addSp delSp modSp add mod ord">
        <pc:chgData name="Daniel WK. Yip" userId="e7e88656-3706-410e-930a-adb1cd68a37e" providerId="ADAL" clId="{478C696A-FC16-4C18-9CB2-63684D02B9FD}" dt="2025-01-20T09:43:41.299" v="9063" actId="20577"/>
        <pc:sldMkLst>
          <pc:docMk/>
          <pc:sldMk cId="1823160493" sldId="1195"/>
        </pc:sldMkLst>
      </pc:sldChg>
      <pc:sldChg chg="delSp modSp add del mod">
        <pc:chgData name="Daniel WK. Yip" userId="e7e88656-3706-410e-930a-adb1cd68a37e" providerId="ADAL" clId="{478C696A-FC16-4C18-9CB2-63684D02B9FD}" dt="2025-01-20T08:57:08.477" v="8629" actId="47"/>
        <pc:sldMkLst>
          <pc:docMk/>
          <pc:sldMk cId="37769153" sldId="1196"/>
        </pc:sldMkLst>
      </pc:sldChg>
    </pc:docChg>
  </pc:docChgLst>
  <pc:docChgLst>
    <pc:chgData name="Anni Yeung" userId="dcb7d66c-3d5b-4686-a481-4671a2d022da" providerId="ADAL" clId="{5D37A2B6-0641-0442-A415-CA42FBB26F14}"/>
    <pc:docChg chg="undo custSel addSld delSld modSld modSection">
      <pc:chgData name="Anni Yeung" userId="dcb7d66c-3d5b-4686-a481-4671a2d022da" providerId="ADAL" clId="{5D37A2B6-0641-0442-A415-CA42FBB26F14}" dt="2025-06-01T15:23:57.930" v="234" actId="20577"/>
      <pc:docMkLst>
        <pc:docMk/>
      </pc:docMkLst>
      <pc:sldChg chg="modSp">
        <pc:chgData name="Anni Yeung" userId="dcb7d66c-3d5b-4686-a481-4671a2d022da" providerId="ADAL" clId="{5D37A2B6-0641-0442-A415-CA42FBB26F14}" dt="2025-06-01T15:23:57.930" v="234" actId="20577"/>
        <pc:sldMkLst>
          <pc:docMk/>
          <pc:sldMk cId="3816173873" sldId="1251"/>
        </pc:sldMkLst>
        <pc:spChg chg="mod">
          <ac:chgData name="Anni Yeung" userId="dcb7d66c-3d5b-4686-a481-4671a2d022da" providerId="ADAL" clId="{5D37A2B6-0641-0442-A415-CA42FBB26F14}" dt="2025-06-01T15:23:57.930" v="234" actId="20577"/>
          <ac:spMkLst>
            <pc:docMk/>
            <pc:sldMk cId="3816173873" sldId="1251"/>
            <ac:spMk id="5" creationId="{F5E8E158-56D3-9572-5E9B-A5C91D610247}"/>
          </ac:spMkLst>
        </pc:spChg>
        <pc:spChg chg="mod">
          <ac:chgData name="Anni Yeung" userId="dcb7d66c-3d5b-4686-a481-4671a2d022da" providerId="ADAL" clId="{5D37A2B6-0641-0442-A415-CA42FBB26F14}" dt="2025-06-01T15:23:43.836" v="214" actId="1076"/>
          <ac:spMkLst>
            <pc:docMk/>
            <pc:sldMk cId="3816173873" sldId="1251"/>
            <ac:spMk id="18" creationId="{93B5C05E-5052-EAAE-6632-FBEC9D0A91FC}"/>
          </ac:spMkLst>
        </pc:spChg>
      </pc:sldChg>
      <pc:sldChg chg="del">
        <pc:chgData name="Anni Yeung" userId="dcb7d66c-3d5b-4686-a481-4671a2d022da" providerId="ADAL" clId="{5D37A2B6-0641-0442-A415-CA42FBB26F14}" dt="2025-06-01T15:22:32.910" v="208" actId="2696"/>
        <pc:sldMkLst>
          <pc:docMk/>
          <pc:sldMk cId="2758448899" sldId="1265"/>
        </pc:sldMkLst>
      </pc:sldChg>
      <pc:sldChg chg="addSp delSp modSp del">
        <pc:chgData name="Anni Yeung" userId="dcb7d66c-3d5b-4686-a481-4671a2d022da" providerId="ADAL" clId="{5D37A2B6-0641-0442-A415-CA42FBB26F14}" dt="2025-06-01T15:22:39.432" v="209" actId="2696"/>
        <pc:sldMkLst>
          <pc:docMk/>
          <pc:sldMk cId="3969048411" sldId="1266"/>
        </pc:sldMkLst>
        <pc:spChg chg="mod">
          <ac:chgData name="Anni Yeung" userId="dcb7d66c-3d5b-4686-a481-4671a2d022da" providerId="ADAL" clId="{5D37A2B6-0641-0442-A415-CA42FBB26F14}" dt="2025-06-01T15:04:25.271" v="21" actId="20577"/>
          <ac:spMkLst>
            <pc:docMk/>
            <pc:sldMk cId="3969048411" sldId="1266"/>
            <ac:spMk id="18" creationId="{475060E5-CC01-26BB-CE63-2B6E744A90DD}"/>
          </ac:spMkLst>
        </pc:spChg>
        <pc:graphicFrameChg chg="add del mod modGraphic">
          <ac:chgData name="Anni Yeung" userId="dcb7d66c-3d5b-4686-a481-4671a2d022da" providerId="ADAL" clId="{5D37A2B6-0641-0442-A415-CA42FBB26F14}" dt="2025-06-01T15:10:15.597" v="25" actId="478"/>
          <ac:graphicFrameMkLst>
            <pc:docMk/>
            <pc:sldMk cId="3969048411" sldId="1266"/>
            <ac:graphicFrameMk id="4" creationId="{0DC59F37-EF8F-8BA7-FE9D-6C63F0A2CB37}"/>
          </ac:graphicFrameMkLst>
        </pc:graphicFrameChg>
      </pc:sldChg>
      <pc:sldChg chg="new del">
        <pc:chgData name="Anni Yeung" userId="dcb7d66c-3d5b-4686-a481-4671a2d022da" providerId="ADAL" clId="{5D37A2B6-0641-0442-A415-CA42FBB26F14}" dt="2025-06-01T15:22:30.847" v="207" actId="2696"/>
        <pc:sldMkLst>
          <pc:docMk/>
          <pc:sldMk cId="1581104202" sldId="1267"/>
        </pc:sldMkLst>
      </pc:sldChg>
    </pc:docChg>
  </pc:docChgLst>
  <pc:docChgLst>
    <pc:chgData name="u3638367@connect.hku.hk" userId="S::u3638367@connect.hku.hk::09237dc9-99bb-4602-914f-101a10be3279" providerId="AD" clId="Web-{72290E6B-67FF-20AA-B0E2-C33671D79D1A}"/>
    <pc:docChg chg="modSld">
      <pc:chgData name="u3638367@connect.hku.hk" userId="S::u3638367@connect.hku.hk::09237dc9-99bb-4602-914f-101a10be3279" providerId="AD" clId="Web-{72290E6B-67FF-20AA-B0E2-C33671D79D1A}" dt="2025-06-02T06:17:42.928" v="1"/>
      <pc:docMkLst>
        <pc:docMk/>
      </pc:docMkLst>
      <pc:sldChg chg="modNotes">
        <pc:chgData name="u3638367@connect.hku.hk" userId="S::u3638367@connect.hku.hk::09237dc9-99bb-4602-914f-101a10be3279" providerId="AD" clId="Web-{72290E6B-67FF-20AA-B0E2-C33671D79D1A}" dt="2025-06-02T06:17:42.928" v="1"/>
        <pc:sldMkLst>
          <pc:docMk/>
          <pc:sldMk cId="3419773842" sldId="1266"/>
        </pc:sldMkLst>
      </pc:sldChg>
    </pc:docChg>
  </pc:docChgLst>
  <pc:docChgLst>
    <pc:chgData name="u3638367@connect.hku.hk" userId="S::u3638367@connect.hku.hk::09237dc9-99bb-4602-914f-101a10be3279" providerId="AD" clId="Web-{7747A04C-1073-9079-0B0D-A7082F315F41}"/>
    <pc:docChg chg="modSld">
      <pc:chgData name="u3638367@connect.hku.hk" userId="S::u3638367@connect.hku.hk::09237dc9-99bb-4602-914f-101a10be3279" providerId="AD" clId="Web-{7747A04C-1073-9079-0B0D-A7082F315F41}" dt="2025-04-12T00:43:04.413" v="97"/>
      <pc:docMkLst>
        <pc:docMk/>
      </pc:docMkLst>
      <pc:sldChg chg="modSp">
        <pc:chgData name="u3638367@connect.hku.hk" userId="S::u3638367@connect.hku.hk::09237dc9-99bb-4602-914f-101a10be3279" providerId="AD" clId="Web-{7747A04C-1073-9079-0B0D-A7082F315F41}" dt="2025-04-12T00:43:04.413" v="97"/>
        <pc:sldMkLst>
          <pc:docMk/>
          <pc:sldMk cId="2705524883" sldId="1218"/>
        </pc:sldMkLst>
      </pc:sldChg>
    </pc:docChg>
  </pc:docChgLst>
  <pc:docChgLst>
    <pc:chgData name="Anni Yeung" userId="S::u3637997@connect.hku.hk::dcb7d66c-3d5b-4686-a481-4671a2d022da" providerId="AD" clId="Web-{968514A6-2930-ED41-17BE-0D5CC5701853}"/>
    <pc:docChg chg="addSld modSection">
      <pc:chgData name="Anni Yeung" userId="S::u3637997@connect.hku.hk::dcb7d66c-3d5b-4686-a481-4671a2d022da" providerId="AD" clId="Web-{968514A6-2930-ED41-17BE-0D5CC5701853}" dt="2025-05-05T09:06:46.223" v="0"/>
      <pc:docMkLst>
        <pc:docMk/>
      </pc:docMkLst>
      <pc:sldChg chg="add replId">
        <pc:chgData name="Anni Yeung" userId="S::u3637997@connect.hku.hk::dcb7d66c-3d5b-4686-a481-4671a2d022da" providerId="AD" clId="Web-{968514A6-2930-ED41-17BE-0D5CC5701853}" dt="2025-05-05T09:06:46.223" v="0"/>
        <pc:sldMkLst>
          <pc:docMk/>
          <pc:sldMk cId="2229218085" sldId="12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48A125-43FA-4FCE-8322-80E8B0069D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a:extLst>
              <a:ext uri="{FF2B5EF4-FFF2-40B4-BE49-F238E27FC236}">
                <a16:creationId xmlns:a16="http://schemas.microsoft.com/office/drawing/2014/main" id="{C462F0D3-5FDE-46A9-80F2-83C54BF5E6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4B3DC8-FD98-4026-8C50-241937F95F5A}" type="datetimeFigureOut">
              <a:rPr lang="en-HK" smtClean="0"/>
              <a:t>2/6/2025</a:t>
            </a:fld>
            <a:endParaRPr lang="en-HK"/>
          </a:p>
        </p:txBody>
      </p:sp>
      <p:sp>
        <p:nvSpPr>
          <p:cNvPr id="4" name="Footer Placeholder 3">
            <a:extLst>
              <a:ext uri="{FF2B5EF4-FFF2-40B4-BE49-F238E27FC236}">
                <a16:creationId xmlns:a16="http://schemas.microsoft.com/office/drawing/2014/main" id="{44D7415C-29AE-45BD-BB22-E36CA8AA94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5" name="Slide Number Placeholder 4">
            <a:extLst>
              <a:ext uri="{FF2B5EF4-FFF2-40B4-BE49-F238E27FC236}">
                <a16:creationId xmlns:a16="http://schemas.microsoft.com/office/drawing/2014/main" id="{B71635B6-8E41-4471-897C-FE8573C35F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11DFF9-F4C5-482E-975C-DB644AD2C304}" type="slidenum">
              <a:rPr lang="en-HK" smtClean="0"/>
              <a:t>‹#›</a:t>
            </a:fld>
            <a:endParaRPr lang="en-HK"/>
          </a:p>
        </p:txBody>
      </p:sp>
    </p:spTree>
    <p:extLst>
      <p:ext uri="{BB962C8B-B14F-4D97-AF65-F5344CB8AC3E}">
        <p14:creationId xmlns:p14="http://schemas.microsoft.com/office/powerpoint/2010/main" val="2104108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FAD67-5B3D-4181-8047-E3E67EB19446}" type="datetimeFigureOut">
              <a:rPr lang="en-HK" smtClean="0"/>
              <a:t>2/6/2025</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76433-AD3B-4270-AD27-AF74A4776167}" type="slidenum">
              <a:rPr lang="en-HK" smtClean="0"/>
              <a:t>‹#›</a:t>
            </a:fld>
            <a:endParaRPr lang="en-HK"/>
          </a:p>
        </p:txBody>
      </p:sp>
    </p:spTree>
    <p:extLst>
      <p:ext uri="{BB962C8B-B14F-4D97-AF65-F5344CB8AC3E}">
        <p14:creationId xmlns:p14="http://schemas.microsoft.com/office/powerpoint/2010/main" val="262692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376433-AD3B-4270-AD27-AF74A4776167}" type="slidenum">
              <a:rPr lang="en-HK" smtClean="0"/>
              <a:t>1</a:t>
            </a:fld>
            <a:endParaRPr lang="en-HK"/>
          </a:p>
        </p:txBody>
      </p:sp>
    </p:spTree>
    <p:extLst>
      <p:ext uri="{BB962C8B-B14F-4D97-AF65-F5344CB8AC3E}">
        <p14:creationId xmlns:p14="http://schemas.microsoft.com/office/powerpoint/2010/main" val="1456850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978D4-4B7E-CD36-0912-CC830889C2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CB3A4-2FA7-8025-AF1E-FEE3E3675F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2D08FE-7ED9-9C43-8559-58FBD299E079}"/>
              </a:ext>
            </a:extLst>
          </p:cNvPr>
          <p:cNvSpPr>
            <a:spLocks noGrp="1"/>
          </p:cNvSpPr>
          <p:nvPr>
            <p:ph type="body" idx="1"/>
          </p:nvPr>
        </p:nvSpPr>
        <p:spPr/>
        <p:txBody>
          <a:bodyPr/>
          <a:lstStyle/>
          <a:p>
            <a:r>
              <a:rPr lang="en-HK">
                <a:ea typeface="Calibri"/>
                <a:cs typeface="Calibri"/>
              </a:rPr>
              <a:t>This section showcases the platfrom development progress.</a:t>
            </a:r>
          </a:p>
          <a:p>
            <a:br>
              <a:rPr lang="en-HK">
                <a:ea typeface="Calibri"/>
                <a:cs typeface="+mn-lt"/>
              </a:rPr>
            </a:br>
            <a:r>
              <a:rPr lang="en-GB"/>
              <a:t>The Login Page is the entry point to the platform where users authenticate their credentials by inputting their username and password. There are two different entry points, one for the normal users and another for the different regulators.</a:t>
            </a:r>
          </a:p>
          <a:p>
            <a:endParaRPr lang="en-GB">
              <a:ea typeface="Calibri"/>
              <a:cs typeface="Calibri"/>
            </a:endParaRPr>
          </a:p>
          <a:p>
            <a:r>
              <a:rPr lang="en-GB"/>
              <a:t>The Home Page is the landing point after the user logs into the platform. It serves as the central hub for quick navigation and access to the key functionalities.</a:t>
            </a:r>
          </a:p>
        </p:txBody>
      </p:sp>
      <p:sp>
        <p:nvSpPr>
          <p:cNvPr id="4" name="Slide Number Placeholder 3">
            <a:extLst>
              <a:ext uri="{FF2B5EF4-FFF2-40B4-BE49-F238E27FC236}">
                <a16:creationId xmlns:a16="http://schemas.microsoft.com/office/drawing/2014/main" id="{323E884C-EED8-DD73-46A9-B146E73916D2}"/>
              </a:ext>
            </a:extLst>
          </p:cNvPr>
          <p:cNvSpPr>
            <a:spLocks noGrp="1"/>
          </p:cNvSpPr>
          <p:nvPr>
            <p:ph type="sldNum" sz="quarter" idx="5"/>
          </p:nvPr>
        </p:nvSpPr>
        <p:spPr/>
        <p:txBody>
          <a:bodyPr/>
          <a:lstStyle/>
          <a:p>
            <a:fld id="{04376433-AD3B-4270-AD27-AF74A4776167}" type="slidenum">
              <a:rPr lang="en-HK" smtClean="0"/>
              <a:t>10</a:t>
            </a:fld>
            <a:endParaRPr lang="en-HK"/>
          </a:p>
        </p:txBody>
      </p:sp>
    </p:spTree>
    <p:extLst>
      <p:ext uri="{BB962C8B-B14F-4D97-AF65-F5344CB8AC3E}">
        <p14:creationId xmlns:p14="http://schemas.microsoft.com/office/powerpoint/2010/main" val="2460010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46856-83DB-C04F-5B9A-8388329E1C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395E5A-3F72-9BA4-4178-84E9B4B077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692D58-A65B-F600-8140-5A5E9BBCA07F}"/>
              </a:ext>
            </a:extLst>
          </p:cNvPr>
          <p:cNvSpPr>
            <a:spLocks noGrp="1"/>
          </p:cNvSpPr>
          <p:nvPr>
            <p:ph type="body" idx="1"/>
          </p:nvPr>
        </p:nvSpPr>
        <p:spPr/>
        <p:txBody>
          <a:bodyPr/>
          <a:lstStyle/>
          <a:p>
            <a:r>
              <a:rPr lang="en-HK">
                <a:ea typeface="Calibri"/>
                <a:cs typeface="Calibri"/>
              </a:rPr>
              <a:t>The </a:t>
            </a:r>
            <a:r>
              <a:rPr lang="en-HK"/>
              <a:t>Online Form allows users to input detailed information about a cybersecurity incident. The input information will be stored in the incident report database and used by the severity classification and notification decision models.</a:t>
            </a:r>
          </a:p>
        </p:txBody>
      </p:sp>
      <p:sp>
        <p:nvSpPr>
          <p:cNvPr id="4" name="Slide Number Placeholder 3">
            <a:extLst>
              <a:ext uri="{FF2B5EF4-FFF2-40B4-BE49-F238E27FC236}">
                <a16:creationId xmlns:a16="http://schemas.microsoft.com/office/drawing/2014/main" id="{92294CC6-15A1-8BAF-455B-FE8891F3BC26}"/>
              </a:ext>
            </a:extLst>
          </p:cNvPr>
          <p:cNvSpPr>
            <a:spLocks noGrp="1"/>
          </p:cNvSpPr>
          <p:nvPr>
            <p:ph type="sldNum" sz="quarter" idx="5"/>
          </p:nvPr>
        </p:nvSpPr>
        <p:spPr/>
        <p:txBody>
          <a:bodyPr/>
          <a:lstStyle/>
          <a:p>
            <a:fld id="{04376433-AD3B-4270-AD27-AF74A4776167}" type="slidenum">
              <a:rPr lang="en-HK" smtClean="0"/>
              <a:t>11</a:t>
            </a:fld>
            <a:endParaRPr lang="en-HK"/>
          </a:p>
        </p:txBody>
      </p:sp>
    </p:spTree>
    <p:extLst>
      <p:ext uri="{BB962C8B-B14F-4D97-AF65-F5344CB8AC3E}">
        <p14:creationId xmlns:p14="http://schemas.microsoft.com/office/powerpoint/2010/main" val="2014620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B9D3A-9A4B-77ED-09F3-CE61C19945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B4AC83-80EE-D1FF-0CD0-7847A92B6D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4C4EB6-3F4D-A903-751E-9FE5CC1993B9}"/>
              </a:ext>
            </a:extLst>
          </p:cNvPr>
          <p:cNvSpPr>
            <a:spLocks noGrp="1"/>
          </p:cNvSpPr>
          <p:nvPr>
            <p:ph type="body" idx="1"/>
          </p:nvPr>
        </p:nvSpPr>
        <p:spPr/>
        <p:txBody>
          <a:bodyPr/>
          <a:lstStyle/>
          <a:p>
            <a:r>
              <a:rPr lang="en-HK">
                <a:ea typeface="Calibri"/>
                <a:cs typeface="Calibri"/>
              </a:rPr>
              <a:t>The </a:t>
            </a:r>
            <a:r>
              <a:rPr lang="en-HK"/>
              <a:t>Textual Guide provides industry-specific cybersecurity guidance in a user-friendly manner. </a:t>
            </a:r>
          </a:p>
          <a:p>
            <a:endParaRPr lang="en-HK">
              <a:ea typeface="Calibri"/>
              <a:cs typeface="Calibri"/>
            </a:endParaRPr>
          </a:p>
          <a:p>
            <a:r>
              <a:rPr lang="en-HK">
                <a:ea typeface="Calibri"/>
                <a:cs typeface="Calibri"/>
              </a:rPr>
              <a:t>The </a:t>
            </a:r>
            <a:r>
              <a:rPr lang="en-HK"/>
              <a:t>Administration page allows admin users to modify settings and login credentials.</a:t>
            </a:r>
            <a:endParaRPr lang="en-HK">
              <a:ea typeface="Calibri"/>
              <a:cs typeface="Calibri"/>
            </a:endParaRPr>
          </a:p>
        </p:txBody>
      </p:sp>
      <p:sp>
        <p:nvSpPr>
          <p:cNvPr id="4" name="Slide Number Placeholder 3">
            <a:extLst>
              <a:ext uri="{FF2B5EF4-FFF2-40B4-BE49-F238E27FC236}">
                <a16:creationId xmlns:a16="http://schemas.microsoft.com/office/drawing/2014/main" id="{E414150F-B966-1A8B-396E-5B8CE424133F}"/>
              </a:ext>
            </a:extLst>
          </p:cNvPr>
          <p:cNvSpPr>
            <a:spLocks noGrp="1"/>
          </p:cNvSpPr>
          <p:nvPr>
            <p:ph type="sldNum" sz="quarter" idx="5"/>
          </p:nvPr>
        </p:nvSpPr>
        <p:spPr/>
        <p:txBody>
          <a:bodyPr/>
          <a:lstStyle/>
          <a:p>
            <a:fld id="{04376433-AD3B-4270-AD27-AF74A4776167}" type="slidenum">
              <a:rPr lang="en-HK" smtClean="0"/>
              <a:t>12</a:t>
            </a:fld>
            <a:endParaRPr lang="en-HK"/>
          </a:p>
        </p:txBody>
      </p:sp>
    </p:spTree>
    <p:extLst>
      <p:ext uri="{BB962C8B-B14F-4D97-AF65-F5344CB8AC3E}">
        <p14:creationId xmlns:p14="http://schemas.microsoft.com/office/powerpoint/2010/main" val="163163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83B75-7411-52F8-C0F8-F627E75F2D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BC34BF-1154-5C55-135D-FB8F1C22E9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2071AA-8628-0776-A16B-0A32B64EE767}"/>
              </a:ext>
            </a:extLst>
          </p:cNvPr>
          <p:cNvSpPr>
            <a:spLocks noGrp="1"/>
          </p:cNvSpPr>
          <p:nvPr>
            <p:ph type="body" idx="1"/>
          </p:nvPr>
        </p:nvSpPr>
        <p:spPr/>
        <p:txBody>
          <a:bodyPr/>
          <a:lstStyle/>
          <a:p>
            <a:r>
              <a:rPr lang="en-HK"/>
              <a:t>The Incident Analysis Flow is shown on this slide.</a:t>
            </a:r>
            <a:endParaRPr lang="en-US"/>
          </a:p>
          <a:p>
            <a:pPr marL="228600" indent="-228600">
              <a:buAutoNum type="arabicPeriod"/>
            </a:pPr>
            <a:r>
              <a:rPr lang="en-HK"/>
              <a:t>The process begins when a user inputs data into the incident reporting form.</a:t>
            </a:r>
            <a:endParaRPr lang="en-HK">
              <a:ea typeface="Calibri" panose="020F0502020204030204"/>
              <a:cs typeface="Calibri" panose="020F0502020204030204"/>
            </a:endParaRPr>
          </a:p>
          <a:p>
            <a:pPr marL="228600" indent="-228600">
              <a:buAutoNum type="arabicPeriod"/>
            </a:pPr>
            <a:r>
              <a:rPr lang="en-HK"/>
              <a:t>The system then evaluates the severity of the incident. If the incident is not severe enough, the process exits here. If it is severe enough, the process proceeds.</a:t>
            </a:r>
            <a:endParaRPr lang="en-HK">
              <a:ea typeface="Calibri" panose="020F0502020204030204"/>
              <a:cs typeface="Calibri" panose="020F0502020204030204"/>
            </a:endParaRPr>
          </a:p>
          <a:p>
            <a:pPr marL="228600" indent="-228600">
              <a:buAutoNum type="arabicPeriod"/>
            </a:pPr>
            <a:r>
              <a:rPr lang="en-HK"/>
              <a:t>Once the incident is deemed severe, a report is created.</a:t>
            </a:r>
            <a:endParaRPr lang="en-HK">
              <a:ea typeface="Calibri" panose="020F0502020204030204"/>
              <a:cs typeface="Calibri" panose="020F0502020204030204"/>
            </a:endParaRPr>
          </a:p>
          <a:p>
            <a:pPr marL="228600" indent="-228600">
              <a:buAutoNum type="arabicPeriod"/>
            </a:pPr>
            <a:r>
              <a:rPr lang="en-HK"/>
              <a:t>The system provides recommendations tailored to the incident. These include guidance on the appropriate regulatory body, the content of the report, and submission timelines.</a:t>
            </a:r>
            <a:endParaRPr lang="en-HK">
              <a:ea typeface="Calibri" panose="020F0502020204030204"/>
              <a:cs typeface="Calibri" panose="020F0502020204030204"/>
            </a:endParaRPr>
          </a:p>
          <a:p>
            <a:pPr marL="228600" indent="-228600">
              <a:buAutoNum type="arabicPeriod"/>
            </a:pPr>
            <a:r>
              <a:rPr lang="en-HK"/>
              <a:t>Next, the user reviews the report and the system's recommendations. At this stage, the user decides whether or not to proceed with reporting.</a:t>
            </a:r>
            <a:endParaRPr lang="en-HK">
              <a:ea typeface="Calibri" panose="020F0502020204030204"/>
              <a:cs typeface="Calibri" panose="020F0502020204030204"/>
            </a:endParaRPr>
          </a:p>
          <a:p>
            <a:pPr marL="228600" indent="-228600">
              <a:buAutoNum type="arabicPeriod"/>
            </a:pPr>
            <a:r>
              <a:rPr lang="en-HK"/>
              <a:t>If the user opts to report, the platform notifies the selected regulator, and the report is accessible to them.</a:t>
            </a:r>
            <a:endParaRPr lang="en-HK">
              <a:ea typeface="Calibri" panose="020F0502020204030204"/>
              <a:cs typeface="Calibri" panose="020F0502020204030204"/>
            </a:endParaRPr>
          </a:p>
          <a:p>
            <a:pPr marL="228600" indent="-228600">
              <a:buAutoNum type="arabicPeriod"/>
            </a:pPr>
            <a:r>
              <a:rPr lang="en-HK"/>
              <a:t>If the user decides not to report, the process exits, but the report remains on the platform for future reference or until the user deletes it.</a:t>
            </a:r>
            <a:endParaRPr lang="en-HK">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B597494B-216E-5177-239C-CD0230685076}"/>
              </a:ext>
            </a:extLst>
          </p:cNvPr>
          <p:cNvSpPr>
            <a:spLocks noGrp="1"/>
          </p:cNvSpPr>
          <p:nvPr>
            <p:ph type="sldNum" sz="quarter" idx="5"/>
          </p:nvPr>
        </p:nvSpPr>
        <p:spPr/>
        <p:txBody>
          <a:bodyPr/>
          <a:lstStyle/>
          <a:p>
            <a:fld id="{04376433-AD3B-4270-AD27-AF74A4776167}" type="slidenum">
              <a:rPr lang="en-HK" smtClean="0"/>
              <a:t>13</a:t>
            </a:fld>
            <a:endParaRPr lang="en-HK"/>
          </a:p>
        </p:txBody>
      </p:sp>
    </p:spTree>
    <p:extLst>
      <p:ext uri="{BB962C8B-B14F-4D97-AF65-F5344CB8AC3E}">
        <p14:creationId xmlns:p14="http://schemas.microsoft.com/office/powerpoint/2010/main" val="3063251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BF8F4-082D-D20F-332F-5C62120A92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489454-3BA7-9B71-1B1A-145AB5AEF7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3ABE1-5BDB-BB5B-9582-C3FAB2591DFA}"/>
              </a:ext>
            </a:extLst>
          </p:cNvPr>
          <p:cNvSpPr>
            <a:spLocks noGrp="1"/>
          </p:cNvSpPr>
          <p:nvPr>
            <p:ph type="body" idx="1"/>
          </p:nvPr>
        </p:nvSpPr>
        <p:spPr/>
        <p:txBody>
          <a:bodyPr/>
          <a:lstStyle/>
          <a:p>
            <a:r>
              <a:rPr lang="en-GB"/>
              <a:t>When developing our platform, we encountered various challenges and proposed solutions to address them.</a:t>
            </a:r>
          </a:p>
          <a:p>
            <a:endParaRPr lang="en-GB">
              <a:ea typeface="Calibri"/>
              <a:cs typeface="Calibri"/>
            </a:endParaRPr>
          </a:p>
          <a:p>
            <a:r>
              <a:rPr lang="en-GB">
                <a:ea typeface="Calibri"/>
                <a:cs typeface="Calibri"/>
              </a:rPr>
              <a:t>This slide outlines the challenges and solutions related </a:t>
            </a:r>
            <a:r>
              <a:rPr lang="en-GB"/>
              <a:t>Severity Classification and Reporting.</a:t>
            </a:r>
            <a:endParaRPr lang="en-GB">
              <a:ea typeface="Calibri"/>
              <a:cs typeface="Calibri"/>
            </a:endParaRPr>
          </a:p>
          <a:p>
            <a:endParaRPr lang="en-GB">
              <a:ea typeface="Calibri"/>
              <a:cs typeface="Calibri"/>
            </a:endParaRPr>
          </a:p>
          <a:p>
            <a:r>
              <a:rPr lang="en-GB">
                <a:ea typeface="Calibri"/>
                <a:cs typeface="Calibri"/>
              </a:rPr>
              <a:t>The first challenge relates to the </a:t>
            </a:r>
            <a:r>
              <a:rPr lang="en-GB"/>
              <a:t>subjectivity of severity classification.</a:t>
            </a:r>
          </a:p>
          <a:p>
            <a:pPr marL="171450" indent="-171450">
              <a:buFont typeface="Arial"/>
              <a:buChar char="•"/>
            </a:pPr>
            <a:r>
              <a:rPr lang="en-GB"/>
              <a:t>Cybersecurity incidents can be interpreted differently depending on individual judgment, which can lead to inconsistent severity ratings. This inconsistency affects both decision-making and the efficiency of incident response.</a:t>
            </a:r>
            <a:endParaRPr lang="en-GB">
              <a:ea typeface="Calibri" panose="020F0502020204030204"/>
              <a:cs typeface="Calibri" panose="020F0502020204030204"/>
            </a:endParaRPr>
          </a:p>
          <a:p>
            <a:pPr marL="171450" indent="-171450">
              <a:buFont typeface="Arial"/>
              <a:buChar char="•"/>
            </a:pPr>
            <a:r>
              <a:rPr lang="en-GB"/>
              <a:t>To address this, we conducted in-depth research and aligned our framework with the cybersecurity reporting guidelines of the Hong Kong government, as well as recognized global standards.</a:t>
            </a:r>
            <a:endParaRPr lang="en-GB">
              <a:ea typeface="Calibri" panose="020F0502020204030204"/>
              <a:cs typeface="Calibri" panose="020F0502020204030204"/>
            </a:endParaRPr>
          </a:p>
          <a:p>
            <a:pPr marL="171450" indent="-171450">
              <a:buFont typeface="Arial"/>
              <a:buChar char="•"/>
            </a:pPr>
            <a:r>
              <a:rPr lang="en-GB"/>
              <a:t>We designed a structured severity classification model that takes into account of factors such as the level of operational disruption, the number of individuals impacted, financial consequences, and the extent of data leakage."</a:t>
            </a:r>
            <a:endParaRPr lang="en-GB">
              <a:ea typeface="Calibri" panose="020F0502020204030204"/>
              <a:cs typeface="Calibri" panose="020F0502020204030204"/>
            </a:endParaRPr>
          </a:p>
          <a:p>
            <a:pPr marL="171450" indent="-171450">
              <a:buFont typeface="Arial"/>
              <a:buChar char="•"/>
            </a:pPr>
            <a:r>
              <a:rPr lang="en-GB"/>
              <a:t>This model can help organizations apply consistent severity classifications across various incidents and user groups.</a:t>
            </a:r>
          </a:p>
          <a:p>
            <a:pPr marL="171450" indent="-171450">
              <a:buFont typeface="Arial"/>
              <a:buChar char="•"/>
            </a:pPr>
            <a:endParaRPr lang="en-GB">
              <a:ea typeface="Calibri" panose="020F0502020204030204"/>
              <a:cs typeface="Calibri" panose="020F0502020204030204"/>
            </a:endParaRPr>
          </a:p>
          <a:p>
            <a:r>
              <a:rPr lang="en-GB"/>
              <a:t>The second challenge relates to the diverse reporting requirements across different regulators in Hong Kong.</a:t>
            </a:r>
          </a:p>
          <a:p>
            <a:pPr marL="171450" indent="-171450">
              <a:buFont typeface="Arial"/>
              <a:buChar char="•"/>
            </a:pPr>
            <a:r>
              <a:rPr lang="en-GB"/>
              <a:t>Each regulatory body has its own reporting rules, making it difficult to design an unified solution.</a:t>
            </a:r>
            <a:endParaRPr lang="en-GB">
              <a:ea typeface="Calibri" panose="020F0502020204030204"/>
              <a:cs typeface="Calibri" panose="020F0502020204030204"/>
            </a:endParaRPr>
          </a:p>
          <a:p>
            <a:pPr marL="171450" indent="-171450">
              <a:buFont typeface="Arial"/>
              <a:buChar char="•"/>
            </a:pPr>
            <a:r>
              <a:rPr lang="en-GB"/>
              <a:t>To address this, we selected eight critical industries to focus on, namely Energy, IT, Banking and Financial Services, Air, Land, and Maritime Transport, Healthcare, and Telecommunications/Broadcasting."</a:t>
            </a:r>
            <a:endParaRPr lang="en-GB">
              <a:ea typeface="Calibri" panose="020F0502020204030204"/>
              <a:cs typeface="Calibri" panose="020F0502020204030204"/>
            </a:endParaRPr>
          </a:p>
          <a:p>
            <a:pPr marL="171450" indent="-171450">
              <a:buFont typeface="Arial"/>
              <a:buChar char="•"/>
            </a:pPr>
            <a:r>
              <a:rPr lang="en-GB"/>
              <a:t>By concentrating on these sectors, we were able to develop targeted approaches that align closely with the specific expectations and requirements of the relevant regulators.</a:t>
            </a:r>
            <a:endParaRPr lang="en-GB">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9812A0BE-DFC3-E8BA-51A9-A4B13A44CE8B}"/>
              </a:ext>
            </a:extLst>
          </p:cNvPr>
          <p:cNvSpPr>
            <a:spLocks noGrp="1"/>
          </p:cNvSpPr>
          <p:nvPr>
            <p:ph type="sldNum" sz="quarter" idx="5"/>
          </p:nvPr>
        </p:nvSpPr>
        <p:spPr/>
        <p:txBody>
          <a:bodyPr/>
          <a:lstStyle/>
          <a:p>
            <a:fld id="{04376433-AD3B-4270-AD27-AF74A4776167}" type="slidenum">
              <a:rPr lang="en-HK" smtClean="0"/>
              <a:t>14</a:t>
            </a:fld>
            <a:endParaRPr lang="en-HK"/>
          </a:p>
        </p:txBody>
      </p:sp>
    </p:spTree>
    <p:extLst>
      <p:ext uri="{BB962C8B-B14F-4D97-AF65-F5344CB8AC3E}">
        <p14:creationId xmlns:p14="http://schemas.microsoft.com/office/powerpoint/2010/main" val="384292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97A91-1C64-8696-0822-0FEEBED842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FCA860-4C68-A9DE-F154-727C394200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17783-01A9-9573-67EF-4FA04E6AA391}"/>
              </a:ext>
            </a:extLst>
          </p:cNvPr>
          <p:cNvSpPr>
            <a:spLocks noGrp="1"/>
          </p:cNvSpPr>
          <p:nvPr>
            <p:ph type="body" idx="1"/>
          </p:nvPr>
        </p:nvSpPr>
        <p:spPr/>
        <p:txBody>
          <a:bodyPr/>
          <a:lstStyle/>
          <a:p>
            <a:r>
              <a:rPr lang="en-HK"/>
              <a:t>We also encountered several technical challenges, which are detailed in this slide.</a:t>
            </a:r>
          </a:p>
          <a:p>
            <a:br>
              <a:rPr lang="en-HK">
                <a:ea typeface="Calibri"/>
                <a:cs typeface="+mn-lt"/>
              </a:rPr>
            </a:br>
            <a:r>
              <a:rPr lang="en-HK"/>
              <a:t>The first challenge relates to handling multiple selection fields in the incident reporting form.</a:t>
            </a:r>
            <a:endParaRPr lang="en-HK">
              <a:ea typeface="Calibri"/>
              <a:cs typeface="Calibri"/>
            </a:endParaRPr>
          </a:p>
          <a:p>
            <a:pPr marL="171450" indent="-171450">
              <a:buFont typeface="Arial"/>
              <a:buChar char="•"/>
            </a:pPr>
            <a:r>
              <a:rPr lang="en-HK"/>
              <a:t>Fields such as "Incident Type" and "Report To" allow users to select multiple options, but this caused compatibility issues with our database, SQLite, as it does not support list-type fields. Additionally, Django’s ManyToManyField requires a list of model IDs, which led to further backend challenges.</a:t>
            </a:r>
            <a:endParaRPr lang="en-HK">
              <a:ea typeface="Calibri" panose="020F0502020204030204"/>
              <a:cs typeface="Calibri" panose="020F0502020204030204"/>
            </a:endParaRPr>
          </a:p>
          <a:p>
            <a:pPr marL="171450" indent="-171450">
              <a:buFont typeface="Arial"/>
              <a:buChar char="•"/>
            </a:pPr>
            <a:r>
              <a:rPr lang="en-HK"/>
              <a:t>To address this, we replaced the ManyToManyField with a CharField to store concatenated string values. On the frontend, selected options are joined into a delimiter-separated string before being sent to the database. This approach ensures compatibility with SQLite while preserving the functionality for multi-selection inputs.</a:t>
            </a:r>
            <a:endParaRPr lang="en-HK">
              <a:ea typeface="Calibri"/>
              <a:cs typeface="Calibri"/>
            </a:endParaRPr>
          </a:p>
          <a:p>
            <a:r>
              <a:rPr lang="en-HK"/>
              <a:t> </a:t>
            </a:r>
            <a:br>
              <a:rPr lang="en-HK">
                <a:cs typeface="+mn-lt"/>
              </a:rPr>
            </a:br>
            <a:r>
              <a:rPr lang="en-HK"/>
              <a:t>The second challenge involves ensuring the safety and reliability of LLMs.</a:t>
            </a:r>
            <a:endParaRPr lang="en-HK">
              <a:ea typeface="Calibri"/>
              <a:cs typeface="Calibri"/>
            </a:endParaRPr>
          </a:p>
          <a:p>
            <a:pPr marL="171450" indent="-171450">
              <a:buFont typeface="Arial"/>
              <a:buChar char="•"/>
            </a:pPr>
            <a:r>
              <a:rPr lang="en-HK"/>
              <a:t>Key risks include the generation of unsafe content, which may offend users, and the potential for factually incorrect outputs, which could undermine trust in the system.</a:t>
            </a:r>
            <a:endParaRPr lang="en-HK">
              <a:ea typeface="Calibri" panose="020F0502020204030204"/>
              <a:cs typeface="Calibri" panose="020F0502020204030204"/>
            </a:endParaRPr>
          </a:p>
          <a:p>
            <a:pPr marL="171450" indent="-171450">
              <a:buFont typeface="Arial"/>
              <a:buChar char="•"/>
            </a:pPr>
            <a:r>
              <a:rPr lang="en-HK"/>
              <a:t>To mitigate these risks, we will implement guardrail tools like NeMo. NeMo allows users to define rules that constrain the outputs of the LLM, reducing the likelihood of inappropriate or unsafe content.</a:t>
            </a:r>
            <a:endParaRPr lang="en-HK">
              <a:ea typeface="Calibri" panose="020F0502020204030204"/>
              <a:cs typeface="Calibri" panose="020F0502020204030204"/>
            </a:endParaRPr>
          </a:p>
          <a:p>
            <a:endParaRPr lang="en-HK">
              <a:ea typeface="Calibri"/>
              <a:cs typeface="+mn-lt"/>
            </a:endParaRPr>
          </a:p>
        </p:txBody>
      </p:sp>
      <p:sp>
        <p:nvSpPr>
          <p:cNvPr id="4" name="Slide Number Placeholder 3">
            <a:extLst>
              <a:ext uri="{FF2B5EF4-FFF2-40B4-BE49-F238E27FC236}">
                <a16:creationId xmlns:a16="http://schemas.microsoft.com/office/drawing/2014/main" id="{BA4D1361-654C-A9ED-5B0C-E0C5728E859C}"/>
              </a:ext>
            </a:extLst>
          </p:cNvPr>
          <p:cNvSpPr>
            <a:spLocks noGrp="1"/>
          </p:cNvSpPr>
          <p:nvPr>
            <p:ph type="sldNum" sz="quarter" idx="5"/>
          </p:nvPr>
        </p:nvSpPr>
        <p:spPr/>
        <p:txBody>
          <a:bodyPr/>
          <a:lstStyle/>
          <a:p>
            <a:fld id="{04376433-AD3B-4270-AD27-AF74A4776167}" type="slidenum">
              <a:rPr lang="en-HK" smtClean="0"/>
              <a:t>15</a:t>
            </a:fld>
            <a:endParaRPr lang="en-HK"/>
          </a:p>
        </p:txBody>
      </p:sp>
    </p:spTree>
    <p:extLst>
      <p:ext uri="{BB962C8B-B14F-4D97-AF65-F5344CB8AC3E}">
        <p14:creationId xmlns:p14="http://schemas.microsoft.com/office/powerpoint/2010/main" val="1164749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F6D47-63CA-8C63-A839-AF574A6134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A8754-7BE2-C61C-07BB-7B04ABE6E9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21021F-FCBE-B08D-E103-C4E38843F0E3}"/>
              </a:ext>
            </a:extLst>
          </p:cNvPr>
          <p:cNvSpPr>
            <a:spLocks noGrp="1"/>
          </p:cNvSpPr>
          <p:nvPr>
            <p:ph type="body" idx="1"/>
          </p:nvPr>
        </p:nvSpPr>
        <p:spPr/>
        <p:txBody>
          <a:bodyPr/>
          <a:lstStyle/>
          <a:p>
            <a:r>
              <a:rPr lang="en-GB"/>
              <a:t>The updated project schedule with the milestones is shown in this table. The project is progressing smoothly, with the planned tasks completed within their designated timeframes. Moving forward, we will continue to enhance the platform while exploring the outstanding functionalities, including the AI-based Input Assistant and the LLM advisor.</a:t>
            </a:r>
            <a:endParaRPr lang="en-HK"/>
          </a:p>
        </p:txBody>
      </p:sp>
      <p:sp>
        <p:nvSpPr>
          <p:cNvPr id="4" name="Slide Number Placeholder 3">
            <a:extLst>
              <a:ext uri="{FF2B5EF4-FFF2-40B4-BE49-F238E27FC236}">
                <a16:creationId xmlns:a16="http://schemas.microsoft.com/office/drawing/2014/main" id="{F7D3D6AC-3C7B-A7D0-1B9D-49E66DD14960}"/>
              </a:ext>
            </a:extLst>
          </p:cNvPr>
          <p:cNvSpPr>
            <a:spLocks noGrp="1"/>
          </p:cNvSpPr>
          <p:nvPr>
            <p:ph type="sldNum" sz="quarter" idx="5"/>
          </p:nvPr>
        </p:nvSpPr>
        <p:spPr/>
        <p:txBody>
          <a:bodyPr/>
          <a:lstStyle/>
          <a:p>
            <a:fld id="{04376433-AD3B-4270-AD27-AF74A4776167}" type="slidenum">
              <a:rPr lang="en-HK" smtClean="0"/>
              <a:t>16</a:t>
            </a:fld>
            <a:endParaRPr lang="en-HK"/>
          </a:p>
        </p:txBody>
      </p:sp>
    </p:spTree>
    <p:extLst>
      <p:ext uri="{BB962C8B-B14F-4D97-AF65-F5344CB8AC3E}">
        <p14:creationId xmlns:p14="http://schemas.microsoft.com/office/powerpoint/2010/main" val="1830891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3C6D7-7AD1-F6B8-84E3-90F00AF91D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D3289F-5D69-F122-CBCF-132BEADA06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8F9284-75D4-9F28-F8B7-2782C972F99C}"/>
              </a:ext>
            </a:extLst>
          </p:cNvPr>
          <p:cNvSpPr>
            <a:spLocks noGrp="1"/>
          </p:cNvSpPr>
          <p:nvPr>
            <p:ph type="body" idx="1"/>
          </p:nvPr>
        </p:nvSpPr>
        <p:spPr/>
        <p:txBody>
          <a:bodyPr/>
          <a:lstStyle/>
          <a:p>
            <a:r>
              <a:rPr lang="en-GB"/>
              <a:t>Upon completion of the platform, we intend to evaluate its performance using the following performance metrics and evaluation data. </a:t>
            </a:r>
            <a:endParaRPr lang="en-GB">
              <a:ea typeface="Calibri"/>
              <a:cs typeface="Calibri"/>
            </a:endParaRPr>
          </a:p>
          <a:p>
            <a:endParaRPr lang="en-GB">
              <a:ea typeface="Calibri"/>
              <a:cs typeface="Calibri"/>
            </a:endParaRPr>
          </a:p>
          <a:p>
            <a:pPr marL="171450" indent="-171450">
              <a:buFont typeface="Arial"/>
              <a:buChar char="•"/>
            </a:pPr>
            <a:r>
              <a:rPr lang="en-GB"/>
              <a:t>For the Rule-based Severity Classification Model, we may evaluate it using the F1 score and utilize the </a:t>
            </a:r>
            <a:r>
              <a:rPr lang="en-GB" err="1"/>
              <a:t>EuRepoC</a:t>
            </a:r>
            <a:r>
              <a:rPr lang="en-GB"/>
              <a:t> global cyber incident dataset.</a:t>
            </a:r>
            <a:endParaRPr lang="en-GB">
              <a:ea typeface="Calibri"/>
              <a:cs typeface="Calibri"/>
            </a:endParaRPr>
          </a:p>
          <a:p>
            <a:pPr marL="171450" indent="-171450">
              <a:buFont typeface="Arial"/>
              <a:buChar char="•"/>
            </a:pPr>
            <a:r>
              <a:rPr lang="en-GB"/>
              <a:t>For the AI-powered Input Assistant and LLM Advisor, we may evaluate it using the RAGA framework. This framework facilitates developers to effectively measure a LLM RAG model's context precision and relevance, as well as answer faithfulness and relevancy. The evaluation dataset may include real-world cybersecurity incident scenarios from PCPD, HKCERT, HKMA, and media reports, as well as simulated incidents from international repositories.</a:t>
            </a:r>
            <a:endParaRPr lang="en-GB">
              <a:ea typeface="Calibri"/>
              <a:cs typeface="Calibri"/>
            </a:endParaRPr>
          </a:p>
          <a:p>
            <a:endParaRPr lang="en-GB">
              <a:ea typeface="Calibri"/>
              <a:cs typeface="Calibri"/>
            </a:endParaRPr>
          </a:p>
        </p:txBody>
      </p:sp>
      <p:sp>
        <p:nvSpPr>
          <p:cNvPr id="4" name="Slide Number Placeholder 3">
            <a:extLst>
              <a:ext uri="{FF2B5EF4-FFF2-40B4-BE49-F238E27FC236}">
                <a16:creationId xmlns:a16="http://schemas.microsoft.com/office/drawing/2014/main" id="{06C3B7AC-D54F-3197-279F-77EE78C75DA2}"/>
              </a:ext>
            </a:extLst>
          </p:cNvPr>
          <p:cNvSpPr>
            <a:spLocks noGrp="1"/>
          </p:cNvSpPr>
          <p:nvPr>
            <p:ph type="sldNum" sz="quarter" idx="5"/>
          </p:nvPr>
        </p:nvSpPr>
        <p:spPr/>
        <p:txBody>
          <a:bodyPr/>
          <a:lstStyle/>
          <a:p>
            <a:fld id="{04376433-AD3B-4270-AD27-AF74A4776167}" type="slidenum">
              <a:rPr lang="en-HK" smtClean="0"/>
              <a:t>17</a:t>
            </a:fld>
            <a:endParaRPr lang="en-HK"/>
          </a:p>
        </p:txBody>
      </p:sp>
    </p:spTree>
    <p:extLst>
      <p:ext uri="{BB962C8B-B14F-4D97-AF65-F5344CB8AC3E}">
        <p14:creationId xmlns:p14="http://schemas.microsoft.com/office/powerpoint/2010/main" val="1560849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interim report, we detailed our progress to date, identified challenges, proposed solutions, and outlined the next steps for the developing the Cybersecurity Compliance and Reporting Platform.</a:t>
            </a:r>
          </a:p>
          <a:p>
            <a:endParaRPr lang="en-US"/>
          </a:p>
          <a:p>
            <a:r>
              <a:rPr lang="en-US"/>
              <a:t>We welcome any questions you may have and look forward to your feedback. Thank You.</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04376433-AD3B-4270-AD27-AF74A4776167}" type="slidenum">
              <a:rPr lang="en-HK" smtClean="0"/>
              <a:t>18</a:t>
            </a:fld>
            <a:endParaRPr lang="en-HK"/>
          </a:p>
        </p:txBody>
      </p:sp>
    </p:spTree>
    <p:extLst>
      <p:ext uri="{BB962C8B-B14F-4D97-AF65-F5344CB8AC3E}">
        <p14:creationId xmlns:p14="http://schemas.microsoft.com/office/powerpoint/2010/main" val="208380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0DF9B-94B6-3199-569F-BCB38E1647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8C2A5D-7B3A-39FB-3B75-DE02A2083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1825B9-9E4A-FA27-81E9-4A924B0C23E2}"/>
              </a:ext>
            </a:extLst>
          </p:cNvPr>
          <p:cNvSpPr>
            <a:spLocks noGrp="1"/>
          </p:cNvSpPr>
          <p:nvPr>
            <p:ph type="body" idx="1"/>
          </p:nvPr>
        </p:nvSpPr>
        <p:spPr/>
        <p:txBody>
          <a:bodyPr/>
          <a:lstStyle/>
          <a:p>
            <a:r>
              <a:rPr lang="en-HK">
                <a:ea typeface="Calibri"/>
                <a:cs typeface="Calibri"/>
              </a:rPr>
              <a:t>This is the agenda for today's interim report presentation.</a:t>
            </a:r>
            <a:endParaRPr lang="en-HK"/>
          </a:p>
        </p:txBody>
      </p:sp>
      <p:sp>
        <p:nvSpPr>
          <p:cNvPr id="4" name="Slide Number Placeholder 3">
            <a:extLst>
              <a:ext uri="{FF2B5EF4-FFF2-40B4-BE49-F238E27FC236}">
                <a16:creationId xmlns:a16="http://schemas.microsoft.com/office/drawing/2014/main" id="{BAAF899C-1043-DB7E-F499-0A47DFA1CE21}"/>
              </a:ext>
            </a:extLst>
          </p:cNvPr>
          <p:cNvSpPr>
            <a:spLocks noGrp="1"/>
          </p:cNvSpPr>
          <p:nvPr>
            <p:ph type="sldNum" sz="quarter" idx="5"/>
          </p:nvPr>
        </p:nvSpPr>
        <p:spPr/>
        <p:txBody>
          <a:bodyPr/>
          <a:lstStyle/>
          <a:p>
            <a:fld id="{04376433-AD3B-4270-AD27-AF74A4776167}" type="slidenum">
              <a:rPr lang="en-HK" smtClean="0"/>
              <a:t>2</a:t>
            </a:fld>
            <a:endParaRPr lang="en-HK"/>
          </a:p>
        </p:txBody>
      </p:sp>
    </p:spTree>
    <p:extLst>
      <p:ext uri="{BB962C8B-B14F-4D97-AF65-F5344CB8AC3E}">
        <p14:creationId xmlns:p14="http://schemas.microsoft.com/office/powerpoint/2010/main" val="698901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F6881-5F49-FB1C-6B83-C9DDC94ED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DB20F-E932-4ADB-5A1A-55A9EA7A77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448E4A-103C-69A2-F518-D9A40911D7AD}"/>
              </a:ext>
            </a:extLst>
          </p:cNvPr>
          <p:cNvSpPr>
            <a:spLocks noGrp="1"/>
          </p:cNvSpPr>
          <p:nvPr>
            <p:ph type="body" idx="1"/>
          </p:nvPr>
        </p:nvSpPr>
        <p:spPr/>
        <p:txBody>
          <a:bodyPr/>
          <a:lstStyle/>
          <a:p>
            <a:r>
              <a:rPr lang="en-HK">
                <a:ea typeface="Calibri"/>
                <a:cs typeface="Calibri"/>
              </a:rPr>
              <a:t>Let's start with a quick recap of the project.</a:t>
            </a:r>
          </a:p>
          <a:p>
            <a:endParaRPr lang="en-HK">
              <a:ea typeface="Calibri"/>
              <a:cs typeface="Calibri"/>
            </a:endParaRPr>
          </a:p>
          <a:p>
            <a:r>
              <a:rPr lang="en-HK">
                <a:ea typeface="Calibri"/>
                <a:cs typeface="Calibri"/>
              </a:rPr>
              <a:t>Our project aims to develop a centralized platform for assisting organizations in Hong Kong to streamline incident reporting and compliance.</a:t>
            </a:r>
          </a:p>
          <a:p>
            <a:endParaRPr lang="en-HK">
              <a:ea typeface="Calibri"/>
              <a:cs typeface="Calibri"/>
            </a:endParaRPr>
          </a:p>
          <a:p>
            <a:r>
              <a:rPr lang="en-HK">
                <a:ea typeface="Calibri"/>
                <a:cs typeface="Calibri"/>
              </a:rPr>
              <a:t>The main objectives include:</a:t>
            </a:r>
            <a:endParaRPr lang="en-HK"/>
          </a:p>
          <a:p>
            <a:pPr marL="171450" indent="-171450">
              <a:buFont typeface="Calibri"/>
              <a:buChar char="-"/>
            </a:pPr>
            <a:r>
              <a:rPr lang="en-HK"/>
              <a:t>Simplifying the reporting process to allow users to quickly submit information about cybersecurity incidents</a:t>
            </a:r>
            <a:endParaRPr lang="en-HK">
              <a:ea typeface="Calibri"/>
              <a:cs typeface="Calibri"/>
            </a:endParaRPr>
          </a:p>
          <a:p>
            <a:pPr marL="171450" indent="-171450">
              <a:buFont typeface="Calibri"/>
              <a:buChar char="-"/>
            </a:pPr>
            <a:r>
              <a:rPr lang="en-HK">
                <a:ea typeface="Calibri"/>
                <a:cs typeface="Calibri"/>
              </a:rPr>
              <a:t>Enabling automatic generation of standardized reports for submission to various regulatory bodies</a:t>
            </a:r>
          </a:p>
          <a:p>
            <a:pPr marL="171450" indent="-171450">
              <a:buFont typeface="Calibri"/>
              <a:buChar char="-"/>
            </a:pPr>
            <a:r>
              <a:rPr lang="en-HK">
                <a:ea typeface="Calibri"/>
                <a:cs typeface="Calibri"/>
              </a:rPr>
              <a:t>Ensuring secure data storage to protect the confidentiality of the submitted information</a:t>
            </a:r>
          </a:p>
          <a:p>
            <a:pPr marL="171450" indent="-171450">
              <a:buFont typeface="Calibri"/>
              <a:buChar char="-"/>
            </a:pPr>
            <a:r>
              <a:rPr lang="en-HK">
                <a:ea typeface="Calibri"/>
                <a:cs typeface="Calibri"/>
              </a:rPr>
              <a:t>Implementing an objective severity evaluation model to eliminate inconsistencies</a:t>
            </a:r>
          </a:p>
          <a:p>
            <a:pPr marL="171450" indent="-171450">
              <a:buFont typeface="Calibri"/>
              <a:buChar char="-"/>
            </a:pPr>
            <a:r>
              <a:rPr lang="en-HK"/>
              <a:t>Assessing whether an incident necessitates regulatory notification and deciding the regulatory body to notify</a:t>
            </a:r>
            <a:endParaRPr lang="en-HK">
              <a:ea typeface="Calibri"/>
              <a:cs typeface="Calibri"/>
            </a:endParaRPr>
          </a:p>
          <a:p>
            <a:pPr marL="171450" indent="-171450">
              <a:buFont typeface="Arial"/>
              <a:buChar char="•"/>
            </a:pPr>
            <a:r>
              <a:rPr lang="en-HK"/>
              <a:t>And finally, matching the submitted information with the latest guidelines and standards to provide customized mitigation and prevention advice</a:t>
            </a:r>
            <a:endParaRPr lang="en-HK">
              <a:ea typeface="Calibri"/>
              <a:cs typeface="Calibri"/>
            </a:endParaRPr>
          </a:p>
        </p:txBody>
      </p:sp>
      <p:sp>
        <p:nvSpPr>
          <p:cNvPr id="4" name="Slide Number Placeholder 3">
            <a:extLst>
              <a:ext uri="{FF2B5EF4-FFF2-40B4-BE49-F238E27FC236}">
                <a16:creationId xmlns:a16="http://schemas.microsoft.com/office/drawing/2014/main" id="{D714646E-BDEE-1E10-C578-ECA99E8016A6}"/>
              </a:ext>
            </a:extLst>
          </p:cNvPr>
          <p:cNvSpPr>
            <a:spLocks noGrp="1"/>
          </p:cNvSpPr>
          <p:nvPr>
            <p:ph type="sldNum" sz="quarter" idx="5"/>
          </p:nvPr>
        </p:nvSpPr>
        <p:spPr/>
        <p:txBody>
          <a:bodyPr/>
          <a:lstStyle/>
          <a:p>
            <a:fld id="{04376433-AD3B-4270-AD27-AF74A4776167}" type="slidenum">
              <a:rPr lang="en-HK" smtClean="0"/>
              <a:t>3</a:t>
            </a:fld>
            <a:endParaRPr lang="en-HK"/>
          </a:p>
        </p:txBody>
      </p:sp>
    </p:spTree>
    <p:extLst>
      <p:ext uri="{BB962C8B-B14F-4D97-AF65-F5344CB8AC3E}">
        <p14:creationId xmlns:p14="http://schemas.microsoft.com/office/powerpoint/2010/main" val="2741918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69CC4-1C9F-8C0E-9356-30E2437C8A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964C5A-63BE-49EF-5F68-883D7DACDB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9C782F-5343-87E0-E933-D3E5559D6AF2}"/>
              </a:ext>
            </a:extLst>
          </p:cNvPr>
          <p:cNvSpPr>
            <a:spLocks noGrp="1"/>
          </p:cNvSpPr>
          <p:nvPr>
            <p:ph type="body" idx="1"/>
          </p:nvPr>
        </p:nvSpPr>
        <p:spPr/>
        <p:txBody>
          <a:bodyPr/>
          <a:lstStyle/>
          <a:p>
            <a:r>
              <a:rPr lang="en-HK"/>
              <a:t>We are pleased to report that the project is progressing smoothly, with all tasks currently on schedule.</a:t>
            </a:r>
            <a:endParaRPr lang="en-US"/>
          </a:p>
          <a:p>
            <a:endParaRPr lang="en-HK"/>
          </a:p>
          <a:p>
            <a:r>
              <a:rPr lang="en-HK"/>
              <a:t>The background research is nearly complete and has resulted in three key accomplishments:</a:t>
            </a:r>
            <a:endParaRPr lang="en-HK">
              <a:ea typeface="Calibri" panose="020F0502020204030204"/>
              <a:cs typeface="Calibri" panose="020F0502020204030204"/>
            </a:endParaRPr>
          </a:p>
          <a:p>
            <a:pPr marL="171450" indent="-171450">
              <a:buFont typeface="Arial"/>
              <a:buChar char="•"/>
            </a:pPr>
            <a:r>
              <a:rPr lang="en-HK"/>
              <a:t>We conducted an in-depth review of relevant literature to ensure our development aligns with latest regulatory guidelines, reporting requirements, and industry standards.</a:t>
            </a:r>
            <a:endParaRPr lang="en-GB"/>
          </a:p>
          <a:p>
            <a:pPr marL="171450" indent="-171450">
              <a:buFont typeface="Arial"/>
              <a:buChar char="•"/>
            </a:pPr>
            <a:r>
              <a:rPr lang="en-HK"/>
              <a:t>Leveraging insights from our literature review, we have nearly finalized designing the rules for severity classification and reporting path recommendation.</a:t>
            </a:r>
            <a:endParaRPr lang="en-GB"/>
          </a:p>
          <a:p>
            <a:pPr marL="171450" indent="-171450">
              <a:buFont typeface="Arial"/>
              <a:buChar char="•"/>
            </a:pPr>
            <a:r>
              <a:rPr lang="en-HK"/>
              <a:t>We refined our development methodology by focusing more on delivering value to the user.</a:t>
            </a:r>
            <a:endParaRPr lang="en-GB">
              <a:ea typeface="Calibri"/>
              <a:cs typeface="Calibri"/>
            </a:endParaRPr>
          </a:p>
          <a:p>
            <a:endParaRPr lang="en-HK">
              <a:ea typeface="Calibri"/>
              <a:cs typeface="Calibri"/>
            </a:endParaRPr>
          </a:p>
          <a:p>
            <a:r>
              <a:rPr lang="en-HK"/>
              <a:t>The platform development is approximately 60% complete and the progress overview is shown in this table.</a:t>
            </a:r>
            <a:endParaRPr lang="en-HK">
              <a:ea typeface="Calibri"/>
              <a:cs typeface="Calibri"/>
            </a:endParaRPr>
          </a:p>
          <a:p>
            <a:endParaRPr lang="en-HK"/>
          </a:p>
          <a:p>
            <a:r>
              <a:rPr lang="en-HK"/>
              <a:t>In the slides that follow, we will present a more in-depth analysis of the progress across each part of the project.</a:t>
            </a:r>
            <a:endParaRPr lang="en-HK">
              <a:ea typeface="Calibri"/>
              <a:cs typeface="Calibri"/>
            </a:endParaRPr>
          </a:p>
          <a:p>
            <a:endParaRPr lang="en-HK">
              <a:ea typeface="Calibri"/>
              <a:cs typeface="Calibri"/>
            </a:endParaRPr>
          </a:p>
        </p:txBody>
      </p:sp>
      <p:sp>
        <p:nvSpPr>
          <p:cNvPr id="4" name="Slide Number Placeholder 3">
            <a:extLst>
              <a:ext uri="{FF2B5EF4-FFF2-40B4-BE49-F238E27FC236}">
                <a16:creationId xmlns:a16="http://schemas.microsoft.com/office/drawing/2014/main" id="{875076F9-2A76-F535-80CB-B5FB957F25F5}"/>
              </a:ext>
            </a:extLst>
          </p:cNvPr>
          <p:cNvSpPr>
            <a:spLocks noGrp="1"/>
          </p:cNvSpPr>
          <p:nvPr>
            <p:ph type="sldNum" sz="quarter" idx="5"/>
          </p:nvPr>
        </p:nvSpPr>
        <p:spPr/>
        <p:txBody>
          <a:bodyPr/>
          <a:lstStyle/>
          <a:p>
            <a:fld id="{04376433-AD3B-4270-AD27-AF74A4776167}" type="slidenum">
              <a:rPr lang="en-HK" smtClean="0"/>
              <a:t>4</a:t>
            </a:fld>
            <a:endParaRPr lang="en-HK"/>
          </a:p>
        </p:txBody>
      </p:sp>
    </p:spTree>
    <p:extLst>
      <p:ext uri="{BB962C8B-B14F-4D97-AF65-F5344CB8AC3E}">
        <p14:creationId xmlns:p14="http://schemas.microsoft.com/office/powerpoint/2010/main" val="93956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13234-46FF-244C-F65B-E44A6A90C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EE6C6-62FE-4630-8FE5-506C3CFFB3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EFA4B8-B374-270F-121E-F15F36ABBA5F}"/>
              </a:ext>
            </a:extLst>
          </p:cNvPr>
          <p:cNvSpPr>
            <a:spLocks noGrp="1"/>
          </p:cNvSpPr>
          <p:nvPr>
            <p:ph type="body" idx="1"/>
          </p:nvPr>
        </p:nvSpPr>
        <p:spPr/>
        <p:txBody>
          <a:bodyPr/>
          <a:lstStyle/>
          <a:p>
            <a:r>
              <a:rPr lang="en-HK"/>
              <a:t>We performed a comprehensive review of literature related to cybersecurity compliance and reporting, and we surveyed over 40 references, including HK cybersecurity guidelines and regulations, as well as international standards</a:t>
            </a:r>
            <a:endParaRPr lang="en-US"/>
          </a:p>
          <a:p>
            <a:endParaRPr lang="en-HK"/>
          </a:p>
          <a:p>
            <a:r>
              <a:rPr lang="en-HK"/>
              <a:t>We identified 8 critical industries to focus on, including Energy, IT, Banking, Air Transport, Land Transport, Maritime Transport, Healthcare, and Telecommunications.</a:t>
            </a:r>
            <a:endParaRPr lang="en-HK">
              <a:ea typeface="Calibri"/>
              <a:cs typeface="Calibri"/>
            </a:endParaRPr>
          </a:p>
          <a:p>
            <a:r>
              <a:rPr lang="en-HK"/>
              <a:t> </a:t>
            </a:r>
            <a:endParaRPr lang="en-HK">
              <a:ea typeface="Calibri"/>
              <a:cs typeface="Calibri"/>
            </a:endParaRPr>
          </a:p>
          <a:p>
            <a:r>
              <a:rPr lang="en-HK"/>
              <a:t>Through our review, we uncovered several gaps in the current processes:</a:t>
            </a:r>
            <a:endParaRPr lang="en-HK">
              <a:ea typeface="Calibri"/>
              <a:cs typeface="Calibri"/>
            </a:endParaRPr>
          </a:p>
          <a:p>
            <a:r>
              <a:rPr lang="en-HK"/>
              <a:t> </a:t>
            </a:r>
            <a:endParaRPr lang="en-HK">
              <a:ea typeface="Calibri"/>
              <a:cs typeface="Calibri"/>
            </a:endParaRPr>
          </a:p>
          <a:p>
            <a:pPr marL="171450" indent="-171450">
              <a:buFont typeface="Calibri"/>
              <a:buChar char="-"/>
            </a:pPr>
            <a:r>
              <a:rPr lang="en-HK"/>
              <a:t>These included Reporting gaps such as Ambiguities in definitions like “material” and “significant”, which can lead to underreporting of incidents.</a:t>
            </a:r>
            <a:endParaRPr lang="en-HK">
              <a:ea typeface="Calibri"/>
              <a:cs typeface="Calibri"/>
            </a:endParaRPr>
          </a:p>
          <a:p>
            <a:pPr marL="171450" indent="-171450">
              <a:buFont typeface="Calibri"/>
              <a:buChar char="-"/>
            </a:pPr>
            <a:r>
              <a:rPr lang="en-HK"/>
              <a:t>Compliance gaps such as misinterpretations of incidents and the varying authority of regulators hinder effective compliance.</a:t>
            </a:r>
            <a:endParaRPr lang="en-HK">
              <a:ea typeface="Calibri"/>
              <a:cs typeface="Calibri"/>
            </a:endParaRPr>
          </a:p>
          <a:p>
            <a:pPr marL="171450" indent="-171450">
              <a:buFont typeface="Calibri"/>
              <a:buChar char="-"/>
            </a:pPr>
            <a:r>
              <a:rPr lang="en-HK"/>
              <a:t>Fragmentation gaps such as the absence of a centralized platform that results in inefficiencies in incident reporting and compliance.</a:t>
            </a:r>
            <a:endParaRPr lang="en-HK">
              <a:ea typeface="Calibri" panose="020F0502020204030204"/>
              <a:cs typeface="Calibri" panose="020F0502020204030204"/>
            </a:endParaRPr>
          </a:p>
          <a:p>
            <a:r>
              <a:rPr lang="en-HK"/>
              <a:t> </a:t>
            </a:r>
            <a:endParaRPr lang="en-HK">
              <a:ea typeface="Calibri"/>
              <a:cs typeface="Calibri"/>
            </a:endParaRPr>
          </a:p>
          <a:p>
            <a:r>
              <a:rPr lang="en-HK"/>
              <a:t>These findings highlight the need for the Cybersecurity Compliance and Reporting Platform.</a:t>
            </a:r>
            <a:endParaRPr lang="en-HK">
              <a:ea typeface="Calibri"/>
              <a:cs typeface="Calibri"/>
            </a:endParaRPr>
          </a:p>
          <a:p>
            <a:r>
              <a:rPr lang="en-HK"/>
              <a:t> </a:t>
            </a:r>
            <a:endParaRPr lang="en-HK">
              <a:ea typeface="Calibri"/>
              <a:cs typeface="Calibri"/>
            </a:endParaRPr>
          </a:p>
          <a:p>
            <a:r>
              <a:rPr lang="en-HK"/>
              <a:t>Additionally, based on our insights, we developed a severity classification model to assist users in evaluating incidents and a reporting path recommendation model to identify the relevant authorities to notify.</a:t>
            </a:r>
            <a:endParaRPr lang="en-HK">
              <a:ea typeface="Calibri"/>
              <a:cs typeface="Calibri"/>
            </a:endParaRPr>
          </a:p>
        </p:txBody>
      </p:sp>
      <p:sp>
        <p:nvSpPr>
          <p:cNvPr id="4" name="Slide Number Placeholder 3">
            <a:extLst>
              <a:ext uri="{FF2B5EF4-FFF2-40B4-BE49-F238E27FC236}">
                <a16:creationId xmlns:a16="http://schemas.microsoft.com/office/drawing/2014/main" id="{E7B6223E-8036-3C9C-115B-9CF8C3040EC4}"/>
              </a:ext>
            </a:extLst>
          </p:cNvPr>
          <p:cNvSpPr>
            <a:spLocks noGrp="1"/>
          </p:cNvSpPr>
          <p:nvPr>
            <p:ph type="sldNum" sz="quarter" idx="5"/>
          </p:nvPr>
        </p:nvSpPr>
        <p:spPr/>
        <p:txBody>
          <a:bodyPr/>
          <a:lstStyle/>
          <a:p>
            <a:fld id="{04376433-AD3B-4270-AD27-AF74A4776167}" type="slidenum">
              <a:rPr lang="en-HK" smtClean="0"/>
              <a:t>5</a:t>
            </a:fld>
            <a:endParaRPr lang="en-HK"/>
          </a:p>
        </p:txBody>
      </p:sp>
    </p:spTree>
    <p:extLst>
      <p:ext uri="{BB962C8B-B14F-4D97-AF65-F5344CB8AC3E}">
        <p14:creationId xmlns:p14="http://schemas.microsoft.com/office/powerpoint/2010/main" val="2160641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76C72-0ED0-B4B9-8E67-2195F9D1CC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0FC09-7CB2-7D28-516B-F00CB5724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B57DB8-4359-2E4C-D521-D23048D4CE5D}"/>
              </a:ext>
            </a:extLst>
          </p:cNvPr>
          <p:cNvSpPr>
            <a:spLocks noGrp="1"/>
          </p:cNvSpPr>
          <p:nvPr>
            <p:ph type="body" idx="1"/>
          </p:nvPr>
        </p:nvSpPr>
        <p:spPr/>
        <p:txBody>
          <a:bodyPr/>
          <a:lstStyle/>
          <a:p>
            <a:r>
              <a:rPr lang="en-HK"/>
              <a:t>We have conducted a comprehensive feasibility study of the development framework, which helped us clearly define the core components, functionalities, inputs and outputs of the platform.</a:t>
            </a:r>
            <a:endParaRPr lang="en-US">
              <a:ea typeface="Calibri"/>
              <a:cs typeface="Calibri"/>
            </a:endParaRPr>
          </a:p>
          <a:p>
            <a:r>
              <a:rPr lang="en-HK"/>
              <a:t>The platform consists of five core components: Frontend, Backend, User Input, Report, and Advice.</a:t>
            </a:r>
          </a:p>
          <a:p>
            <a:endParaRPr lang="en-HK">
              <a:ea typeface="Calibri"/>
              <a:cs typeface="Calibri"/>
            </a:endParaRPr>
          </a:p>
          <a:p>
            <a:pPr marL="171450" indent="-171450">
              <a:buFont typeface="Arial"/>
              <a:buChar char="•"/>
            </a:pPr>
            <a:r>
              <a:rPr lang="en-HK"/>
              <a:t>The Frontend is the user's initial point of interaction. After logging in, users are directed to the homepage, where they can access five functionalities which are Report Creation, Report Viewer/Editor, Textual Guide, LLM Advisor, and Settings and Administration.</a:t>
            </a:r>
            <a:endParaRPr lang="en-HK">
              <a:ea typeface="Calibri"/>
              <a:cs typeface="Calibri"/>
            </a:endParaRPr>
          </a:p>
          <a:p>
            <a:pPr marL="171450" indent="-171450">
              <a:buFont typeface="Arial"/>
              <a:buChar char="•"/>
            </a:pPr>
            <a:r>
              <a:rPr lang="en-HK"/>
              <a:t>The Backend component manages server-side processes, including user credentials, settings, and data management.</a:t>
            </a:r>
            <a:endParaRPr lang="en-HK">
              <a:ea typeface="Calibri"/>
              <a:cs typeface="Calibri"/>
            </a:endParaRPr>
          </a:p>
          <a:p>
            <a:pPr marL="171450" indent="-171450">
              <a:buFont typeface="Arial"/>
              <a:buChar char="•"/>
            </a:pPr>
            <a:r>
              <a:rPr lang="en-HK"/>
              <a:t>The User Input allows users to input information about a cybersecurity incident. After selecting Report Creation, they have three options for inputting the information:</a:t>
            </a:r>
            <a:endParaRPr lang="en-GB">
              <a:ea typeface="Calibri"/>
              <a:cs typeface="Calibri"/>
            </a:endParaRPr>
          </a:p>
          <a:p>
            <a:pPr marL="628650" lvl="1" indent="-171450">
              <a:buFont typeface="Arial"/>
              <a:buChar char="•"/>
            </a:pPr>
            <a:r>
              <a:rPr lang="en-HK"/>
              <a:t>First, If a user has a cybersecurity consultant's report that doesn't meet the required format, they can upload it.</a:t>
            </a:r>
            <a:endParaRPr lang="en-HK">
              <a:ea typeface="Calibri"/>
              <a:cs typeface="Calibri"/>
            </a:endParaRPr>
          </a:p>
          <a:p>
            <a:pPr marL="628650" lvl="1" indent="-171450">
              <a:buFont typeface="Arial"/>
              <a:buChar char="•"/>
            </a:pPr>
            <a:r>
              <a:rPr lang="en-HK"/>
              <a:t>Secondly, If a user doesn't have cybersecurity consultant or expertise, they can draft a description of the incident and upload it.</a:t>
            </a:r>
            <a:endParaRPr lang="en-HK">
              <a:ea typeface="Calibri"/>
              <a:cs typeface="Calibri"/>
            </a:endParaRPr>
          </a:p>
          <a:p>
            <a:pPr marL="628650" lvl="1" indent="-171450">
              <a:buFont typeface="Arial"/>
              <a:buChar char="•"/>
            </a:pPr>
            <a:r>
              <a:rPr lang="en-HK"/>
              <a:t>In both cases, the AI-powered input assistant extracts key information and maps it to the relevant fields, pre-filling the input form where possible.</a:t>
            </a:r>
            <a:endParaRPr lang="en-HK">
              <a:ea typeface="Calibri"/>
              <a:cs typeface="Calibri"/>
            </a:endParaRPr>
          </a:p>
          <a:p>
            <a:pPr marL="628650" lvl="1" indent="-171450">
              <a:buFont typeface="Arial"/>
              <a:buChar char="•"/>
            </a:pPr>
            <a:r>
              <a:rPr lang="en-HK"/>
              <a:t>For the third option, users can input data directly into the form.</a:t>
            </a:r>
            <a:endParaRPr lang="en-GB">
              <a:ea typeface="Calibri"/>
              <a:cs typeface="Calibri"/>
            </a:endParaRPr>
          </a:p>
          <a:p>
            <a:pPr marL="628650" lvl="1" indent="-171450">
              <a:buFont typeface="Arial"/>
              <a:buChar char="•"/>
            </a:pPr>
            <a:r>
              <a:rPr lang="en-HK"/>
              <a:t>Once the input form is completed, a classification model outputs the severity classification of the incident, and the report is saved.</a:t>
            </a:r>
            <a:endParaRPr lang="en-HK">
              <a:ea typeface="Calibri"/>
              <a:cs typeface="Calibri"/>
            </a:endParaRPr>
          </a:p>
          <a:p>
            <a:pPr marL="171450" indent="-171450">
              <a:buFont typeface="Arial"/>
              <a:buChar char="•"/>
            </a:pPr>
            <a:r>
              <a:rPr lang="en-HK"/>
              <a:t>The Report component allows users to review and finalize their saved reports. After finalization, a decision model determines whether regulatory notification is necessary. If the user decides to notify the regulator a notification, it is automatically generated and sent to the appropriate regulator.</a:t>
            </a:r>
            <a:endParaRPr lang="en-HK">
              <a:ea typeface="Calibri"/>
              <a:cs typeface="Calibri"/>
            </a:endParaRPr>
          </a:p>
          <a:p>
            <a:pPr marL="171450" indent="-171450">
              <a:buFont typeface="Arial"/>
              <a:buChar char="•"/>
            </a:pPr>
            <a:r>
              <a:rPr lang="en-HK"/>
              <a:t>A more detailed explanation of the User Input and Report logic will be provided in the Incident Analysis Flow slide later.</a:t>
            </a:r>
            <a:endParaRPr lang="en-HK">
              <a:ea typeface="Calibri"/>
              <a:cs typeface="Calibri"/>
            </a:endParaRPr>
          </a:p>
          <a:p>
            <a:pPr marL="171450" indent="-171450">
              <a:buFont typeface="Arial"/>
              <a:buChar char="•"/>
            </a:pPr>
            <a:r>
              <a:rPr lang="en-HK"/>
              <a:t>The Advice component analyses the incident reports created by the users and provides tailored advice based on the government guidelines and industry standards. The advice includes  matching the incident with relevant guidelines and standards, and recommendations for mitigation and prevention.</a:t>
            </a:r>
            <a:endParaRPr lang="en-HK">
              <a:ea typeface="Calibri"/>
              <a:cs typeface="Calibri"/>
            </a:endParaRPr>
          </a:p>
          <a:p>
            <a:endParaRPr lang="en-HK">
              <a:ea typeface="Calibri"/>
              <a:cs typeface="Calibri"/>
            </a:endParaRPr>
          </a:p>
        </p:txBody>
      </p:sp>
      <p:sp>
        <p:nvSpPr>
          <p:cNvPr id="4" name="Slide Number Placeholder 3">
            <a:extLst>
              <a:ext uri="{FF2B5EF4-FFF2-40B4-BE49-F238E27FC236}">
                <a16:creationId xmlns:a16="http://schemas.microsoft.com/office/drawing/2014/main" id="{C74B4E5A-595D-EC0B-C11C-8917B4B8E0D1}"/>
              </a:ext>
            </a:extLst>
          </p:cNvPr>
          <p:cNvSpPr>
            <a:spLocks noGrp="1"/>
          </p:cNvSpPr>
          <p:nvPr>
            <p:ph type="sldNum" sz="quarter" idx="5"/>
          </p:nvPr>
        </p:nvSpPr>
        <p:spPr/>
        <p:txBody>
          <a:bodyPr/>
          <a:lstStyle/>
          <a:p>
            <a:fld id="{04376433-AD3B-4270-AD27-AF74A4776167}" type="slidenum">
              <a:rPr lang="en-HK" smtClean="0"/>
              <a:t>6</a:t>
            </a:fld>
            <a:endParaRPr lang="en-HK"/>
          </a:p>
        </p:txBody>
      </p:sp>
    </p:spTree>
    <p:extLst>
      <p:ext uri="{BB962C8B-B14F-4D97-AF65-F5344CB8AC3E}">
        <p14:creationId xmlns:p14="http://schemas.microsoft.com/office/powerpoint/2010/main" val="2652254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6C475-43A3-1C95-5134-1A9E33641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E2E503-5A2B-006A-6EF6-59D0F18A5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8896E-9968-8CB8-B66D-452EA77197EE}"/>
              </a:ext>
            </a:extLst>
          </p:cNvPr>
          <p:cNvSpPr>
            <a:spLocks noGrp="1"/>
          </p:cNvSpPr>
          <p:nvPr>
            <p:ph type="body" idx="1"/>
          </p:nvPr>
        </p:nvSpPr>
        <p:spPr/>
        <p:txBody>
          <a:bodyPr/>
          <a:lstStyle/>
          <a:p>
            <a:r>
              <a:rPr lang="en-HK"/>
              <a:t>We have also incorporated the feedback from past progress updates to ensure each function in our platform delivers value to the user.</a:t>
            </a:r>
            <a:endParaRPr lang="en-US">
              <a:ea typeface="Calibri"/>
              <a:cs typeface="Calibri"/>
            </a:endParaRPr>
          </a:p>
          <a:p>
            <a:pPr marL="171450" indent="-171450">
              <a:buFont typeface="Arial"/>
              <a:buChar char="•"/>
            </a:pPr>
            <a:r>
              <a:rPr lang="en-HK"/>
              <a:t>The Frontend component is designed to be an user-centric interface that is both highly responsive and </a:t>
            </a:r>
            <a:r>
              <a:rPr lang="en-GB"/>
              <a:t>intuitive</a:t>
            </a:r>
            <a:r>
              <a:rPr lang="en-HK"/>
              <a:t>, enhancing usability for all users.</a:t>
            </a:r>
            <a:endParaRPr lang="en-HK">
              <a:ea typeface="Calibri"/>
              <a:cs typeface="Calibri"/>
            </a:endParaRPr>
          </a:p>
          <a:p>
            <a:pPr marL="171450" indent="-171450">
              <a:buFont typeface="Arial"/>
              <a:buChar char="•"/>
            </a:pPr>
            <a:r>
              <a:rPr lang="en-HK"/>
              <a:t>The Backend component supports access from the multiple systems, including Windows, Linux and Mac, and provides robust security to protect confidential data, ensuring flexible access and strong data security.</a:t>
            </a:r>
            <a:endParaRPr lang="en-HK">
              <a:ea typeface="Calibri"/>
              <a:cs typeface="Calibri"/>
            </a:endParaRPr>
          </a:p>
          <a:p>
            <a:pPr marL="171450" indent="-171450">
              <a:buFont typeface="Arial"/>
              <a:buChar char="•"/>
            </a:pPr>
            <a:r>
              <a:rPr lang="en-HK"/>
              <a:t>The User Input component allows accurate and speedy input of incident information for regulatory reporting and severity analysis. Moreover, the rule-based severity classification model aligns with government guidelines to generate consistent classifications.</a:t>
            </a:r>
            <a:endParaRPr lang="en-HK">
              <a:ea typeface="Calibri"/>
              <a:cs typeface="Calibri"/>
            </a:endParaRPr>
          </a:p>
          <a:p>
            <a:pPr marL="171450" indent="-171450">
              <a:buFont typeface="Arial"/>
              <a:buChar char="•"/>
            </a:pPr>
            <a:r>
              <a:rPr lang="en-HK"/>
              <a:t>The Report component standardizes the reporting format to meet the requirements of various HK regulatory bodies, simplifying the reporting process and ensuring compliance.</a:t>
            </a:r>
            <a:endParaRPr lang="en-HK">
              <a:ea typeface="Calibri"/>
              <a:cs typeface="Calibri"/>
            </a:endParaRPr>
          </a:p>
          <a:p>
            <a:pPr marL="171450" indent="-171450">
              <a:buFont typeface="Arial"/>
              <a:buChar char="•"/>
            </a:pPr>
            <a:r>
              <a:rPr lang="en-HK"/>
              <a:t>The Advice component implements a LLM-based advisor that matches incident reports with relevant guidelines and provides actionable advice on mitigation and prevention.</a:t>
            </a:r>
            <a:endParaRPr lang="en-HK">
              <a:ea typeface="Calibri"/>
              <a:cs typeface="Calibri"/>
            </a:endParaRPr>
          </a:p>
          <a:p>
            <a:pPr marL="171450" indent="-171450">
              <a:buFont typeface="Arial"/>
              <a:buChar char="•"/>
            </a:pPr>
            <a:endParaRPr lang="en-HK"/>
          </a:p>
          <a:p>
            <a:r>
              <a:rPr lang="en-HK"/>
              <a:t>In summary, our enhanced development methodology improves user experience and assists users to comply with the regulatory guidelines and standards.</a:t>
            </a:r>
            <a:endParaRPr lang="en-HK">
              <a:ea typeface="Calibri"/>
              <a:cs typeface="Calibri"/>
            </a:endParaRPr>
          </a:p>
          <a:p>
            <a:endParaRPr lang="en-HK">
              <a:ea typeface="Calibri"/>
              <a:cs typeface="Calibri"/>
            </a:endParaRPr>
          </a:p>
        </p:txBody>
      </p:sp>
      <p:sp>
        <p:nvSpPr>
          <p:cNvPr id="4" name="Slide Number Placeholder 3">
            <a:extLst>
              <a:ext uri="{FF2B5EF4-FFF2-40B4-BE49-F238E27FC236}">
                <a16:creationId xmlns:a16="http://schemas.microsoft.com/office/drawing/2014/main" id="{439A0543-A06A-2AB3-B39F-A23BDF367709}"/>
              </a:ext>
            </a:extLst>
          </p:cNvPr>
          <p:cNvSpPr>
            <a:spLocks noGrp="1"/>
          </p:cNvSpPr>
          <p:nvPr>
            <p:ph type="sldNum" sz="quarter" idx="5"/>
          </p:nvPr>
        </p:nvSpPr>
        <p:spPr/>
        <p:txBody>
          <a:bodyPr/>
          <a:lstStyle/>
          <a:p>
            <a:fld id="{04376433-AD3B-4270-AD27-AF74A4776167}" type="slidenum">
              <a:rPr lang="en-HK" smtClean="0"/>
              <a:t>7</a:t>
            </a:fld>
            <a:endParaRPr lang="en-HK"/>
          </a:p>
        </p:txBody>
      </p:sp>
    </p:spTree>
    <p:extLst>
      <p:ext uri="{BB962C8B-B14F-4D97-AF65-F5344CB8AC3E}">
        <p14:creationId xmlns:p14="http://schemas.microsoft.com/office/powerpoint/2010/main" val="3194959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65C00-3C11-37CD-7754-9F9FA00849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112049-B556-422E-3790-B17DE7A62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72098E-3047-FBFB-03B0-768D09B958E4}"/>
              </a:ext>
            </a:extLst>
          </p:cNvPr>
          <p:cNvSpPr>
            <a:spLocks noGrp="1"/>
          </p:cNvSpPr>
          <p:nvPr>
            <p:ph type="body" idx="1"/>
          </p:nvPr>
        </p:nvSpPr>
        <p:spPr/>
        <p:txBody>
          <a:bodyPr/>
          <a:lstStyle/>
          <a:p>
            <a:r>
              <a:rPr lang="en-HK"/>
              <a:t>We evaluated various development tools to identify the most effective options for optimizing the platform's performance.</a:t>
            </a:r>
          </a:p>
          <a:p>
            <a:endParaRPr lang="en-HK"/>
          </a:p>
          <a:p>
            <a:pPr marL="171450" indent="-171450">
              <a:buFont typeface="Arial"/>
              <a:buChar char="•"/>
            </a:pPr>
            <a:r>
              <a:rPr lang="en-HK"/>
              <a:t>To develop the Frontend, we chose Node.js as the runtime environment because it enables fast and responsive web applications, which is essential for user experience. We are using NPM as our dependency manager as it simplifies the management of libraries and packages, making it easier to build modular applications. React is chosen as it allows creation of dynamic user interfaces with a modular architecture. </a:t>
            </a:r>
            <a:endParaRPr lang="en-HK">
              <a:ea typeface="Calibri"/>
              <a:cs typeface="Calibri"/>
            </a:endParaRPr>
          </a:p>
          <a:p>
            <a:endParaRPr lang="en-HK">
              <a:ea typeface="Calibri"/>
              <a:cs typeface="Calibri"/>
            </a:endParaRPr>
          </a:p>
          <a:p>
            <a:pPr marL="171450" indent="-171450">
              <a:buFont typeface="Arial"/>
              <a:buChar char="•"/>
            </a:pPr>
            <a:r>
              <a:rPr lang="en-HK"/>
              <a:t>To develop the Backend, we selected Django based on its advantages including easy to learn, large community support and database integration. Django is built on Python, making it straightforward to learn and implement. Django also has large active development community, which helped us when we encountered difficulties during the development process. Additionally, the built-in ORM (Object-Relational Mapping) funcitonality simplifies database integration and management.</a:t>
            </a:r>
            <a:endParaRPr lang="en-HK">
              <a:ea typeface="Calibri" panose="020F0502020204030204"/>
              <a:cs typeface="Calibri" panose="020F0502020204030204"/>
            </a:endParaRPr>
          </a:p>
          <a:p>
            <a:endParaRPr lang="en-HK">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5A98D862-67CB-5FBC-1AF2-559FEE3A5E5F}"/>
              </a:ext>
            </a:extLst>
          </p:cNvPr>
          <p:cNvSpPr>
            <a:spLocks noGrp="1"/>
          </p:cNvSpPr>
          <p:nvPr>
            <p:ph type="sldNum" sz="quarter" idx="5"/>
          </p:nvPr>
        </p:nvSpPr>
        <p:spPr/>
        <p:txBody>
          <a:bodyPr/>
          <a:lstStyle/>
          <a:p>
            <a:fld id="{04376433-AD3B-4270-AD27-AF74A4776167}" type="slidenum">
              <a:rPr lang="en-HK" smtClean="0"/>
              <a:t>8</a:t>
            </a:fld>
            <a:endParaRPr lang="en-HK"/>
          </a:p>
        </p:txBody>
      </p:sp>
    </p:spTree>
    <p:extLst>
      <p:ext uri="{BB962C8B-B14F-4D97-AF65-F5344CB8AC3E}">
        <p14:creationId xmlns:p14="http://schemas.microsoft.com/office/powerpoint/2010/main" val="2683867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4CE12-BC80-3209-E8D0-5028F7A032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C31FFF-5C4C-551D-683A-3516F94522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09C14C-4F9E-6C90-7D41-3D1DCC82BAB5}"/>
              </a:ext>
            </a:extLst>
          </p:cNvPr>
          <p:cNvSpPr>
            <a:spLocks noGrp="1"/>
          </p:cNvSpPr>
          <p:nvPr>
            <p:ph type="body" idx="1"/>
          </p:nvPr>
        </p:nvSpPr>
        <p:spPr/>
        <p:txBody>
          <a:bodyPr/>
          <a:lstStyle/>
          <a:p>
            <a:r>
              <a:rPr lang="en-HK"/>
              <a:t>To develop the AI-based Input Assistant, we selected DeepSeek R1 as our AI model due to its advanced language processing capabilities and low computational costs. For deployment, we will utilize </a:t>
            </a:r>
            <a:r>
              <a:rPr lang="en-HK" err="1"/>
              <a:t>Ollama</a:t>
            </a:r>
            <a:r>
              <a:rPr lang="en-HK"/>
              <a:t>, </a:t>
            </a:r>
            <a:r>
              <a:rPr lang="en-HK" err="1"/>
              <a:t>Langchain</a:t>
            </a:r>
            <a:r>
              <a:rPr lang="en-HK"/>
              <a:t>, and </a:t>
            </a:r>
            <a:r>
              <a:rPr lang="en-HK" err="1"/>
              <a:t>ChromaDB</a:t>
            </a:r>
            <a:r>
              <a:rPr lang="en-HK"/>
              <a:t>. These tools facilitate the efficient deployment of large language models and context vector embeddings.</a:t>
            </a:r>
            <a:endParaRPr lang="en-US">
              <a:ea typeface="Calibri"/>
              <a:cs typeface="Calibri"/>
            </a:endParaRPr>
          </a:p>
          <a:p>
            <a:endParaRPr lang="en-HK"/>
          </a:p>
          <a:p>
            <a:r>
              <a:rPr lang="en-HK"/>
              <a:t>The LLM Advisor operates similarly to the AI-based Input Assistant but analyses broader context. It must analyse extensive information, including incident reports, regulatory guidelines and industry standards. To effectively connect and analyse these information, the LLM Advisor will implement </a:t>
            </a:r>
            <a:r>
              <a:rPr lang="en-HK" err="1"/>
              <a:t>GraphRAG</a:t>
            </a:r>
            <a:r>
              <a:rPr lang="en-HK"/>
              <a:t>, which generates knowledge graphs to organize and link related data based on their relationships. This approach enables more accurate and context-aware analysis.</a:t>
            </a:r>
            <a:endParaRPr lang="en-HK">
              <a:ea typeface="Calibri"/>
              <a:cs typeface="Calibri"/>
            </a:endParaRPr>
          </a:p>
          <a:p>
            <a:endParaRPr lang="en-HK"/>
          </a:p>
          <a:p>
            <a:r>
              <a:rPr lang="en-HK"/>
              <a:t>In addition to providing relevant advice, ensuring the safety and reliability of the advice is also very important. To achieve this, we will use </a:t>
            </a:r>
            <a:r>
              <a:rPr lang="en-HK" err="1"/>
              <a:t>NeMo</a:t>
            </a:r>
            <a:r>
              <a:rPr lang="en-HK"/>
              <a:t>, which offers pre-built tools to implement guardrails that prevent inappropriate or harmful outputs by establishing rules and constraints.</a:t>
            </a:r>
            <a:endParaRPr lang="en-HK">
              <a:ea typeface="Calibri"/>
              <a:cs typeface="Calibri"/>
            </a:endParaRPr>
          </a:p>
          <a:p>
            <a:endParaRPr lang="en-HK">
              <a:ea typeface="Calibri"/>
              <a:cs typeface="Calibri"/>
            </a:endParaRPr>
          </a:p>
        </p:txBody>
      </p:sp>
      <p:sp>
        <p:nvSpPr>
          <p:cNvPr id="4" name="Slide Number Placeholder 3">
            <a:extLst>
              <a:ext uri="{FF2B5EF4-FFF2-40B4-BE49-F238E27FC236}">
                <a16:creationId xmlns:a16="http://schemas.microsoft.com/office/drawing/2014/main" id="{8B2DA7C6-2A24-E018-A61D-9B0229BA19F2}"/>
              </a:ext>
            </a:extLst>
          </p:cNvPr>
          <p:cNvSpPr>
            <a:spLocks noGrp="1"/>
          </p:cNvSpPr>
          <p:nvPr>
            <p:ph type="sldNum" sz="quarter" idx="5"/>
          </p:nvPr>
        </p:nvSpPr>
        <p:spPr/>
        <p:txBody>
          <a:bodyPr/>
          <a:lstStyle/>
          <a:p>
            <a:fld id="{04376433-AD3B-4270-AD27-AF74A4776167}" type="slidenum">
              <a:rPr lang="en-HK" smtClean="0"/>
              <a:t>9</a:t>
            </a:fld>
            <a:endParaRPr lang="en-HK"/>
          </a:p>
        </p:txBody>
      </p:sp>
    </p:spTree>
    <p:extLst>
      <p:ext uri="{BB962C8B-B14F-4D97-AF65-F5344CB8AC3E}">
        <p14:creationId xmlns:p14="http://schemas.microsoft.com/office/powerpoint/2010/main" val="139322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977901" y="6268396"/>
            <a:ext cx="28448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294BC-9438-4D92-A135-FC649997F4CC}" type="slidenum">
              <a:rPr lang="en-US" smtClean="0"/>
              <a:t>‹#›</a:t>
            </a:fld>
            <a:endParaRPr lang="en-US"/>
          </a:p>
        </p:txBody>
      </p:sp>
      <p:sp>
        <p:nvSpPr>
          <p:cNvPr id="7" name="Title 6">
            <a:extLst>
              <a:ext uri="{FF2B5EF4-FFF2-40B4-BE49-F238E27FC236}">
                <a16:creationId xmlns:a16="http://schemas.microsoft.com/office/drawing/2014/main" id="{79AFE4CF-9AAD-49BC-8571-ABA2E2388E8C}"/>
              </a:ext>
            </a:extLst>
          </p:cNvPr>
          <p:cNvSpPr>
            <a:spLocks noGrp="1"/>
          </p:cNvSpPr>
          <p:nvPr>
            <p:ph type="title"/>
          </p:nvPr>
        </p:nvSpPr>
        <p:spPr/>
        <p:txBody>
          <a:bodyPr/>
          <a:lstStyle/>
          <a:p>
            <a:r>
              <a:rPr lang="en-US"/>
              <a:t>Click to edit Master title style</a:t>
            </a:r>
            <a:endParaRPr lang="en-HK"/>
          </a:p>
        </p:txBody>
      </p:sp>
    </p:spTree>
    <p:extLst>
      <p:ext uri="{BB962C8B-B14F-4D97-AF65-F5344CB8AC3E}">
        <p14:creationId xmlns:p14="http://schemas.microsoft.com/office/powerpoint/2010/main" val="202582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235076"/>
            <a:ext cx="2844800" cy="5038725"/>
          </a:xfrm>
        </p:spPr>
        <p:txBody>
          <a:bodyPr vert="eaVert"/>
          <a:lstStyle>
            <a:lvl1pPr>
              <a:defRPr sz="3200"/>
            </a:lvl1pPr>
          </a:lstStyle>
          <a:p>
            <a:r>
              <a:rPr lang="en-US"/>
              <a:t>Click to edit Master title style</a:t>
            </a:r>
          </a:p>
        </p:txBody>
      </p:sp>
      <p:sp>
        <p:nvSpPr>
          <p:cNvPr id="3" name="Vertical Text Placeholder 2"/>
          <p:cNvSpPr>
            <a:spLocks noGrp="1"/>
          </p:cNvSpPr>
          <p:nvPr>
            <p:ph type="body" orient="vert" idx="1"/>
          </p:nvPr>
        </p:nvSpPr>
        <p:spPr>
          <a:xfrm>
            <a:off x="609600" y="1235076"/>
            <a:ext cx="8026400" cy="5038725"/>
          </a:xfrm>
        </p:spPr>
        <p:txBody>
          <a:bodyPr vert="eaVert"/>
          <a:lstStyle>
            <a:lvl1pPr>
              <a:defRPr sz="3733"/>
            </a:lvl1pPr>
            <a:lvl2pPr>
              <a:defRPr sz="3200"/>
            </a:lvl2pPr>
            <a:lvl3pPr>
              <a:defRPr sz="2667"/>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77901" y="6268396"/>
            <a:ext cx="28448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294BC-9438-4D92-A135-FC649997F4CC}" type="slidenum">
              <a:rPr lang="en-US" smtClean="0"/>
              <a:t>‹#›</a:t>
            </a:fld>
            <a:endParaRPr lang="en-US"/>
          </a:p>
        </p:txBody>
      </p:sp>
    </p:spTree>
    <p:extLst>
      <p:ext uri="{BB962C8B-B14F-4D97-AF65-F5344CB8AC3E}">
        <p14:creationId xmlns:p14="http://schemas.microsoft.com/office/powerpoint/2010/main" val="76038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C0A3467-6D17-4DF3-8F7B-35E5A75E5067}"/>
              </a:ext>
            </a:extLst>
          </p:cNvPr>
          <p:cNvGrpSpPr/>
          <p:nvPr userDrawn="1"/>
        </p:nvGrpSpPr>
        <p:grpSpPr>
          <a:xfrm>
            <a:off x="2" y="-77012"/>
            <a:ext cx="15412825" cy="14774783"/>
            <a:chOff x="0" y="-57759"/>
            <a:chExt cx="11559619" cy="11081087"/>
          </a:xfrm>
        </p:grpSpPr>
        <p:sp>
          <p:nvSpPr>
            <p:cNvPr id="18" name="Rectangle 17">
              <a:extLst>
                <a:ext uri="{FF2B5EF4-FFF2-40B4-BE49-F238E27FC236}">
                  <a16:creationId xmlns:a16="http://schemas.microsoft.com/office/drawing/2014/main" id="{11DFD8A0-3281-4B0B-8216-20A4D49B4718}"/>
                </a:ext>
              </a:extLst>
            </p:cNvPr>
            <p:cNvSpPr/>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9" name="Group 18">
              <a:extLst>
                <a:ext uri="{FF2B5EF4-FFF2-40B4-BE49-F238E27FC236}">
                  <a16:creationId xmlns:a16="http://schemas.microsoft.com/office/drawing/2014/main" id="{49250256-D93D-40E0-82EF-53EC5B68E428}"/>
                </a:ext>
              </a:extLst>
            </p:cNvPr>
            <p:cNvGrpSpPr/>
            <p:nvPr/>
          </p:nvGrpSpPr>
          <p:grpSpPr>
            <a:xfrm>
              <a:off x="816194" y="-57759"/>
              <a:ext cx="10743425" cy="11081087"/>
              <a:chOff x="1088259" y="-77012"/>
              <a:chExt cx="14324566" cy="14774783"/>
            </a:xfrm>
          </p:grpSpPr>
          <p:grpSp>
            <p:nvGrpSpPr>
              <p:cNvPr id="20" name="Group 84">
                <a:extLst>
                  <a:ext uri="{FF2B5EF4-FFF2-40B4-BE49-F238E27FC236}">
                    <a16:creationId xmlns:a16="http://schemas.microsoft.com/office/drawing/2014/main" id="{0B4A59D9-D32A-4044-A965-B062AAC3526C}"/>
                  </a:ext>
                </a:extLst>
              </p:cNvPr>
              <p:cNvGrpSpPr>
                <a:grpSpLocks noChangeAspect="1"/>
              </p:cNvGrpSpPr>
              <p:nvPr/>
            </p:nvGrpSpPr>
            <p:grpSpPr bwMode="auto">
              <a:xfrm>
                <a:off x="1088259" y="5392045"/>
                <a:ext cx="10105263" cy="9305726"/>
                <a:chOff x="3384" y="1685"/>
                <a:chExt cx="910" cy="838"/>
              </a:xfrm>
              <a:solidFill>
                <a:schemeClr val="bg1">
                  <a:alpha val="3000"/>
                </a:schemeClr>
              </a:solidFill>
            </p:grpSpPr>
            <p:sp>
              <p:nvSpPr>
                <p:cNvPr id="23" name="Freeform 85">
                  <a:extLst>
                    <a:ext uri="{FF2B5EF4-FFF2-40B4-BE49-F238E27FC236}">
                      <a16:creationId xmlns:a16="http://schemas.microsoft.com/office/drawing/2014/main" id="{5D81C170-CC9A-4A2B-8423-DE92EA3EC06D}"/>
                    </a:ext>
                  </a:extLst>
                </p:cNvPr>
                <p:cNvSpPr>
                  <a:spLocks noEditPoints="1"/>
                </p:cNvSpPr>
                <p:nvPr/>
              </p:nvSpPr>
              <p:spPr bwMode="auto">
                <a:xfrm>
                  <a:off x="3384" y="1685"/>
                  <a:ext cx="910" cy="838"/>
                </a:xfrm>
                <a:custGeom>
                  <a:avLst/>
                  <a:gdLst>
                    <a:gd name="T0" fmla="*/ 233 w 383"/>
                    <a:gd name="T1" fmla="*/ 49 h 352"/>
                    <a:gd name="T2" fmla="*/ 212 w 383"/>
                    <a:gd name="T3" fmla="*/ 51 h 352"/>
                    <a:gd name="T4" fmla="*/ 151 w 383"/>
                    <a:gd name="T5" fmla="*/ 70 h 352"/>
                    <a:gd name="T6" fmla="*/ 187 w 383"/>
                    <a:gd name="T7" fmla="*/ 66 h 352"/>
                    <a:gd name="T8" fmla="*/ 189 w 383"/>
                    <a:gd name="T9" fmla="*/ 66 h 352"/>
                    <a:gd name="T10" fmla="*/ 198 w 383"/>
                    <a:gd name="T11" fmla="*/ 67 h 352"/>
                    <a:gd name="T12" fmla="*/ 225 w 383"/>
                    <a:gd name="T13" fmla="*/ 74 h 352"/>
                    <a:gd name="T14" fmla="*/ 270 w 383"/>
                    <a:gd name="T15" fmla="*/ 102 h 352"/>
                    <a:gd name="T16" fmla="*/ 319 w 383"/>
                    <a:gd name="T17" fmla="*/ 164 h 352"/>
                    <a:gd name="T18" fmla="*/ 328 w 383"/>
                    <a:gd name="T19" fmla="*/ 202 h 352"/>
                    <a:gd name="T20" fmla="*/ 328 w 383"/>
                    <a:gd name="T21" fmla="*/ 201 h 352"/>
                    <a:gd name="T22" fmla="*/ 303 w 383"/>
                    <a:gd name="T23" fmla="*/ 278 h 352"/>
                    <a:gd name="T24" fmla="*/ 245 w 383"/>
                    <a:gd name="T25" fmla="*/ 333 h 352"/>
                    <a:gd name="T26" fmla="*/ 192 w 383"/>
                    <a:gd name="T27" fmla="*/ 350 h 352"/>
                    <a:gd name="T28" fmla="*/ 199 w 383"/>
                    <a:gd name="T29" fmla="*/ 351 h 352"/>
                    <a:gd name="T30" fmla="*/ 199 w 383"/>
                    <a:gd name="T31" fmla="*/ 351 h 352"/>
                    <a:gd name="T32" fmla="*/ 215 w 383"/>
                    <a:gd name="T33" fmla="*/ 352 h 352"/>
                    <a:gd name="T34" fmla="*/ 253 w 383"/>
                    <a:gd name="T35" fmla="*/ 347 h 352"/>
                    <a:gd name="T36" fmla="*/ 306 w 383"/>
                    <a:gd name="T37" fmla="*/ 322 h 352"/>
                    <a:gd name="T38" fmla="*/ 371 w 383"/>
                    <a:gd name="T39" fmla="*/ 241 h 352"/>
                    <a:gd name="T40" fmla="*/ 382 w 383"/>
                    <a:gd name="T41" fmla="*/ 183 h 352"/>
                    <a:gd name="T42" fmla="*/ 382 w 383"/>
                    <a:gd name="T43" fmla="*/ 183 h 352"/>
                    <a:gd name="T44" fmla="*/ 382 w 383"/>
                    <a:gd name="T45" fmla="*/ 183 h 352"/>
                    <a:gd name="T46" fmla="*/ 382 w 383"/>
                    <a:gd name="T47" fmla="*/ 183 h 352"/>
                    <a:gd name="T48" fmla="*/ 382 w 383"/>
                    <a:gd name="T49" fmla="*/ 183 h 352"/>
                    <a:gd name="T50" fmla="*/ 332 w 383"/>
                    <a:gd name="T51" fmla="*/ 82 h 352"/>
                    <a:gd name="T52" fmla="*/ 233 w 383"/>
                    <a:gd name="T53" fmla="*/ 49 h 352"/>
                    <a:gd name="T54" fmla="*/ 382 w 383"/>
                    <a:gd name="T55" fmla="*/ 180 h 352"/>
                    <a:gd name="T56" fmla="*/ 382 w 383"/>
                    <a:gd name="T57" fmla="*/ 183 h 352"/>
                    <a:gd name="T58" fmla="*/ 382 w 383"/>
                    <a:gd name="T59" fmla="*/ 183 h 352"/>
                    <a:gd name="T60" fmla="*/ 382 w 383"/>
                    <a:gd name="T61" fmla="*/ 183 h 352"/>
                    <a:gd name="T62" fmla="*/ 382 w 383"/>
                    <a:gd name="T63" fmla="*/ 184 h 352"/>
                    <a:gd name="T64" fmla="*/ 382 w 383"/>
                    <a:gd name="T65" fmla="*/ 182 h 352"/>
                    <a:gd name="T66" fmla="*/ 382 w 383"/>
                    <a:gd name="T67" fmla="*/ 180 h 352"/>
                    <a:gd name="T68" fmla="*/ 207 w 383"/>
                    <a:gd name="T69" fmla="*/ 0 h 352"/>
                    <a:gd name="T70" fmla="*/ 200 w 383"/>
                    <a:gd name="T71" fmla="*/ 0 h 352"/>
                    <a:gd name="T72" fmla="*/ 200 w 383"/>
                    <a:gd name="T73" fmla="*/ 0 h 352"/>
                    <a:gd name="T74" fmla="*/ 200 w 383"/>
                    <a:gd name="T75" fmla="*/ 0 h 352"/>
                    <a:gd name="T76" fmla="*/ 199 w 383"/>
                    <a:gd name="T77" fmla="*/ 0 h 352"/>
                    <a:gd name="T78" fmla="*/ 30 w 383"/>
                    <a:gd name="T79" fmla="*/ 80 h 352"/>
                    <a:gd name="T80" fmla="*/ 0 w 383"/>
                    <a:gd name="T81" fmla="*/ 115 h 352"/>
                    <a:gd name="T82" fmla="*/ 59 w 383"/>
                    <a:gd name="T83" fmla="*/ 60 h 352"/>
                    <a:gd name="T84" fmla="*/ 143 w 383"/>
                    <a:gd name="T85" fmla="*/ 14 h 352"/>
                    <a:gd name="T86" fmla="*/ 207 w 383"/>
                    <a:gd name="T8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83" h="352">
                      <a:moveTo>
                        <a:pt x="233" y="49"/>
                      </a:moveTo>
                      <a:cubicBezTo>
                        <a:pt x="226" y="49"/>
                        <a:pt x="219" y="50"/>
                        <a:pt x="212" y="51"/>
                      </a:cubicBezTo>
                      <a:cubicBezTo>
                        <a:pt x="191" y="53"/>
                        <a:pt x="170" y="60"/>
                        <a:pt x="151" y="70"/>
                      </a:cubicBezTo>
                      <a:cubicBezTo>
                        <a:pt x="163" y="67"/>
                        <a:pt x="175" y="66"/>
                        <a:pt x="187" y="66"/>
                      </a:cubicBezTo>
                      <a:cubicBezTo>
                        <a:pt x="185" y="66"/>
                        <a:pt x="188" y="66"/>
                        <a:pt x="189" y="66"/>
                      </a:cubicBezTo>
                      <a:cubicBezTo>
                        <a:pt x="192" y="66"/>
                        <a:pt x="195" y="67"/>
                        <a:pt x="198" y="67"/>
                      </a:cubicBezTo>
                      <a:cubicBezTo>
                        <a:pt x="207" y="68"/>
                        <a:pt x="216" y="71"/>
                        <a:pt x="225" y="74"/>
                      </a:cubicBezTo>
                      <a:cubicBezTo>
                        <a:pt x="242" y="81"/>
                        <a:pt x="257" y="91"/>
                        <a:pt x="270" y="102"/>
                      </a:cubicBezTo>
                      <a:cubicBezTo>
                        <a:pt x="291" y="119"/>
                        <a:pt x="309" y="139"/>
                        <a:pt x="319" y="164"/>
                      </a:cubicBezTo>
                      <a:cubicBezTo>
                        <a:pt x="325" y="176"/>
                        <a:pt x="327" y="189"/>
                        <a:pt x="328" y="202"/>
                      </a:cubicBezTo>
                      <a:cubicBezTo>
                        <a:pt x="328" y="201"/>
                        <a:pt x="328" y="201"/>
                        <a:pt x="328" y="201"/>
                      </a:cubicBezTo>
                      <a:cubicBezTo>
                        <a:pt x="328" y="229"/>
                        <a:pt x="318" y="255"/>
                        <a:pt x="303" y="278"/>
                      </a:cubicBezTo>
                      <a:cubicBezTo>
                        <a:pt x="287" y="300"/>
                        <a:pt x="268" y="319"/>
                        <a:pt x="245" y="333"/>
                      </a:cubicBezTo>
                      <a:cubicBezTo>
                        <a:pt x="229" y="342"/>
                        <a:pt x="211" y="348"/>
                        <a:pt x="192" y="350"/>
                      </a:cubicBezTo>
                      <a:cubicBezTo>
                        <a:pt x="194" y="351"/>
                        <a:pt x="197" y="351"/>
                        <a:pt x="199" y="351"/>
                      </a:cubicBezTo>
                      <a:cubicBezTo>
                        <a:pt x="199" y="351"/>
                        <a:pt x="199" y="351"/>
                        <a:pt x="199" y="351"/>
                      </a:cubicBezTo>
                      <a:cubicBezTo>
                        <a:pt x="204" y="352"/>
                        <a:pt x="210" y="352"/>
                        <a:pt x="215" y="352"/>
                      </a:cubicBezTo>
                      <a:cubicBezTo>
                        <a:pt x="227" y="352"/>
                        <a:pt x="240" y="351"/>
                        <a:pt x="253" y="347"/>
                      </a:cubicBezTo>
                      <a:cubicBezTo>
                        <a:pt x="272" y="342"/>
                        <a:pt x="290" y="333"/>
                        <a:pt x="306" y="322"/>
                      </a:cubicBezTo>
                      <a:cubicBezTo>
                        <a:pt x="335" y="302"/>
                        <a:pt x="358" y="273"/>
                        <a:pt x="371" y="241"/>
                      </a:cubicBezTo>
                      <a:cubicBezTo>
                        <a:pt x="378" y="223"/>
                        <a:pt x="383" y="202"/>
                        <a:pt x="382" y="183"/>
                      </a:cubicBezTo>
                      <a:cubicBezTo>
                        <a:pt x="382" y="183"/>
                        <a:pt x="382" y="183"/>
                        <a:pt x="382" y="183"/>
                      </a:cubicBezTo>
                      <a:cubicBezTo>
                        <a:pt x="382" y="183"/>
                        <a:pt x="382" y="183"/>
                        <a:pt x="382" y="183"/>
                      </a:cubicBezTo>
                      <a:cubicBezTo>
                        <a:pt x="382" y="183"/>
                        <a:pt x="382" y="183"/>
                        <a:pt x="382" y="183"/>
                      </a:cubicBezTo>
                      <a:cubicBezTo>
                        <a:pt x="382" y="183"/>
                        <a:pt x="382" y="183"/>
                        <a:pt x="382" y="183"/>
                      </a:cubicBezTo>
                      <a:cubicBezTo>
                        <a:pt x="383" y="143"/>
                        <a:pt x="362" y="106"/>
                        <a:pt x="332" y="82"/>
                      </a:cubicBezTo>
                      <a:cubicBezTo>
                        <a:pt x="304" y="60"/>
                        <a:pt x="268" y="49"/>
                        <a:pt x="233" y="49"/>
                      </a:cubicBezTo>
                      <a:moveTo>
                        <a:pt x="382" y="180"/>
                      </a:moveTo>
                      <a:cubicBezTo>
                        <a:pt x="382" y="180"/>
                        <a:pt x="382" y="181"/>
                        <a:pt x="382" y="183"/>
                      </a:cubicBezTo>
                      <a:cubicBezTo>
                        <a:pt x="382" y="183"/>
                        <a:pt x="382" y="183"/>
                        <a:pt x="382" y="183"/>
                      </a:cubicBezTo>
                      <a:cubicBezTo>
                        <a:pt x="382" y="183"/>
                        <a:pt x="382" y="183"/>
                        <a:pt x="382" y="183"/>
                      </a:cubicBezTo>
                      <a:cubicBezTo>
                        <a:pt x="382" y="183"/>
                        <a:pt x="382" y="184"/>
                        <a:pt x="382" y="184"/>
                      </a:cubicBezTo>
                      <a:cubicBezTo>
                        <a:pt x="382" y="184"/>
                        <a:pt x="382" y="183"/>
                        <a:pt x="382" y="182"/>
                      </a:cubicBezTo>
                      <a:cubicBezTo>
                        <a:pt x="382" y="181"/>
                        <a:pt x="382" y="180"/>
                        <a:pt x="382" y="180"/>
                      </a:cubicBezTo>
                      <a:moveTo>
                        <a:pt x="207" y="0"/>
                      </a:moveTo>
                      <a:cubicBezTo>
                        <a:pt x="204" y="0"/>
                        <a:pt x="202" y="0"/>
                        <a:pt x="200" y="0"/>
                      </a:cubicBezTo>
                      <a:cubicBezTo>
                        <a:pt x="200" y="0"/>
                        <a:pt x="200" y="0"/>
                        <a:pt x="200" y="0"/>
                      </a:cubicBezTo>
                      <a:cubicBezTo>
                        <a:pt x="200" y="0"/>
                        <a:pt x="200" y="0"/>
                        <a:pt x="200" y="0"/>
                      </a:cubicBezTo>
                      <a:cubicBezTo>
                        <a:pt x="200" y="0"/>
                        <a:pt x="199" y="0"/>
                        <a:pt x="199" y="0"/>
                      </a:cubicBezTo>
                      <a:cubicBezTo>
                        <a:pt x="136" y="6"/>
                        <a:pt x="75" y="36"/>
                        <a:pt x="30" y="80"/>
                      </a:cubicBezTo>
                      <a:cubicBezTo>
                        <a:pt x="19" y="91"/>
                        <a:pt x="9" y="102"/>
                        <a:pt x="0" y="115"/>
                      </a:cubicBezTo>
                      <a:cubicBezTo>
                        <a:pt x="17" y="94"/>
                        <a:pt x="37" y="76"/>
                        <a:pt x="59" y="60"/>
                      </a:cubicBezTo>
                      <a:cubicBezTo>
                        <a:pt x="85" y="41"/>
                        <a:pt x="113" y="24"/>
                        <a:pt x="143" y="14"/>
                      </a:cubicBezTo>
                      <a:cubicBezTo>
                        <a:pt x="164" y="6"/>
                        <a:pt x="185" y="1"/>
                        <a:pt x="20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a:p>
              </p:txBody>
            </p:sp>
            <p:sp>
              <p:nvSpPr>
                <p:cNvPr id="24" name="Freeform 86">
                  <a:extLst>
                    <a:ext uri="{FF2B5EF4-FFF2-40B4-BE49-F238E27FC236}">
                      <a16:creationId xmlns:a16="http://schemas.microsoft.com/office/drawing/2014/main" id="{B3435ED4-074E-4F30-9008-8DEBA4637709}"/>
                    </a:ext>
                  </a:extLst>
                </p:cNvPr>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close/>
                      <a:moveTo>
                        <a:pt x="0" y="0"/>
                      </a:move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a:p>
              </p:txBody>
            </p:sp>
            <p:sp>
              <p:nvSpPr>
                <p:cNvPr id="25" name="Freeform 87">
                  <a:extLst>
                    <a:ext uri="{FF2B5EF4-FFF2-40B4-BE49-F238E27FC236}">
                      <a16:creationId xmlns:a16="http://schemas.microsoft.com/office/drawing/2014/main" id="{2242FFA9-E9D1-4B17-A6EE-86575FAC0694}"/>
                    </a:ext>
                  </a:extLst>
                </p:cNvPr>
                <p:cNvSpPr>
                  <a:spLocks noEditPoints="1"/>
                </p:cNvSpPr>
                <p:nvPr/>
              </p:nvSpPr>
              <p:spPr bwMode="auto">
                <a:xfrm>
                  <a:off x="4147" y="2425"/>
                  <a:ext cx="0" cy="0"/>
                </a:xfrm>
                <a:custGeom>
                  <a:avLst/>
                  <a:gdLst/>
                  <a:ahLst/>
                  <a:cxnLst>
                    <a:cxn ang="0">
                      <a:pos x="0" y="0"/>
                    </a:cxn>
                    <a:cxn ang="0">
                      <a:pos x="0" y="0"/>
                    </a:cxn>
                    <a:cxn ang="0">
                      <a:pos x="0" y="0"/>
                    </a:cxn>
                    <a:cxn ang="0">
                      <a:pos x="0" y="0"/>
                    </a:cxn>
                  </a:cxnLst>
                  <a:rect l="0" t="0" r="r" b="b"/>
                  <a:pathLst>
                    <a:path>
                      <a:moveTo>
                        <a:pt x="0" y="0"/>
                      </a:moveTo>
                      <a:lnTo>
                        <a:pt x="0" y="0"/>
                      </a:lnTo>
                      <a:moveTo>
                        <a:pt x="0" y="0"/>
                      </a:move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a:p>
              </p:txBody>
            </p:sp>
          </p:grpSp>
          <p:sp>
            <p:nvSpPr>
              <p:cNvPr id="21" name="Freeform 88">
                <a:extLst>
                  <a:ext uri="{FF2B5EF4-FFF2-40B4-BE49-F238E27FC236}">
                    <a16:creationId xmlns:a16="http://schemas.microsoft.com/office/drawing/2014/main" id="{08E53EB6-4A9C-4DA3-BAB2-463FD16DC732}"/>
                  </a:ext>
                </a:extLst>
              </p:cNvPr>
              <p:cNvSpPr>
                <a:spLocks noEditPoints="1"/>
              </p:cNvSpPr>
              <p:nvPr/>
            </p:nvSpPr>
            <p:spPr bwMode="auto">
              <a:xfrm>
                <a:off x="1646032" y="2688184"/>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3000"/>
                </a:schemeClr>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22" name="Freeform 88">
                <a:extLst>
                  <a:ext uri="{FF2B5EF4-FFF2-40B4-BE49-F238E27FC236}">
                    <a16:creationId xmlns:a16="http://schemas.microsoft.com/office/drawing/2014/main" id="{F45EC054-74B7-47DA-9665-C74F0CF880AF}"/>
                  </a:ext>
                </a:extLst>
              </p:cNvPr>
              <p:cNvSpPr>
                <a:spLocks noEditPoints="1"/>
              </p:cNvSpPr>
              <p:nvPr/>
            </p:nvSpPr>
            <p:spPr bwMode="auto">
              <a:xfrm>
                <a:off x="3264300" y="-77012"/>
                <a:ext cx="12148525" cy="10716021"/>
              </a:xfrm>
              <a:custGeom>
                <a:avLst/>
                <a:gdLst>
                  <a:gd name="T0" fmla="*/ 456 w 460"/>
                  <a:gd name="T1" fmla="*/ 144 h 405"/>
                  <a:gd name="T2" fmla="*/ 389 w 460"/>
                  <a:gd name="T3" fmla="*/ 39 h 405"/>
                  <a:gd name="T4" fmla="*/ 253 w 460"/>
                  <a:gd name="T5" fmla="*/ 3 h 405"/>
                  <a:gd name="T6" fmla="*/ 175 w 460"/>
                  <a:gd name="T7" fmla="*/ 21 h 405"/>
                  <a:gd name="T8" fmla="*/ 107 w 460"/>
                  <a:gd name="T9" fmla="*/ 59 h 405"/>
                  <a:gd name="T10" fmla="*/ 28 w 460"/>
                  <a:gd name="T11" fmla="*/ 137 h 405"/>
                  <a:gd name="T12" fmla="*/ 12 w 460"/>
                  <a:gd name="T13" fmla="*/ 248 h 405"/>
                  <a:gd name="T14" fmla="*/ 76 w 460"/>
                  <a:gd name="T15" fmla="*/ 340 h 405"/>
                  <a:gd name="T16" fmla="*/ 186 w 460"/>
                  <a:gd name="T17" fmla="*/ 398 h 405"/>
                  <a:gd name="T18" fmla="*/ 243 w 460"/>
                  <a:gd name="T19" fmla="*/ 404 h 405"/>
                  <a:gd name="T20" fmla="*/ 306 w 460"/>
                  <a:gd name="T21" fmla="*/ 390 h 405"/>
                  <a:gd name="T22" fmla="*/ 416 w 460"/>
                  <a:gd name="T23" fmla="*/ 307 h 405"/>
                  <a:gd name="T24" fmla="*/ 460 w 460"/>
                  <a:gd name="T25" fmla="*/ 179 h 405"/>
                  <a:gd name="T26" fmla="*/ 456 w 460"/>
                  <a:gd name="T27" fmla="*/ 144 h 405"/>
                  <a:gd name="T28" fmla="*/ 456 w 460"/>
                  <a:gd name="T29" fmla="*/ 144 h 405"/>
                  <a:gd name="T30" fmla="*/ 423 w 460"/>
                  <a:gd name="T31" fmla="*/ 195 h 405"/>
                  <a:gd name="T32" fmla="*/ 380 w 460"/>
                  <a:gd name="T33" fmla="*/ 297 h 405"/>
                  <a:gd name="T34" fmla="*/ 299 w 460"/>
                  <a:gd name="T35" fmla="*/ 350 h 405"/>
                  <a:gd name="T36" fmla="*/ 240 w 460"/>
                  <a:gd name="T37" fmla="*/ 355 h 405"/>
                  <a:gd name="T38" fmla="*/ 240 w 460"/>
                  <a:gd name="T39" fmla="*/ 355 h 405"/>
                  <a:gd name="T40" fmla="*/ 127 w 460"/>
                  <a:gd name="T41" fmla="*/ 281 h 405"/>
                  <a:gd name="T42" fmla="*/ 95 w 460"/>
                  <a:gd name="T43" fmla="*/ 212 h 405"/>
                  <a:gd name="T44" fmla="*/ 103 w 460"/>
                  <a:gd name="T45" fmla="*/ 167 h 405"/>
                  <a:gd name="T46" fmla="*/ 143 w 460"/>
                  <a:gd name="T47" fmla="*/ 112 h 405"/>
                  <a:gd name="T48" fmla="*/ 186 w 460"/>
                  <a:gd name="T49" fmla="*/ 78 h 405"/>
                  <a:gd name="T50" fmla="*/ 339 w 460"/>
                  <a:gd name="T51" fmla="*/ 66 h 405"/>
                  <a:gd name="T52" fmla="*/ 423 w 460"/>
                  <a:gd name="T53" fmla="*/ 180 h 405"/>
                  <a:gd name="T54" fmla="*/ 423 w 460"/>
                  <a:gd name="T55" fmla="*/ 195 h 405"/>
                  <a:gd name="T56" fmla="*/ 423 w 460"/>
                  <a:gd name="T57" fmla="*/ 1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0" h="405">
                    <a:moveTo>
                      <a:pt x="456" y="144"/>
                    </a:moveTo>
                    <a:cubicBezTo>
                      <a:pt x="447" y="102"/>
                      <a:pt x="423" y="64"/>
                      <a:pt x="389" y="39"/>
                    </a:cubicBezTo>
                    <a:cubicBezTo>
                      <a:pt x="350" y="11"/>
                      <a:pt x="299" y="0"/>
                      <a:pt x="253" y="3"/>
                    </a:cubicBezTo>
                    <a:cubicBezTo>
                      <a:pt x="226" y="5"/>
                      <a:pt x="200" y="11"/>
                      <a:pt x="175" y="21"/>
                    </a:cubicBezTo>
                    <a:cubicBezTo>
                      <a:pt x="151" y="31"/>
                      <a:pt x="129" y="44"/>
                      <a:pt x="107" y="59"/>
                    </a:cubicBezTo>
                    <a:cubicBezTo>
                      <a:pt x="77" y="80"/>
                      <a:pt x="48" y="106"/>
                      <a:pt x="28" y="137"/>
                    </a:cubicBezTo>
                    <a:cubicBezTo>
                      <a:pt x="7" y="171"/>
                      <a:pt x="0" y="210"/>
                      <a:pt x="12" y="248"/>
                    </a:cubicBezTo>
                    <a:cubicBezTo>
                      <a:pt x="23" y="284"/>
                      <a:pt x="48" y="316"/>
                      <a:pt x="76" y="340"/>
                    </a:cubicBezTo>
                    <a:cubicBezTo>
                      <a:pt x="108" y="367"/>
                      <a:pt x="145" y="389"/>
                      <a:pt x="186" y="398"/>
                    </a:cubicBezTo>
                    <a:cubicBezTo>
                      <a:pt x="205" y="403"/>
                      <a:pt x="224" y="405"/>
                      <a:pt x="243" y="404"/>
                    </a:cubicBezTo>
                    <a:cubicBezTo>
                      <a:pt x="264" y="402"/>
                      <a:pt x="286" y="398"/>
                      <a:pt x="306" y="390"/>
                    </a:cubicBezTo>
                    <a:cubicBezTo>
                      <a:pt x="350" y="374"/>
                      <a:pt x="388" y="344"/>
                      <a:pt x="416" y="307"/>
                    </a:cubicBezTo>
                    <a:cubicBezTo>
                      <a:pt x="444" y="270"/>
                      <a:pt x="460" y="225"/>
                      <a:pt x="460" y="179"/>
                    </a:cubicBezTo>
                    <a:cubicBezTo>
                      <a:pt x="460" y="167"/>
                      <a:pt x="459" y="155"/>
                      <a:pt x="456" y="144"/>
                    </a:cubicBezTo>
                    <a:cubicBezTo>
                      <a:pt x="453" y="127"/>
                      <a:pt x="460" y="160"/>
                      <a:pt x="456" y="144"/>
                    </a:cubicBezTo>
                    <a:close/>
                    <a:moveTo>
                      <a:pt x="423" y="195"/>
                    </a:moveTo>
                    <a:cubicBezTo>
                      <a:pt x="422" y="232"/>
                      <a:pt x="404" y="270"/>
                      <a:pt x="380" y="297"/>
                    </a:cubicBezTo>
                    <a:cubicBezTo>
                      <a:pt x="358" y="322"/>
                      <a:pt x="330" y="340"/>
                      <a:pt x="299" y="350"/>
                    </a:cubicBezTo>
                    <a:cubicBezTo>
                      <a:pt x="280" y="356"/>
                      <a:pt x="260" y="357"/>
                      <a:pt x="240" y="355"/>
                    </a:cubicBezTo>
                    <a:cubicBezTo>
                      <a:pt x="240" y="355"/>
                      <a:pt x="240" y="355"/>
                      <a:pt x="240" y="355"/>
                    </a:cubicBezTo>
                    <a:cubicBezTo>
                      <a:pt x="193" y="349"/>
                      <a:pt x="156" y="317"/>
                      <a:pt x="127" y="281"/>
                    </a:cubicBezTo>
                    <a:cubicBezTo>
                      <a:pt x="111" y="262"/>
                      <a:pt x="98" y="238"/>
                      <a:pt x="95" y="212"/>
                    </a:cubicBezTo>
                    <a:cubicBezTo>
                      <a:pt x="94" y="197"/>
                      <a:pt x="97" y="181"/>
                      <a:pt x="103" y="167"/>
                    </a:cubicBezTo>
                    <a:cubicBezTo>
                      <a:pt x="112" y="146"/>
                      <a:pt x="127" y="128"/>
                      <a:pt x="143" y="112"/>
                    </a:cubicBezTo>
                    <a:cubicBezTo>
                      <a:pt x="156" y="99"/>
                      <a:pt x="170" y="87"/>
                      <a:pt x="186" y="78"/>
                    </a:cubicBezTo>
                    <a:cubicBezTo>
                      <a:pt x="232" y="51"/>
                      <a:pt x="289" y="46"/>
                      <a:pt x="339" y="66"/>
                    </a:cubicBezTo>
                    <a:cubicBezTo>
                      <a:pt x="385" y="85"/>
                      <a:pt x="421" y="129"/>
                      <a:pt x="423" y="180"/>
                    </a:cubicBezTo>
                    <a:cubicBezTo>
                      <a:pt x="423" y="185"/>
                      <a:pt x="423" y="190"/>
                      <a:pt x="423" y="195"/>
                    </a:cubicBezTo>
                    <a:cubicBezTo>
                      <a:pt x="423" y="197"/>
                      <a:pt x="423" y="194"/>
                      <a:pt x="423" y="195"/>
                    </a:cubicBezTo>
                    <a:close/>
                  </a:path>
                </a:pathLst>
              </a:custGeom>
              <a:solidFill>
                <a:schemeClr val="bg1">
                  <a:alpha val="6000"/>
                </a:schemeClr>
              </a:solidFill>
              <a:ln>
                <a:noFill/>
              </a:ln>
            </p:spPr>
            <p:txBody>
              <a:bodyPr vert="horz" wrap="square" lIns="68580" tIns="34290" rIns="68580" bIns="34290" numCol="1" anchor="t" anchorCtr="0" compatLnSpc="1">
                <a:prstTxWarp prst="textNoShape">
                  <a:avLst/>
                </a:prstTxWarp>
              </a:bodyPr>
              <a:lstStyle/>
              <a:p>
                <a:endParaRPr lang="en-US" sz="1800"/>
              </a:p>
            </p:txBody>
          </p:sp>
        </p:grpSp>
      </p:grpSp>
      <p:sp>
        <p:nvSpPr>
          <p:cNvPr id="3" name="Date Placeholder 2">
            <a:extLst>
              <a:ext uri="{FF2B5EF4-FFF2-40B4-BE49-F238E27FC236}">
                <a16:creationId xmlns:a16="http://schemas.microsoft.com/office/drawing/2014/main" id="{AEBE643D-F430-4994-B2F0-AEA4CD95E823}"/>
              </a:ext>
            </a:extLst>
          </p:cNvPr>
          <p:cNvSpPr>
            <a:spLocks noGrp="1"/>
          </p:cNvSpPr>
          <p:nvPr>
            <p:ph type="dt" sz="half" idx="10"/>
          </p:nvPr>
        </p:nvSpPr>
        <p:spPr>
          <a:xfrm>
            <a:off x="977901" y="6268396"/>
            <a:ext cx="28448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A81739F7-CF1A-47D2-9863-427B0A40D7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977AE6-3F04-44D4-92A6-7B62646F0969}"/>
              </a:ext>
            </a:extLst>
          </p:cNvPr>
          <p:cNvSpPr>
            <a:spLocks noGrp="1"/>
          </p:cNvSpPr>
          <p:nvPr>
            <p:ph type="sldNum" sz="quarter" idx="12"/>
          </p:nvPr>
        </p:nvSpPr>
        <p:spPr/>
        <p:txBody>
          <a:bodyPr/>
          <a:lstStyle/>
          <a:p>
            <a:fld id="{FAD294BC-9438-4D92-A135-FC649997F4CC}" type="slidenum">
              <a:rPr lang="en-US" smtClean="0"/>
              <a:pPr/>
              <a:t>‹#›</a:t>
            </a:fld>
            <a:endParaRPr lang="en-US"/>
          </a:p>
        </p:txBody>
      </p:sp>
    </p:spTree>
    <p:extLst>
      <p:ext uri="{BB962C8B-B14F-4D97-AF65-F5344CB8AC3E}">
        <p14:creationId xmlns:p14="http://schemas.microsoft.com/office/powerpoint/2010/main" val="3067435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07D7F53-91B5-4234-944F-087FBD1EB9EB}"/>
              </a:ext>
            </a:extLst>
          </p:cNvPr>
          <p:cNvSpPr/>
          <p:nvPr userDrawn="1"/>
        </p:nvSpPr>
        <p:spPr>
          <a:xfrm>
            <a:off x="0" y="0"/>
            <a:ext cx="12192000" cy="6858000"/>
          </a:xfrm>
          <a:prstGeom prst="rect">
            <a:avLst/>
          </a:prstGeom>
          <a:gradFill flip="none" rotWithShape="1">
            <a:gsLst>
              <a:gs pos="0">
                <a:srgbClr val="395D1F"/>
              </a:gs>
              <a:gs pos="48000">
                <a:srgbClr val="7CB342"/>
              </a:gs>
              <a:gs pos="100000">
                <a:srgbClr val="33691E"/>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Date Placeholder 2">
            <a:extLst>
              <a:ext uri="{FF2B5EF4-FFF2-40B4-BE49-F238E27FC236}">
                <a16:creationId xmlns:a16="http://schemas.microsoft.com/office/drawing/2014/main" id="{AEBE643D-F430-4994-B2F0-AEA4CD95E823}"/>
              </a:ext>
            </a:extLst>
          </p:cNvPr>
          <p:cNvSpPr>
            <a:spLocks noGrp="1"/>
          </p:cNvSpPr>
          <p:nvPr>
            <p:ph type="dt" sz="half" idx="10"/>
          </p:nvPr>
        </p:nvSpPr>
        <p:spPr>
          <a:xfrm>
            <a:off x="977901" y="6268396"/>
            <a:ext cx="28448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A81739F7-CF1A-47D2-9863-427B0A40D7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977AE6-3F04-44D4-92A6-7B62646F0969}"/>
              </a:ext>
            </a:extLst>
          </p:cNvPr>
          <p:cNvSpPr>
            <a:spLocks noGrp="1"/>
          </p:cNvSpPr>
          <p:nvPr>
            <p:ph type="sldNum" sz="quarter" idx="12"/>
          </p:nvPr>
        </p:nvSpPr>
        <p:spPr/>
        <p:txBody>
          <a:bodyPr/>
          <a:lstStyle/>
          <a:p>
            <a:fld id="{FAD294BC-9438-4D92-A135-FC649997F4CC}" type="slidenum">
              <a:rPr lang="en-US" smtClean="0"/>
              <a:pPr/>
              <a:t>‹#›</a:t>
            </a:fld>
            <a:endParaRPr lang="en-US"/>
          </a:p>
        </p:txBody>
      </p:sp>
    </p:spTree>
    <p:extLst>
      <p:ext uri="{BB962C8B-B14F-4D97-AF65-F5344CB8AC3E}">
        <p14:creationId xmlns:p14="http://schemas.microsoft.com/office/powerpoint/2010/main" val="114187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07445"/>
            <a:ext cx="10972800" cy="78566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609600" y="2108199"/>
            <a:ext cx="10972800" cy="4017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77901" y="6268396"/>
            <a:ext cx="28448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294BC-9438-4D92-A135-FC649997F4CC}" type="slidenum">
              <a:rPr lang="en-US" smtClean="0"/>
              <a:t>‹#›</a:t>
            </a:fld>
            <a:endParaRPr lang="en-US"/>
          </a:p>
        </p:txBody>
      </p:sp>
    </p:spTree>
    <p:extLst>
      <p:ext uri="{BB962C8B-B14F-4D97-AF65-F5344CB8AC3E}">
        <p14:creationId xmlns:p14="http://schemas.microsoft.com/office/powerpoint/2010/main" val="245596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2"/>
            <a:ext cx="10363200" cy="1362075"/>
          </a:xfrm>
        </p:spPr>
        <p:txBody>
          <a:bodyPr anchor="t"/>
          <a:lstStyle>
            <a:lvl1pPr algn="l">
              <a:defRPr sz="3200" b="1" cap="none"/>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77901" y="6268396"/>
            <a:ext cx="28448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294BC-9438-4D92-A135-FC649997F4CC}" type="slidenum">
              <a:rPr lang="en-US" smtClean="0"/>
              <a:t>‹#›</a:t>
            </a:fld>
            <a:endParaRPr lang="en-US"/>
          </a:p>
        </p:txBody>
      </p:sp>
    </p:spTree>
    <p:extLst>
      <p:ext uri="{BB962C8B-B14F-4D97-AF65-F5344CB8AC3E}">
        <p14:creationId xmlns:p14="http://schemas.microsoft.com/office/powerpoint/2010/main" val="342331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006600"/>
            <a:ext cx="5384800" cy="4267200"/>
          </a:xfrm>
        </p:spPr>
        <p:txBody>
          <a:bodyPr/>
          <a:lstStyle>
            <a:lvl1pPr>
              <a:defRPr sz="2667"/>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006600"/>
            <a:ext cx="5384800" cy="4267200"/>
          </a:xfrm>
        </p:spPr>
        <p:txBody>
          <a:bodyPr/>
          <a:lstStyle>
            <a:lvl1pPr>
              <a:defRPr sz="2667"/>
            </a:lvl1pPr>
            <a:lvl2pPr>
              <a:defRPr sz="2667"/>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77901" y="6268396"/>
            <a:ext cx="28448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294BC-9438-4D92-A135-FC649997F4CC}" type="slidenum">
              <a:rPr lang="en-US" smtClean="0"/>
              <a:t>‹#›</a:t>
            </a:fld>
            <a:endParaRPr lang="en-US"/>
          </a:p>
        </p:txBody>
      </p:sp>
      <p:sp>
        <p:nvSpPr>
          <p:cNvPr id="9" name="Title 1">
            <a:extLst>
              <a:ext uri="{FF2B5EF4-FFF2-40B4-BE49-F238E27FC236}">
                <a16:creationId xmlns:a16="http://schemas.microsoft.com/office/drawing/2014/main" id="{FDBBD2A5-3C64-41F7-85DA-442A66DA98B2}"/>
              </a:ext>
            </a:extLst>
          </p:cNvPr>
          <p:cNvSpPr>
            <a:spLocks noGrp="1"/>
          </p:cNvSpPr>
          <p:nvPr>
            <p:ph type="title"/>
          </p:nvPr>
        </p:nvSpPr>
        <p:spPr>
          <a:xfrm>
            <a:off x="609600" y="1219201"/>
            <a:ext cx="10972800" cy="639763"/>
          </a:xfrm>
        </p:spPr>
        <p:txBody>
          <a:bodyPr/>
          <a:lstStyle>
            <a:lvl1pPr>
              <a:defRPr sz="3200"/>
            </a:lvl1pPr>
          </a:lstStyle>
          <a:p>
            <a:r>
              <a:rPr lang="en-US"/>
              <a:t>Click to edit Master title style</a:t>
            </a:r>
          </a:p>
        </p:txBody>
      </p:sp>
    </p:spTree>
    <p:extLst>
      <p:ext uri="{BB962C8B-B14F-4D97-AF65-F5344CB8AC3E}">
        <p14:creationId xmlns:p14="http://schemas.microsoft.com/office/powerpoint/2010/main" val="118004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1"/>
            <a:ext cx="10972800" cy="639763"/>
          </a:xfrm>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609600" y="1941514"/>
            <a:ext cx="5386917" cy="639763"/>
          </a:xfrm>
        </p:spPr>
        <p:txBody>
          <a:bodyPr anchor="ctr">
            <a:noAutofit/>
          </a:bodyPr>
          <a:lstStyle>
            <a:lvl1pPr marL="0" indent="0">
              <a:buNone/>
              <a:defRPr sz="24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581276"/>
            <a:ext cx="5386917" cy="3692525"/>
          </a:xfrm>
        </p:spPr>
        <p:txBody>
          <a:bodyPr/>
          <a:lstStyle>
            <a:lvl1pPr>
              <a:defRPr sz="24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941514"/>
            <a:ext cx="5389033" cy="639763"/>
          </a:xfrm>
        </p:spPr>
        <p:txBody>
          <a:bodyPr anchor="ctr">
            <a:noAutofit/>
          </a:bodyPr>
          <a:lstStyle>
            <a:lvl1pPr marL="0" indent="0">
              <a:buNone/>
              <a:defRPr sz="24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581276"/>
            <a:ext cx="5389033" cy="3692525"/>
          </a:xfrm>
        </p:spPr>
        <p:txBody>
          <a:bodyPr/>
          <a:lstStyle>
            <a:lvl1pPr>
              <a:defRPr sz="24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77901" y="6268396"/>
            <a:ext cx="28448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D294BC-9438-4D92-A135-FC649997F4CC}" type="slidenum">
              <a:rPr lang="en-US" smtClean="0"/>
              <a:t>‹#›</a:t>
            </a:fld>
            <a:endParaRPr lang="en-US"/>
          </a:p>
        </p:txBody>
      </p:sp>
    </p:spTree>
    <p:extLst>
      <p:ext uri="{BB962C8B-B14F-4D97-AF65-F5344CB8AC3E}">
        <p14:creationId xmlns:p14="http://schemas.microsoft.com/office/powerpoint/2010/main" val="24236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Date Placeholder 2"/>
          <p:cNvSpPr>
            <a:spLocks noGrp="1"/>
          </p:cNvSpPr>
          <p:nvPr>
            <p:ph type="dt" sz="half" idx="10"/>
          </p:nvPr>
        </p:nvSpPr>
        <p:spPr>
          <a:xfrm>
            <a:off x="977901" y="6268396"/>
            <a:ext cx="28448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D294BC-9438-4D92-A135-FC649997F4CC}" type="slidenum">
              <a:rPr lang="en-US" smtClean="0"/>
              <a:t>‹#›</a:t>
            </a:fld>
            <a:endParaRPr lang="en-US"/>
          </a:p>
        </p:txBody>
      </p:sp>
    </p:spTree>
    <p:extLst>
      <p:ext uri="{BB962C8B-B14F-4D97-AF65-F5344CB8AC3E}">
        <p14:creationId xmlns:p14="http://schemas.microsoft.com/office/powerpoint/2010/main" val="318911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7901" y="6268396"/>
            <a:ext cx="28448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1600"/>
            </a:lvl1pPr>
          </a:lstStyle>
          <a:p>
            <a:fld id="{FAD294BC-9438-4D92-A135-FC649997F4CC}" type="slidenum">
              <a:rPr lang="en-US" smtClean="0"/>
              <a:pPr/>
              <a:t>‹#›</a:t>
            </a:fld>
            <a:endParaRPr lang="en-US"/>
          </a:p>
        </p:txBody>
      </p:sp>
    </p:spTree>
    <p:extLst>
      <p:ext uri="{BB962C8B-B14F-4D97-AF65-F5344CB8AC3E}">
        <p14:creationId xmlns:p14="http://schemas.microsoft.com/office/powerpoint/2010/main" val="141826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1295401"/>
            <a:ext cx="4011084" cy="1162051"/>
          </a:xfrm>
        </p:spPr>
        <p:txBody>
          <a:bodyPr anchor="ctr"/>
          <a:lstStyle>
            <a:lvl1pPr algn="l">
              <a:defRPr sz="2800" b="1"/>
            </a:lvl1pPr>
          </a:lstStyle>
          <a:p>
            <a:r>
              <a:rPr lang="en-US"/>
              <a:t>Click to edit Master title style</a:t>
            </a:r>
          </a:p>
        </p:txBody>
      </p:sp>
      <p:sp>
        <p:nvSpPr>
          <p:cNvPr id="3" name="Content Placeholder 2"/>
          <p:cNvSpPr>
            <a:spLocks noGrp="1"/>
          </p:cNvSpPr>
          <p:nvPr>
            <p:ph idx="1"/>
          </p:nvPr>
        </p:nvSpPr>
        <p:spPr>
          <a:xfrm>
            <a:off x="4766733" y="1295404"/>
            <a:ext cx="6815667" cy="4978397"/>
          </a:xfrm>
        </p:spPr>
        <p:txBody>
          <a:bodyPr/>
          <a:lstStyle>
            <a:lvl1pPr>
              <a:defRPr sz="3200"/>
            </a:lvl1pPr>
            <a:lvl2pPr>
              <a:defRPr sz="2667"/>
            </a:lvl2pPr>
            <a:lvl3pPr>
              <a:defRPr sz="2667"/>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2457453"/>
            <a:ext cx="4011084" cy="3816348"/>
          </a:xfrm>
        </p:spPr>
        <p:txBody>
          <a:bodyP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a:xfrm>
            <a:off x="977901" y="6268396"/>
            <a:ext cx="28448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D294BC-9438-4D92-A135-FC649997F4CC}" type="slidenum">
              <a:rPr lang="en-US" smtClean="0"/>
              <a:t>‹#›</a:t>
            </a:fld>
            <a:endParaRPr lang="en-US"/>
          </a:p>
        </p:txBody>
      </p:sp>
    </p:spTree>
    <p:extLst>
      <p:ext uri="{BB962C8B-B14F-4D97-AF65-F5344CB8AC3E}">
        <p14:creationId xmlns:p14="http://schemas.microsoft.com/office/powerpoint/2010/main" val="233539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sz="3200"/>
            </a:lvl1pPr>
            <a:lvl2pPr>
              <a:defRPr sz="2667"/>
            </a:lvl2pPr>
            <a:lvl3pPr>
              <a:defRPr sz="2667"/>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77901" y="6268396"/>
            <a:ext cx="28448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D294BC-9438-4D92-A135-FC649997F4CC}" type="slidenum">
              <a:rPr lang="en-US" smtClean="0"/>
              <a:t>‹#›</a:t>
            </a:fld>
            <a:endParaRPr lang="en-US"/>
          </a:p>
        </p:txBody>
      </p:sp>
    </p:spTree>
    <p:extLst>
      <p:ext uri="{BB962C8B-B14F-4D97-AF65-F5344CB8AC3E}">
        <p14:creationId xmlns:p14="http://schemas.microsoft.com/office/powerpoint/2010/main" val="333538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335730"/>
            <a:ext cx="10972800" cy="52863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09600" y="2006601"/>
            <a:ext cx="10972800" cy="4119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0" y="6329361"/>
            <a:ext cx="11353800" cy="528639"/>
          </a:xfrm>
          <a:prstGeom prst="rect">
            <a:avLst/>
          </a:prstGeom>
        </p:spPr>
        <p:txBody>
          <a:bodyPr vert="horz" lIns="91440" tIns="45720" rIns="91440" bIns="45720" rtlCol="0" anchor="b"/>
          <a:lstStyle>
            <a:lvl1pPr algn="l">
              <a:defRPr sz="1000">
                <a:solidFill>
                  <a:schemeClr val="tx1"/>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11353800" y="6329361"/>
            <a:ext cx="835152" cy="516447"/>
          </a:xfrm>
          <a:prstGeom prst="rect">
            <a:avLst/>
          </a:prstGeom>
        </p:spPr>
        <p:txBody>
          <a:bodyPr vert="horz" lIns="91440" tIns="45720" rIns="91440" bIns="45720" rtlCol="0" anchor="b"/>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FAD294BC-9438-4D92-A135-FC649997F4CC}" type="slidenum">
              <a:rPr lang="en-US" smtClean="0"/>
              <a:pPr/>
              <a:t>‹#›</a:t>
            </a:fld>
            <a:endParaRPr lang="en-US"/>
          </a:p>
        </p:txBody>
      </p:sp>
    </p:spTree>
    <p:extLst>
      <p:ext uri="{BB962C8B-B14F-4D97-AF65-F5344CB8AC3E}">
        <p14:creationId xmlns:p14="http://schemas.microsoft.com/office/powerpoint/2010/main" val="2273009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73" r:id="rId11"/>
    <p:sldLayoutId id="2147483695" r:id="rId12"/>
  </p:sldLayoutIdLst>
  <p:hf hdr="0" ftr="0" dt="0"/>
  <p:txStyles>
    <p:titleStyle>
      <a:lvl1pPr algn="ctr" defTabSz="1219170" rtl="0" eaLnBrk="1" latinLnBrk="0" hangingPunct="1">
        <a:spcBef>
          <a:spcPct val="0"/>
        </a:spcBef>
        <a:buNone/>
        <a:defRPr sz="3200" b="1" kern="1200">
          <a:solidFill>
            <a:schemeClr val="accent1"/>
          </a:solidFill>
          <a:latin typeface="Arial" panose="020B0604020202020204" pitchFamily="34" charset="0"/>
          <a:ea typeface="+mj-ea"/>
          <a:cs typeface="Arial" panose="020B0604020202020204" pitchFamily="34" charset="0"/>
        </a:defRPr>
      </a:lvl1pPr>
    </p:titleStyle>
    <p:bodyStyle>
      <a:lvl1pPr marL="457189" indent="-457189" algn="l" defTabSz="1219170" rtl="0" eaLnBrk="1" latinLnBrk="0" hangingPunct="1">
        <a:spcBef>
          <a:spcPct val="20000"/>
        </a:spcBef>
        <a:buFont typeface="Arial" panose="020B0604020202020204" pitchFamily="34" charset="0"/>
        <a:buChar char="•"/>
        <a:defRPr sz="3600" kern="1200">
          <a:solidFill>
            <a:schemeClr val="tx1"/>
          </a:solidFill>
          <a:latin typeface="Arial" panose="020B0604020202020204" pitchFamily="34" charset="0"/>
          <a:ea typeface="+mn-ea"/>
          <a:cs typeface="Arial" panose="020B0604020202020204" pitchFamily="34" charset="0"/>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Arial" panose="020B0604020202020204" pitchFamily="34" charset="0"/>
          <a:ea typeface="+mn-ea"/>
          <a:cs typeface="Arial" panose="020B0604020202020204" pitchFamily="34" charset="0"/>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FF8AE9-A471-8CB2-61E5-99553702B76B}"/>
              </a:ext>
            </a:extLst>
          </p:cNvPr>
          <p:cNvSpPr>
            <a:spLocks noGrp="1"/>
          </p:cNvSpPr>
          <p:nvPr>
            <p:ph type="sldNum" sz="quarter" idx="12"/>
          </p:nvPr>
        </p:nvSpPr>
        <p:spPr>
          <a:xfrm>
            <a:off x="11330344" y="6341553"/>
            <a:ext cx="835152" cy="516447"/>
          </a:xfrm>
        </p:spPr>
        <p:txBody>
          <a:bodyPr/>
          <a:lstStyle/>
          <a:p>
            <a:fld id="{FAD294BC-9438-4D92-A135-FC649997F4CC}" type="slidenum">
              <a:rPr lang="en-US" smtClean="0"/>
              <a:t>1</a:t>
            </a:fld>
            <a:endParaRPr lang="en-US"/>
          </a:p>
        </p:txBody>
      </p:sp>
      <p:sp>
        <p:nvSpPr>
          <p:cNvPr id="4" name="Content Placeholder 1">
            <a:extLst>
              <a:ext uri="{FF2B5EF4-FFF2-40B4-BE49-F238E27FC236}">
                <a16:creationId xmlns:a16="http://schemas.microsoft.com/office/drawing/2014/main" id="{FC943C77-693D-806B-A233-D8099F311931}"/>
              </a:ext>
            </a:extLst>
          </p:cNvPr>
          <p:cNvSpPr txBox="1">
            <a:spLocks/>
          </p:cNvSpPr>
          <p:nvPr/>
        </p:nvSpPr>
        <p:spPr>
          <a:xfrm>
            <a:off x="0" y="2515212"/>
            <a:ext cx="12192000" cy="1827575"/>
          </a:xfrm>
          <a:prstGeom prst="rect">
            <a:avLst/>
          </a:prstGeom>
        </p:spPr>
        <p:txBody>
          <a:bodyPr vert="horz" lIns="360000" tIns="45720" rIns="360000" bIns="45720" rtlCol="0" anchor="ctr">
            <a:noAutofit/>
          </a:bodyPr>
          <a:lstStyle>
            <a:defPPr>
              <a:defRPr lang="en-US"/>
            </a:defPPr>
            <a:lvl1pPr marL="0" algn="l" defTabSz="914400" rtl="0" eaLnBrk="1" latinLnBrk="0" hangingPunct="1">
              <a:defRPr sz="16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500"/>
              </a:spcAft>
            </a:pPr>
            <a:r>
              <a:rPr lang="en-US" sz="3600"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Cybersecurity Compliance and Reporting Platform</a:t>
            </a:r>
          </a:p>
        </p:txBody>
      </p:sp>
      <p:sp>
        <p:nvSpPr>
          <p:cNvPr id="5" name="Content Placeholder 1">
            <a:extLst>
              <a:ext uri="{FF2B5EF4-FFF2-40B4-BE49-F238E27FC236}">
                <a16:creationId xmlns:a16="http://schemas.microsoft.com/office/drawing/2014/main" id="{A60F1125-6541-D885-D77F-F768AE3AD1E8}"/>
              </a:ext>
            </a:extLst>
          </p:cNvPr>
          <p:cNvSpPr txBox="1">
            <a:spLocks/>
          </p:cNvSpPr>
          <p:nvPr/>
        </p:nvSpPr>
        <p:spPr>
          <a:xfrm>
            <a:off x="0" y="4267201"/>
            <a:ext cx="12192000" cy="838200"/>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6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500"/>
              </a:spcAft>
            </a:pPr>
            <a:r>
              <a:rPr lang="en-US" sz="2800">
                <a:solidFill>
                  <a:schemeClr val="bg2"/>
                </a:solidFill>
                <a:latin typeface="Times New Roman" panose="02020603050405020304" pitchFamily="18" charset="0"/>
                <a:cs typeface="Times New Roman" panose="02020603050405020304" pitchFamily="18" charset="0"/>
              </a:rPr>
              <a:t>Interim Report Presentation</a:t>
            </a:r>
          </a:p>
          <a:p>
            <a:pPr algn="ctr">
              <a:spcAft>
                <a:spcPts val="500"/>
              </a:spcAft>
            </a:pPr>
            <a:r>
              <a:rPr lang="en-US" altLang="zh-CN" sz="2800">
                <a:solidFill>
                  <a:schemeClr val="bg2"/>
                </a:solidFill>
                <a:latin typeface="Times New Roman" panose="02020603050405020304" pitchFamily="18" charset="0"/>
                <a:cs typeface="Times New Roman" panose="02020603050405020304" pitchFamily="18" charset="0"/>
              </a:rPr>
              <a:t>June</a:t>
            </a:r>
            <a:r>
              <a:rPr lang="en-US" sz="2800">
                <a:solidFill>
                  <a:schemeClr val="bg2"/>
                </a:solidFill>
                <a:latin typeface="Times New Roman" panose="02020603050405020304" pitchFamily="18" charset="0"/>
                <a:cs typeface="Times New Roman" panose="02020603050405020304" pitchFamily="18" charset="0"/>
              </a:rPr>
              <a:t> 2025</a:t>
            </a:r>
          </a:p>
        </p:txBody>
      </p:sp>
    </p:spTree>
    <p:extLst>
      <p:ext uri="{BB962C8B-B14F-4D97-AF65-F5344CB8AC3E}">
        <p14:creationId xmlns:p14="http://schemas.microsoft.com/office/powerpoint/2010/main" val="157792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8A6A2-3C39-1D4E-3DC5-7D3B86B20D09}"/>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73FED614-68E1-C019-044D-890431263650}"/>
              </a:ext>
            </a:extLst>
          </p:cNvPr>
          <p:cNvSpPr txBox="1"/>
          <p:nvPr/>
        </p:nvSpPr>
        <p:spPr>
          <a:xfrm>
            <a:off x="521277" y="1679743"/>
            <a:ext cx="5146098" cy="4661809"/>
          </a:xfrm>
          <a:prstGeom prst="rect">
            <a:avLst/>
          </a:prstGeom>
          <a:noFill/>
          <a:ln w="12700">
            <a:solidFill>
              <a:schemeClr val="tx1"/>
            </a:solidFill>
            <a:prstDash val="dash"/>
          </a:ln>
        </p:spPr>
        <p:txBody>
          <a:bodyPr wrap="square">
            <a:noAutofit/>
          </a:bodyPr>
          <a:lstStyle/>
          <a:p>
            <a:pPr marL="285750" indent="-285750">
              <a:spcAft>
                <a:spcPts val="800"/>
              </a:spcAft>
              <a:buFont typeface="Wingdings" panose="05000000000000000000" pitchFamily="2" charset="2"/>
              <a:buChar char="v"/>
            </a:pPr>
            <a:r>
              <a:rPr lang="en-US" sz="1800">
                <a:effectLst/>
                <a:latin typeface="Times New Roman" panose="02020603050405020304" pitchFamily="18" charset="0"/>
                <a:ea typeface="Yu Gothic" panose="020B0400000000000000" pitchFamily="34" charset="-128"/>
              </a:rPr>
              <a:t>Login Page</a:t>
            </a:r>
            <a:endParaRPr lang="en-GB">
              <a:latin typeface="Times New Roman"/>
              <a:cs typeface="Times New Roman"/>
            </a:endParaRPr>
          </a:p>
        </p:txBody>
      </p:sp>
      <p:sp>
        <p:nvSpPr>
          <p:cNvPr id="5" name="Title 4">
            <a:extLst>
              <a:ext uri="{FF2B5EF4-FFF2-40B4-BE49-F238E27FC236}">
                <a16:creationId xmlns:a16="http://schemas.microsoft.com/office/drawing/2014/main" id="{B6941D1B-7FAB-77C1-4968-F3864388FDC9}"/>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 – Platform Development </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D8E329D1-CD74-4747-04E4-FD0C86ED861A}"/>
              </a:ext>
            </a:extLst>
          </p:cNvPr>
          <p:cNvSpPr/>
          <p:nvPr/>
        </p:nvSpPr>
        <p:spPr>
          <a:xfrm>
            <a:off x="521277" y="691516"/>
            <a:ext cx="5146098" cy="842009"/>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15E486B-AFDF-595B-FEBB-24C16371FD62}"/>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10</a:t>
            </a:fld>
            <a:endParaRPr lang="en-US" sz="1600"/>
          </a:p>
        </p:txBody>
      </p:sp>
      <p:sp>
        <p:nvSpPr>
          <p:cNvPr id="18" name="TextBox 17">
            <a:extLst>
              <a:ext uri="{FF2B5EF4-FFF2-40B4-BE49-F238E27FC236}">
                <a16:creationId xmlns:a16="http://schemas.microsoft.com/office/drawing/2014/main" id="{B66A2B0D-AFCB-F08B-C4B8-1D350BAF5ECD}"/>
              </a:ext>
            </a:extLst>
          </p:cNvPr>
          <p:cNvSpPr txBox="1"/>
          <p:nvPr/>
        </p:nvSpPr>
        <p:spPr>
          <a:xfrm>
            <a:off x="760210" y="930821"/>
            <a:ext cx="10553597" cy="748923"/>
          </a:xfrm>
          <a:prstGeom prst="rect">
            <a:avLst/>
          </a:prstGeom>
          <a:noFill/>
        </p:spPr>
        <p:txBody>
          <a:bodyPr wrap="square" lIns="91440" tIns="45720" rIns="91440" bIns="45720" anchor="t">
            <a:spAutoFit/>
          </a:bodyPr>
          <a:lstStyle/>
          <a:p>
            <a:pPr>
              <a:spcAft>
                <a:spcPts val="800"/>
              </a:spcAft>
            </a:pPr>
            <a:r>
              <a:rPr lang="en-GB" b="1">
                <a:latin typeface="Times New Roman"/>
                <a:cs typeface="Times New Roman"/>
              </a:rPr>
              <a:t>Platform Development Showcase</a:t>
            </a:r>
          </a:p>
          <a:p>
            <a:pPr>
              <a:spcAft>
                <a:spcPts val="800"/>
              </a:spcAft>
            </a:pPr>
            <a:endParaRPr lang="en-GB">
              <a:latin typeface="Times New Roman"/>
              <a:cs typeface="Times New Roman"/>
            </a:endParaRPr>
          </a:p>
        </p:txBody>
      </p:sp>
      <p:pic>
        <p:nvPicPr>
          <p:cNvPr id="3" name="Picture 2" descr="A login screen with blue text&#10;&#10;AI-generated content may be incorrect.">
            <a:extLst>
              <a:ext uri="{FF2B5EF4-FFF2-40B4-BE49-F238E27FC236}">
                <a16:creationId xmlns:a16="http://schemas.microsoft.com/office/drawing/2014/main" id="{388DB605-CB85-BC47-6F20-B7610336C69E}"/>
              </a:ext>
            </a:extLst>
          </p:cNvPr>
          <p:cNvPicPr>
            <a:picLocks noChangeAspect="1"/>
          </p:cNvPicPr>
          <p:nvPr/>
        </p:nvPicPr>
        <p:blipFill>
          <a:blip r:embed="rId3"/>
          <a:stretch>
            <a:fillRect/>
          </a:stretch>
        </p:blipFill>
        <p:spPr>
          <a:xfrm>
            <a:off x="808326" y="2799702"/>
            <a:ext cx="4572000" cy="2421890"/>
          </a:xfrm>
          <a:prstGeom prst="rect">
            <a:avLst/>
          </a:prstGeom>
          <a:ln>
            <a:solidFill>
              <a:schemeClr val="tx1">
                <a:lumMod val="50000"/>
                <a:lumOff val="50000"/>
              </a:schemeClr>
            </a:solidFill>
          </a:ln>
        </p:spPr>
      </p:pic>
      <p:sp>
        <p:nvSpPr>
          <p:cNvPr id="14" name="TextBox 13">
            <a:extLst>
              <a:ext uri="{FF2B5EF4-FFF2-40B4-BE49-F238E27FC236}">
                <a16:creationId xmlns:a16="http://schemas.microsoft.com/office/drawing/2014/main" id="{904B9029-4C63-3AC8-8384-0FB3B4CE22AC}"/>
              </a:ext>
            </a:extLst>
          </p:cNvPr>
          <p:cNvSpPr txBox="1"/>
          <p:nvPr/>
        </p:nvSpPr>
        <p:spPr>
          <a:xfrm>
            <a:off x="6311234" y="1679743"/>
            <a:ext cx="5146098" cy="4661809"/>
          </a:xfrm>
          <a:prstGeom prst="rect">
            <a:avLst/>
          </a:prstGeom>
          <a:noFill/>
          <a:ln w="12700">
            <a:solidFill>
              <a:schemeClr val="tx1"/>
            </a:solidFill>
            <a:prstDash val="dash"/>
          </a:ln>
        </p:spPr>
        <p:txBody>
          <a:bodyPr wrap="square">
            <a:noAutofit/>
          </a:bodyPr>
          <a:lstStyle/>
          <a:p>
            <a:pPr marL="285750" indent="-285750">
              <a:spcAft>
                <a:spcPts val="800"/>
              </a:spcAft>
              <a:buFont typeface="Wingdings" panose="05000000000000000000" pitchFamily="2" charset="2"/>
              <a:buChar char="v"/>
            </a:pPr>
            <a:r>
              <a:rPr lang="en-US" sz="1800">
                <a:effectLst/>
                <a:latin typeface="Times New Roman" panose="02020603050405020304" pitchFamily="18" charset="0"/>
                <a:ea typeface="Yu Gothic" panose="020B0400000000000000" pitchFamily="34" charset="-128"/>
              </a:rPr>
              <a:t>Home Page</a:t>
            </a:r>
            <a:endParaRPr lang="en-GB">
              <a:latin typeface="Times New Roman"/>
              <a:cs typeface="Times New Roman"/>
            </a:endParaRPr>
          </a:p>
        </p:txBody>
      </p:sp>
      <p:pic>
        <p:nvPicPr>
          <p:cNvPr id="16" name="Picture 15" descr="A screenshot of a computer&#10;&#10;AI-generated content may be incorrect.">
            <a:extLst>
              <a:ext uri="{FF2B5EF4-FFF2-40B4-BE49-F238E27FC236}">
                <a16:creationId xmlns:a16="http://schemas.microsoft.com/office/drawing/2014/main" id="{9CD3EFF6-720E-4562-7344-6D7833A470F9}"/>
              </a:ext>
            </a:extLst>
          </p:cNvPr>
          <p:cNvPicPr>
            <a:picLocks noChangeAspect="1"/>
          </p:cNvPicPr>
          <p:nvPr/>
        </p:nvPicPr>
        <p:blipFill>
          <a:blip r:embed="rId4"/>
          <a:stretch>
            <a:fillRect/>
          </a:stretch>
        </p:blipFill>
        <p:spPr>
          <a:xfrm>
            <a:off x="6598283" y="2112645"/>
            <a:ext cx="4572000" cy="2194560"/>
          </a:xfrm>
          <a:prstGeom prst="rect">
            <a:avLst/>
          </a:prstGeom>
          <a:ln>
            <a:solidFill>
              <a:schemeClr val="tx1">
                <a:lumMod val="50000"/>
                <a:lumOff val="50000"/>
              </a:schemeClr>
            </a:solidFill>
          </a:ln>
        </p:spPr>
      </p:pic>
      <p:pic>
        <p:nvPicPr>
          <p:cNvPr id="17" name="Picture 16" descr="A screen shot of a computer&#10;&#10;AI-generated content may be incorrect.">
            <a:extLst>
              <a:ext uri="{FF2B5EF4-FFF2-40B4-BE49-F238E27FC236}">
                <a16:creationId xmlns:a16="http://schemas.microsoft.com/office/drawing/2014/main" id="{39BE81D1-0ED7-11CA-5C81-D20EEDEC9533}"/>
              </a:ext>
            </a:extLst>
          </p:cNvPr>
          <p:cNvPicPr>
            <a:picLocks noChangeAspect="1"/>
          </p:cNvPicPr>
          <p:nvPr/>
        </p:nvPicPr>
        <p:blipFill>
          <a:blip r:embed="rId5"/>
          <a:stretch>
            <a:fillRect/>
          </a:stretch>
        </p:blipFill>
        <p:spPr>
          <a:xfrm>
            <a:off x="6598283" y="4178107"/>
            <a:ext cx="4572000" cy="2068195"/>
          </a:xfrm>
          <a:prstGeom prst="rect">
            <a:avLst/>
          </a:prstGeom>
          <a:ln>
            <a:solidFill>
              <a:schemeClr val="tx1"/>
            </a:solidFill>
          </a:ln>
        </p:spPr>
      </p:pic>
    </p:spTree>
    <p:extLst>
      <p:ext uri="{BB962C8B-B14F-4D97-AF65-F5344CB8AC3E}">
        <p14:creationId xmlns:p14="http://schemas.microsoft.com/office/powerpoint/2010/main" val="1902486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936BB-5731-2DF3-64C2-2EB307E967BA}"/>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96274AA9-ADFE-8C4E-7557-6FACAA25FA14}"/>
              </a:ext>
            </a:extLst>
          </p:cNvPr>
          <p:cNvSpPr txBox="1"/>
          <p:nvPr/>
        </p:nvSpPr>
        <p:spPr>
          <a:xfrm>
            <a:off x="521276" y="1365418"/>
            <a:ext cx="11099223" cy="5302082"/>
          </a:xfrm>
          <a:prstGeom prst="rect">
            <a:avLst/>
          </a:prstGeom>
          <a:noFill/>
          <a:ln w="12700">
            <a:solidFill>
              <a:schemeClr val="tx1"/>
            </a:solidFill>
            <a:prstDash val="dash"/>
          </a:ln>
        </p:spPr>
        <p:txBody>
          <a:bodyPr wrap="square">
            <a:noAutofit/>
          </a:bodyPr>
          <a:lstStyle/>
          <a:p>
            <a:pPr marL="285750" indent="-285750">
              <a:spcAft>
                <a:spcPts val="800"/>
              </a:spcAft>
              <a:buFont typeface="Wingdings" panose="05000000000000000000" pitchFamily="2" charset="2"/>
              <a:buChar char="v"/>
            </a:pPr>
            <a:r>
              <a:rPr lang="en-US" sz="1800">
                <a:effectLst/>
                <a:latin typeface="Times New Roman" panose="02020603050405020304" pitchFamily="18" charset="0"/>
                <a:ea typeface="Yu Gothic" panose="020B0400000000000000" pitchFamily="34" charset="-128"/>
              </a:rPr>
              <a:t>Online Form</a:t>
            </a:r>
            <a:endParaRPr lang="en-GB">
              <a:latin typeface="Times New Roman"/>
              <a:cs typeface="Times New Roman"/>
            </a:endParaRPr>
          </a:p>
        </p:txBody>
      </p:sp>
      <p:pic>
        <p:nvPicPr>
          <p:cNvPr id="20" name="Picture 19">
            <a:extLst>
              <a:ext uri="{FF2B5EF4-FFF2-40B4-BE49-F238E27FC236}">
                <a16:creationId xmlns:a16="http://schemas.microsoft.com/office/drawing/2014/main" id="{C561E54C-6C31-9961-54E6-43BB3F375C7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9433" y="4141598"/>
            <a:ext cx="5954067" cy="1928456"/>
          </a:xfrm>
          <a:prstGeom prst="rect">
            <a:avLst/>
          </a:prstGeom>
          <a:noFill/>
          <a:ln>
            <a:solidFill>
              <a:schemeClr val="tx2">
                <a:lumMod val="20000"/>
                <a:lumOff val="80000"/>
              </a:schemeClr>
            </a:solidFill>
          </a:ln>
        </p:spPr>
      </p:pic>
      <p:sp>
        <p:nvSpPr>
          <p:cNvPr id="5" name="Title 4">
            <a:extLst>
              <a:ext uri="{FF2B5EF4-FFF2-40B4-BE49-F238E27FC236}">
                <a16:creationId xmlns:a16="http://schemas.microsoft.com/office/drawing/2014/main" id="{47635B55-C9C2-DE75-8387-DB7450CBE107}"/>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 – Platform Development </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E3BBEC04-799E-778F-079F-E6B334635A21}"/>
              </a:ext>
            </a:extLst>
          </p:cNvPr>
          <p:cNvSpPr/>
          <p:nvPr/>
        </p:nvSpPr>
        <p:spPr>
          <a:xfrm>
            <a:off x="521277" y="691517"/>
            <a:ext cx="5146098" cy="528640"/>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79AE977-6D1C-3728-C208-F2C7D7CAF246}"/>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11</a:t>
            </a:fld>
            <a:endParaRPr lang="en-US" sz="1600"/>
          </a:p>
        </p:txBody>
      </p:sp>
      <p:sp>
        <p:nvSpPr>
          <p:cNvPr id="18" name="TextBox 17">
            <a:extLst>
              <a:ext uri="{FF2B5EF4-FFF2-40B4-BE49-F238E27FC236}">
                <a16:creationId xmlns:a16="http://schemas.microsoft.com/office/drawing/2014/main" id="{5A9E6A68-D21D-8F47-36A2-EED1C70CA82B}"/>
              </a:ext>
            </a:extLst>
          </p:cNvPr>
          <p:cNvSpPr txBox="1"/>
          <p:nvPr/>
        </p:nvSpPr>
        <p:spPr>
          <a:xfrm>
            <a:off x="760210" y="787946"/>
            <a:ext cx="10553597" cy="369332"/>
          </a:xfrm>
          <a:prstGeom prst="rect">
            <a:avLst/>
          </a:prstGeom>
          <a:noFill/>
        </p:spPr>
        <p:txBody>
          <a:bodyPr wrap="square" lIns="91440" tIns="45720" rIns="91440" bIns="45720" anchor="t">
            <a:spAutoFit/>
          </a:bodyPr>
          <a:lstStyle/>
          <a:p>
            <a:pPr>
              <a:spcAft>
                <a:spcPts val="800"/>
              </a:spcAft>
            </a:pPr>
            <a:r>
              <a:rPr lang="en-GB" b="1">
                <a:latin typeface="Times New Roman"/>
                <a:cs typeface="Times New Roman"/>
              </a:rPr>
              <a:t>Platform Development Showcase</a:t>
            </a:r>
          </a:p>
        </p:txBody>
      </p:sp>
      <p:pic>
        <p:nvPicPr>
          <p:cNvPr id="4" name="Picture 3">
            <a:extLst>
              <a:ext uri="{FF2B5EF4-FFF2-40B4-BE49-F238E27FC236}">
                <a16:creationId xmlns:a16="http://schemas.microsoft.com/office/drawing/2014/main" id="{3F1BF1CC-8A80-DF79-BBE0-02BF161A8C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210" y="1786383"/>
            <a:ext cx="3192310" cy="2355215"/>
          </a:xfrm>
          <a:prstGeom prst="rect">
            <a:avLst/>
          </a:prstGeom>
        </p:spPr>
      </p:pic>
      <p:pic>
        <p:nvPicPr>
          <p:cNvPr id="6" name="Picture 5" descr="A screenshot of a chat&#10;&#10;AI-generated content may be incorrect.">
            <a:extLst>
              <a:ext uri="{FF2B5EF4-FFF2-40B4-BE49-F238E27FC236}">
                <a16:creationId xmlns:a16="http://schemas.microsoft.com/office/drawing/2014/main" id="{225E7679-9C34-DC20-79EF-EAE1FB30A3F7}"/>
              </a:ext>
            </a:extLst>
          </p:cNvPr>
          <p:cNvPicPr>
            <a:picLocks noChangeAspect="1"/>
          </p:cNvPicPr>
          <p:nvPr/>
        </p:nvPicPr>
        <p:blipFill>
          <a:blip r:embed="rId5"/>
          <a:stretch>
            <a:fillRect/>
          </a:stretch>
        </p:blipFill>
        <p:spPr>
          <a:xfrm>
            <a:off x="4524375" y="1881635"/>
            <a:ext cx="3958447" cy="2039150"/>
          </a:xfrm>
          <a:prstGeom prst="rect">
            <a:avLst/>
          </a:prstGeom>
        </p:spPr>
      </p:pic>
      <p:pic>
        <p:nvPicPr>
          <p:cNvPr id="7" name="Picture 6">
            <a:extLst>
              <a:ext uri="{FF2B5EF4-FFF2-40B4-BE49-F238E27FC236}">
                <a16:creationId xmlns:a16="http://schemas.microsoft.com/office/drawing/2014/main" id="{05378188-4C6F-6F85-0DCE-3F0024E0D70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735" y="4044843"/>
            <a:ext cx="3257550" cy="2403348"/>
          </a:xfrm>
          <a:prstGeom prst="rect">
            <a:avLst/>
          </a:prstGeom>
        </p:spPr>
      </p:pic>
      <p:sp>
        <p:nvSpPr>
          <p:cNvPr id="10" name="TextBox 9">
            <a:extLst>
              <a:ext uri="{FF2B5EF4-FFF2-40B4-BE49-F238E27FC236}">
                <a16:creationId xmlns:a16="http://schemas.microsoft.com/office/drawing/2014/main" id="{EFEE7F2F-B9C5-1D62-EF96-E8841545D527}"/>
              </a:ext>
            </a:extLst>
          </p:cNvPr>
          <p:cNvSpPr txBox="1"/>
          <p:nvPr/>
        </p:nvSpPr>
        <p:spPr>
          <a:xfrm>
            <a:off x="685445" y="1701635"/>
            <a:ext cx="360000" cy="360000"/>
          </a:xfrm>
          <a:prstGeom prst="ellipse">
            <a:avLst/>
          </a:prstGeom>
          <a:solidFill>
            <a:schemeClr val="accent3">
              <a:lumMod val="20000"/>
              <a:lumOff val="80000"/>
            </a:schemeClr>
          </a:solidFill>
          <a:ln>
            <a:solidFill>
              <a:schemeClr val="accent3">
                <a:lumMod val="40000"/>
                <a:lumOff val="60000"/>
              </a:schemeClr>
            </a:solidFill>
          </a:ln>
        </p:spPr>
        <p:txBody>
          <a:bodyPr wrap="square" lIns="0" tIns="0" rIns="0" bIns="36000" anchor="t">
            <a:spAutoFit/>
          </a:bodyPr>
          <a:lstStyle/>
          <a:p>
            <a:pPr algn="ctr">
              <a:spcAft>
                <a:spcPts val="800"/>
              </a:spcAft>
            </a:pPr>
            <a:r>
              <a:rPr lang="en-GB" b="1">
                <a:latin typeface="Times New Roman"/>
                <a:cs typeface="Times New Roman"/>
              </a:rPr>
              <a:t>1</a:t>
            </a:r>
          </a:p>
        </p:txBody>
      </p:sp>
      <p:sp>
        <p:nvSpPr>
          <p:cNvPr id="11" name="TextBox 10">
            <a:extLst>
              <a:ext uri="{FF2B5EF4-FFF2-40B4-BE49-F238E27FC236}">
                <a16:creationId xmlns:a16="http://schemas.microsoft.com/office/drawing/2014/main" id="{6AC7384C-A977-6E60-0DC7-69CD4F6831FF}"/>
              </a:ext>
            </a:extLst>
          </p:cNvPr>
          <p:cNvSpPr txBox="1"/>
          <p:nvPr/>
        </p:nvSpPr>
        <p:spPr>
          <a:xfrm>
            <a:off x="685445" y="4056848"/>
            <a:ext cx="360000" cy="360000"/>
          </a:xfrm>
          <a:prstGeom prst="ellipse">
            <a:avLst/>
          </a:prstGeom>
          <a:solidFill>
            <a:schemeClr val="accent3">
              <a:lumMod val="20000"/>
              <a:lumOff val="80000"/>
            </a:schemeClr>
          </a:solidFill>
          <a:ln>
            <a:solidFill>
              <a:schemeClr val="accent3">
                <a:lumMod val="40000"/>
                <a:lumOff val="60000"/>
              </a:schemeClr>
            </a:solidFill>
          </a:ln>
        </p:spPr>
        <p:txBody>
          <a:bodyPr wrap="square" lIns="0" tIns="0" rIns="0" bIns="36000" anchor="t">
            <a:spAutoFit/>
          </a:bodyPr>
          <a:lstStyle/>
          <a:p>
            <a:pPr algn="ctr">
              <a:spcAft>
                <a:spcPts val="800"/>
              </a:spcAft>
            </a:pPr>
            <a:r>
              <a:rPr lang="en-GB" b="1">
                <a:latin typeface="Times New Roman"/>
                <a:cs typeface="Times New Roman"/>
              </a:rPr>
              <a:t>2</a:t>
            </a:r>
          </a:p>
        </p:txBody>
      </p:sp>
      <p:sp>
        <p:nvSpPr>
          <p:cNvPr id="12" name="TextBox 11">
            <a:extLst>
              <a:ext uri="{FF2B5EF4-FFF2-40B4-BE49-F238E27FC236}">
                <a16:creationId xmlns:a16="http://schemas.microsoft.com/office/drawing/2014/main" id="{1D26CD54-76C4-3684-1C40-DDC5D88F3E9E}"/>
              </a:ext>
            </a:extLst>
          </p:cNvPr>
          <p:cNvSpPr txBox="1"/>
          <p:nvPr/>
        </p:nvSpPr>
        <p:spPr>
          <a:xfrm>
            <a:off x="4339434" y="1701635"/>
            <a:ext cx="360000" cy="360000"/>
          </a:xfrm>
          <a:prstGeom prst="ellipse">
            <a:avLst/>
          </a:prstGeom>
          <a:solidFill>
            <a:schemeClr val="accent3">
              <a:lumMod val="20000"/>
              <a:lumOff val="80000"/>
            </a:schemeClr>
          </a:solidFill>
          <a:ln>
            <a:solidFill>
              <a:schemeClr val="accent3">
                <a:lumMod val="40000"/>
                <a:lumOff val="60000"/>
              </a:schemeClr>
            </a:solidFill>
          </a:ln>
        </p:spPr>
        <p:txBody>
          <a:bodyPr wrap="square" lIns="0" tIns="0" rIns="0" bIns="36000" anchor="t">
            <a:spAutoFit/>
          </a:bodyPr>
          <a:lstStyle/>
          <a:p>
            <a:pPr algn="ctr">
              <a:spcAft>
                <a:spcPts val="800"/>
              </a:spcAft>
            </a:pPr>
            <a:r>
              <a:rPr lang="en-GB" b="1">
                <a:latin typeface="Times New Roman"/>
                <a:cs typeface="Times New Roman"/>
              </a:rPr>
              <a:t>3</a:t>
            </a:r>
          </a:p>
        </p:txBody>
      </p:sp>
      <p:sp>
        <p:nvSpPr>
          <p:cNvPr id="15" name="TextBox 14">
            <a:extLst>
              <a:ext uri="{FF2B5EF4-FFF2-40B4-BE49-F238E27FC236}">
                <a16:creationId xmlns:a16="http://schemas.microsoft.com/office/drawing/2014/main" id="{2F3FB93D-BFC9-ED0A-83BF-E70423A3D33B}"/>
              </a:ext>
            </a:extLst>
          </p:cNvPr>
          <p:cNvSpPr txBox="1"/>
          <p:nvPr/>
        </p:nvSpPr>
        <p:spPr>
          <a:xfrm>
            <a:off x="4344375" y="4044843"/>
            <a:ext cx="360000" cy="360000"/>
          </a:xfrm>
          <a:prstGeom prst="ellipse">
            <a:avLst/>
          </a:prstGeom>
          <a:solidFill>
            <a:schemeClr val="accent3">
              <a:lumMod val="20000"/>
              <a:lumOff val="80000"/>
            </a:schemeClr>
          </a:solidFill>
          <a:ln>
            <a:solidFill>
              <a:schemeClr val="accent3">
                <a:lumMod val="40000"/>
                <a:lumOff val="60000"/>
              </a:schemeClr>
            </a:solidFill>
          </a:ln>
        </p:spPr>
        <p:txBody>
          <a:bodyPr wrap="square" lIns="0" tIns="0" rIns="0" bIns="36000" anchor="t">
            <a:spAutoFit/>
          </a:bodyPr>
          <a:lstStyle/>
          <a:p>
            <a:pPr algn="ctr">
              <a:spcAft>
                <a:spcPts val="800"/>
              </a:spcAft>
            </a:pPr>
            <a:r>
              <a:rPr lang="en-GB" b="1">
                <a:latin typeface="Times New Roman"/>
                <a:cs typeface="Times New Roman"/>
              </a:rPr>
              <a:t>4</a:t>
            </a:r>
          </a:p>
        </p:txBody>
      </p:sp>
      <p:sp>
        <p:nvSpPr>
          <p:cNvPr id="19" name="TextBox 18">
            <a:extLst>
              <a:ext uri="{FF2B5EF4-FFF2-40B4-BE49-F238E27FC236}">
                <a16:creationId xmlns:a16="http://schemas.microsoft.com/office/drawing/2014/main" id="{2E51D0CA-B554-3797-28B8-96F2EC36F079}"/>
              </a:ext>
            </a:extLst>
          </p:cNvPr>
          <p:cNvSpPr txBox="1"/>
          <p:nvPr/>
        </p:nvSpPr>
        <p:spPr>
          <a:xfrm>
            <a:off x="9264226" y="1976902"/>
            <a:ext cx="1937173" cy="1600438"/>
          </a:xfrm>
          <a:prstGeom prst="rect">
            <a:avLst/>
          </a:prstGeom>
          <a:noFill/>
          <a:ln>
            <a:solidFill>
              <a:schemeClr val="bg2"/>
            </a:solidFill>
          </a:ln>
        </p:spPr>
        <p:txBody>
          <a:bodyPr wrap="square" lIns="36000" tIns="45720" rIns="36000" bIns="45720" anchor="t">
            <a:spAutoFit/>
          </a:bodyPr>
          <a:lstStyle/>
          <a:p>
            <a:r>
              <a:rPr lang="en-GB" sz="1400" b="1">
                <a:latin typeface="Times New Roman" panose="02020603050405020304" pitchFamily="18" charset="0"/>
                <a:cs typeface="Times New Roman" panose="02020603050405020304" pitchFamily="18" charset="0"/>
              </a:rPr>
              <a:t>1. Online Form</a:t>
            </a:r>
          </a:p>
          <a:p>
            <a:endParaRPr lang="en-GB" sz="1400" b="1">
              <a:latin typeface="Times New Roman" panose="02020603050405020304" pitchFamily="18" charset="0"/>
              <a:cs typeface="Times New Roman" panose="02020603050405020304" pitchFamily="18" charset="0"/>
            </a:endParaRPr>
          </a:p>
          <a:p>
            <a:r>
              <a:rPr lang="en-GB" sz="1400" b="1">
                <a:latin typeface="Times New Roman" panose="02020603050405020304" pitchFamily="18" charset="0"/>
                <a:cs typeface="Times New Roman" panose="02020603050405020304" pitchFamily="18" charset="0"/>
              </a:rPr>
              <a:t>2. Submit Report</a:t>
            </a:r>
          </a:p>
          <a:p>
            <a:endParaRPr lang="en-GB" sz="1400" b="1">
              <a:latin typeface="Times New Roman" panose="02020603050405020304" pitchFamily="18" charset="0"/>
              <a:cs typeface="Times New Roman" panose="02020603050405020304" pitchFamily="18" charset="0"/>
            </a:endParaRPr>
          </a:p>
          <a:p>
            <a:r>
              <a:rPr lang="en-GB" sz="1400" b="1">
                <a:latin typeface="Times New Roman" panose="02020603050405020304" pitchFamily="18" charset="0"/>
                <a:cs typeface="Times New Roman" panose="02020603050405020304" pitchFamily="18" charset="0"/>
              </a:rPr>
              <a:t>3. Creation Success</a:t>
            </a:r>
          </a:p>
          <a:p>
            <a:endParaRPr lang="en-GB" sz="1400" b="1">
              <a:latin typeface="Times New Roman" panose="02020603050405020304" pitchFamily="18" charset="0"/>
              <a:cs typeface="Times New Roman" panose="02020603050405020304" pitchFamily="18" charset="0"/>
            </a:endParaRPr>
          </a:p>
          <a:p>
            <a:r>
              <a:rPr lang="en-GB" sz="1400" b="1">
                <a:latin typeface="Times New Roman" panose="02020603050405020304" pitchFamily="18" charset="0"/>
                <a:cs typeface="Times New Roman" panose="02020603050405020304" pitchFamily="18" charset="0"/>
              </a:rPr>
              <a:t>4.  List View</a:t>
            </a:r>
          </a:p>
        </p:txBody>
      </p:sp>
    </p:spTree>
    <p:extLst>
      <p:ext uri="{BB962C8B-B14F-4D97-AF65-F5344CB8AC3E}">
        <p14:creationId xmlns:p14="http://schemas.microsoft.com/office/powerpoint/2010/main" val="58082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D8477-8485-CE09-3DC4-E40FBD8C8F60}"/>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8EA7C3B8-33AC-5BC9-CA74-571661442ABB}"/>
              </a:ext>
            </a:extLst>
          </p:cNvPr>
          <p:cNvSpPr txBox="1"/>
          <p:nvPr/>
        </p:nvSpPr>
        <p:spPr>
          <a:xfrm>
            <a:off x="521277" y="1679743"/>
            <a:ext cx="5146098" cy="4661809"/>
          </a:xfrm>
          <a:prstGeom prst="rect">
            <a:avLst/>
          </a:prstGeom>
          <a:noFill/>
          <a:ln w="12700">
            <a:solidFill>
              <a:schemeClr val="tx1"/>
            </a:solidFill>
            <a:prstDash val="dash"/>
          </a:ln>
        </p:spPr>
        <p:txBody>
          <a:bodyPr wrap="square">
            <a:noAutofit/>
          </a:bodyPr>
          <a:lstStyle/>
          <a:p>
            <a:pPr marL="285750" indent="-285750">
              <a:spcAft>
                <a:spcPts val="800"/>
              </a:spcAft>
              <a:buFont typeface="Wingdings" panose="05000000000000000000" pitchFamily="2" charset="2"/>
              <a:buChar char="v"/>
            </a:pPr>
            <a:r>
              <a:rPr lang="en-US" sz="1800">
                <a:effectLst/>
                <a:latin typeface="Times New Roman" panose="02020603050405020304" pitchFamily="18" charset="0"/>
                <a:ea typeface="Yu Gothic" panose="020B0400000000000000" pitchFamily="34" charset="-128"/>
              </a:rPr>
              <a:t>Textual Guide</a:t>
            </a:r>
            <a:endParaRPr lang="en-GB">
              <a:latin typeface="Times New Roman"/>
              <a:cs typeface="Times New Roman"/>
            </a:endParaRPr>
          </a:p>
        </p:txBody>
      </p:sp>
      <p:sp>
        <p:nvSpPr>
          <p:cNvPr id="5" name="Title 4">
            <a:extLst>
              <a:ext uri="{FF2B5EF4-FFF2-40B4-BE49-F238E27FC236}">
                <a16:creationId xmlns:a16="http://schemas.microsoft.com/office/drawing/2014/main" id="{44A2D623-4677-5DEC-7004-96298ECFE27D}"/>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 – Platform Development </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D93B042B-3CA9-5062-E639-1702F9E7FF57}"/>
              </a:ext>
            </a:extLst>
          </p:cNvPr>
          <p:cNvSpPr/>
          <p:nvPr/>
        </p:nvSpPr>
        <p:spPr>
          <a:xfrm>
            <a:off x="521277" y="691516"/>
            <a:ext cx="5146098" cy="842009"/>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EB0139E-E331-7A62-242D-5622CE15DEDF}"/>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12</a:t>
            </a:fld>
            <a:endParaRPr lang="en-US" sz="1600"/>
          </a:p>
        </p:txBody>
      </p:sp>
      <p:sp>
        <p:nvSpPr>
          <p:cNvPr id="18" name="TextBox 17">
            <a:extLst>
              <a:ext uri="{FF2B5EF4-FFF2-40B4-BE49-F238E27FC236}">
                <a16:creationId xmlns:a16="http://schemas.microsoft.com/office/drawing/2014/main" id="{9F5958C9-C20E-ED83-AC26-40E1EBE87047}"/>
              </a:ext>
            </a:extLst>
          </p:cNvPr>
          <p:cNvSpPr txBox="1"/>
          <p:nvPr/>
        </p:nvSpPr>
        <p:spPr>
          <a:xfrm>
            <a:off x="760210" y="930821"/>
            <a:ext cx="10553597" cy="369332"/>
          </a:xfrm>
          <a:prstGeom prst="rect">
            <a:avLst/>
          </a:prstGeom>
          <a:noFill/>
        </p:spPr>
        <p:txBody>
          <a:bodyPr wrap="square" lIns="91440" tIns="45720" rIns="91440" bIns="45720" anchor="t">
            <a:spAutoFit/>
          </a:bodyPr>
          <a:lstStyle/>
          <a:p>
            <a:pPr>
              <a:spcAft>
                <a:spcPts val="800"/>
              </a:spcAft>
            </a:pPr>
            <a:r>
              <a:rPr lang="en-GB" b="1">
                <a:latin typeface="Times New Roman"/>
                <a:cs typeface="Times New Roman"/>
              </a:rPr>
              <a:t>Platform Development Showcase</a:t>
            </a:r>
          </a:p>
        </p:txBody>
      </p:sp>
      <p:sp>
        <p:nvSpPr>
          <p:cNvPr id="14" name="TextBox 13">
            <a:extLst>
              <a:ext uri="{FF2B5EF4-FFF2-40B4-BE49-F238E27FC236}">
                <a16:creationId xmlns:a16="http://schemas.microsoft.com/office/drawing/2014/main" id="{7775EC1F-ABC1-B6D4-F2F7-E8D6D6174B1F}"/>
              </a:ext>
            </a:extLst>
          </p:cNvPr>
          <p:cNvSpPr txBox="1"/>
          <p:nvPr/>
        </p:nvSpPr>
        <p:spPr>
          <a:xfrm>
            <a:off x="6311234" y="1679743"/>
            <a:ext cx="5146098" cy="4661809"/>
          </a:xfrm>
          <a:prstGeom prst="rect">
            <a:avLst/>
          </a:prstGeom>
          <a:noFill/>
          <a:ln w="12700">
            <a:solidFill>
              <a:schemeClr val="tx1"/>
            </a:solidFill>
            <a:prstDash val="dash"/>
          </a:ln>
        </p:spPr>
        <p:txBody>
          <a:bodyPr wrap="square">
            <a:noAutofit/>
          </a:bodyPr>
          <a:lstStyle/>
          <a:p>
            <a:pPr marL="285750" indent="-285750">
              <a:spcAft>
                <a:spcPts val="800"/>
              </a:spcAft>
              <a:buFont typeface="Wingdings" panose="05000000000000000000" pitchFamily="2" charset="2"/>
              <a:buChar char="v"/>
            </a:pPr>
            <a:r>
              <a:rPr lang="en-US" sz="1800">
                <a:effectLst/>
                <a:latin typeface="Times New Roman" panose="02020603050405020304" pitchFamily="18" charset="0"/>
                <a:ea typeface="Yu Gothic" panose="020B0400000000000000" pitchFamily="34" charset="-128"/>
              </a:rPr>
              <a:t>Administration</a:t>
            </a:r>
            <a:endParaRPr lang="en-GB">
              <a:latin typeface="Times New Roman"/>
              <a:cs typeface="Times New Roman"/>
            </a:endParaRPr>
          </a:p>
        </p:txBody>
      </p:sp>
      <p:pic>
        <p:nvPicPr>
          <p:cNvPr id="4" name="Picture 3">
            <a:extLst>
              <a:ext uri="{FF2B5EF4-FFF2-40B4-BE49-F238E27FC236}">
                <a16:creationId xmlns:a16="http://schemas.microsoft.com/office/drawing/2014/main" id="{1A78F7D1-5842-1F65-1888-DC2A708561A6}"/>
              </a:ext>
            </a:extLst>
          </p:cNvPr>
          <p:cNvPicPr>
            <a:picLocks noChangeAspect="1"/>
          </p:cNvPicPr>
          <p:nvPr/>
        </p:nvPicPr>
        <p:blipFill>
          <a:blip r:embed="rId3"/>
          <a:stretch>
            <a:fillRect/>
          </a:stretch>
        </p:blipFill>
        <p:spPr>
          <a:xfrm>
            <a:off x="808326" y="2903220"/>
            <a:ext cx="4572000" cy="2080260"/>
          </a:xfrm>
          <a:prstGeom prst="rect">
            <a:avLst/>
          </a:prstGeom>
          <a:ln>
            <a:solidFill>
              <a:schemeClr val="tx2">
                <a:lumMod val="20000"/>
                <a:lumOff val="80000"/>
              </a:schemeClr>
            </a:solidFill>
          </a:ln>
        </p:spPr>
      </p:pic>
      <p:pic>
        <p:nvPicPr>
          <p:cNvPr id="9" name="Picture 8" descr="A screenshot of a computer&#10;&#10;AI-generated content may be incorrect.">
            <a:extLst>
              <a:ext uri="{FF2B5EF4-FFF2-40B4-BE49-F238E27FC236}">
                <a16:creationId xmlns:a16="http://schemas.microsoft.com/office/drawing/2014/main" id="{0212E7B8-8D1E-EC58-1AD2-F6CB2014A936}"/>
              </a:ext>
            </a:extLst>
          </p:cNvPr>
          <p:cNvPicPr>
            <a:picLocks noChangeAspect="1"/>
          </p:cNvPicPr>
          <p:nvPr/>
        </p:nvPicPr>
        <p:blipFill>
          <a:blip r:embed="rId4"/>
          <a:stretch>
            <a:fillRect/>
          </a:stretch>
        </p:blipFill>
        <p:spPr>
          <a:xfrm>
            <a:off x="6747962" y="4306739"/>
            <a:ext cx="4299857" cy="2025197"/>
          </a:xfrm>
          <a:prstGeom prst="rect">
            <a:avLst/>
          </a:prstGeom>
          <a:ln>
            <a:solidFill>
              <a:schemeClr val="tx2">
                <a:lumMod val="20000"/>
                <a:lumOff val="80000"/>
              </a:schemeClr>
            </a:solidFill>
          </a:ln>
        </p:spPr>
      </p:pic>
      <p:pic>
        <p:nvPicPr>
          <p:cNvPr id="3" name="Picture 2" descr="Picture 1, Picture">
            <a:extLst>
              <a:ext uri="{FF2B5EF4-FFF2-40B4-BE49-F238E27FC236}">
                <a16:creationId xmlns:a16="http://schemas.microsoft.com/office/drawing/2014/main" id="{1F254EB1-73AF-E7DF-42DF-F8400AEAEB93}"/>
              </a:ext>
            </a:extLst>
          </p:cNvPr>
          <p:cNvPicPr>
            <a:picLocks noChangeAspect="1"/>
          </p:cNvPicPr>
          <p:nvPr/>
        </p:nvPicPr>
        <p:blipFill>
          <a:blip r:embed="rId5"/>
          <a:stretch>
            <a:fillRect/>
          </a:stretch>
        </p:blipFill>
        <p:spPr>
          <a:xfrm>
            <a:off x="6721928" y="2060121"/>
            <a:ext cx="4327072" cy="2234295"/>
          </a:xfrm>
          <a:prstGeom prst="rect">
            <a:avLst/>
          </a:prstGeom>
        </p:spPr>
      </p:pic>
    </p:spTree>
    <p:extLst>
      <p:ext uri="{BB962C8B-B14F-4D97-AF65-F5344CB8AC3E}">
        <p14:creationId xmlns:p14="http://schemas.microsoft.com/office/powerpoint/2010/main" val="238830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7DA53-51CE-9AEE-259C-F753085FA0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F3E6C8-ECEE-52DE-7CC0-432820DA5443}"/>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 – </a:t>
            </a:r>
            <a:r>
              <a:rPr lang="en-US" altLang="zh-CN"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Incident Analysis </a:t>
            </a:r>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Flow (tentative)</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61E092A-9D7C-9236-7B0E-FC85E1B408AF}"/>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13</a:t>
            </a:fld>
            <a:endParaRPr lang="en-US" sz="1600"/>
          </a:p>
        </p:txBody>
      </p:sp>
      <p:sp>
        <p:nvSpPr>
          <p:cNvPr id="10" name="Rectangle: Rounded Corners 9">
            <a:extLst>
              <a:ext uri="{FF2B5EF4-FFF2-40B4-BE49-F238E27FC236}">
                <a16:creationId xmlns:a16="http://schemas.microsoft.com/office/drawing/2014/main" id="{B9EA4122-02E1-5CB8-AF6D-9EE12C5BB03B}"/>
              </a:ext>
            </a:extLst>
          </p:cNvPr>
          <p:cNvSpPr/>
          <p:nvPr/>
        </p:nvSpPr>
        <p:spPr>
          <a:xfrm>
            <a:off x="5389402" y="597780"/>
            <a:ext cx="1992573" cy="3002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Times New Roman"/>
                <a:cs typeface="Times New Roman"/>
              </a:rPr>
              <a:t>Start</a:t>
            </a:r>
          </a:p>
        </p:txBody>
      </p:sp>
      <p:sp>
        <p:nvSpPr>
          <p:cNvPr id="11" name="Rectangle: Rounded Corners 10">
            <a:extLst>
              <a:ext uri="{FF2B5EF4-FFF2-40B4-BE49-F238E27FC236}">
                <a16:creationId xmlns:a16="http://schemas.microsoft.com/office/drawing/2014/main" id="{9614FC74-537F-B7FA-1EE3-413767831B82}"/>
              </a:ext>
            </a:extLst>
          </p:cNvPr>
          <p:cNvSpPr/>
          <p:nvPr/>
        </p:nvSpPr>
        <p:spPr>
          <a:xfrm>
            <a:off x="4582723" y="1125282"/>
            <a:ext cx="3605934" cy="3002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chemeClr val="bg1"/>
                </a:solidFill>
                <a:effectLst/>
                <a:latin typeface="Times New Roman"/>
                <a:cs typeface="Times New Roman"/>
              </a:rPr>
              <a:t>User Inputs Data to the Form</a:t>
            </a:r>
            <a:endParaRPr lang="en-US">
              <a:solidFill>
                <a:schemeClr val="bg1"/>
              </a:solidFill>
              <a:latin typeface="Times New Roman"/>
              <a:cs typeface="Times New Roman"/>
            </a:endParaRPr>
          </a:p>
        </p:txBody>
      </p:sp>
      <p:sp>
        <p:nvSpPr>
          <p:cNvPr id="12" name="Rectangle: Rounded Corners 11">
            <a:extLst>
              <a:ext uri="{FF2B5EF4-FFF2-40B4-BE49-F238E27FC236}">
                <a16:creationId xmlns:a16="http://schemas.microsoft.com/office/drawing/2014/main" id="{9052C21A-1444-E153-3354-BB61366EED26}"/>
              </a:ext>
            </a:extLst>
          </p:cNvPr>
          <p:cNvSpPr/>
          <p:nvPr/>
        </p:nvSpPr>
        <p:spPr>
          <a:xfrm>
            <a:off x="4754782" y="1669460"/>
            <a:ext cx="3261815" cy="3002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Severity Classification</a:t>
            </a:r>
          </a:p>
        </p:txBody>
      </p:sp>
      <p:sp>
        <p:nvSpPr>
          <p:cNvPr id="15" name="Oval 14">
            <a:extLst>
              <a:ext uri="{FF2B5EF4-FFF2-40B4-BE49-F238E27FC236}">
                <a16:creationId xmlns:a16="http://schemas.microsoft.com/office/drawing/2014/main" id="{CFF7928D-5126-3111-1D46-55E66911795D}"/>
              </a:ext>
            </a:extLst>
          </p:cNvPr>
          <p:cNvSpPr/>
          <p:nvPr/>
        </p:nvSpPr>
        <p:spPr>
          <a:xfrm>
            <a:off x="4754781" y="2137371"/>
            <a:ext cx="3261816" cy="64908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0" i="0">
                <a:solidFill>
                  <a:srgbClr val="000000"/>
                </a:solidFill>
                <a:effectLst/>
                <a:latin typeface="Times New Roman"/>
                <a:cs typeface="Times New Roman"/>
              </a:rPr>
              <a:t>Is the Incident Severe Enough?</a:t>
            </a:r>
            <a:endParaRPr lang="en-US">
              <a:latin typeface="Times New Roman"/>
              <a:cs typeface="Times New Roman"/>
            </a:endParaRPr>
          </a:p>
        </p:txBody>
      </p:sp>
      <p:sp>
        <p:nvSpPr>
          <p:cNvPr id="16" name="Rectangle: Rounded Corners 15">
            <a:extLst>
              <a:ext uri="{FF2B5EF4-FFF2-40B4-BE49-F238E27FC236}">
                <a16:creationId xmlns:a16="http://schemas.microsoft.com/office/drawing/2014/main" id="{3CB69587-87A1-9BF4-651C-F19C730334B3}"/>
              </a:ext>
            </a:extLst>
          </p:cNvPr>
          <p:cNvSpPr/>
          <p:nvPr/>
        </p:nvSpPr>
        <p:spPr>
          <a:xfrm>
            <a:off x="3807725" y="2969979"/>
            <a:ext cx="2060812" cy="4094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Report Created</a:t>
            </a:r>
          </a:p>
        </p:txBody>
      </p:sp>
      <p:sp>
        <p:nvSpPr>
          <p:cNvPr id="17" name="Rectangle: Rounded Corners 16">
            <a:extLst>
              <a:ext uri="{FF2B5EF4-FFF2-40B4-BE49-F238E27FC236}">
                <a16:creationId xmlns:a16="http://schemas.microsoft.com/office/drawing/2014/main" id="{BCC84147-E471-96F9-BB50-B2B5CC0DFA1B}"/>
              </a:ext>
            </a:extLst>
          </p:cNvPr>
          <p:cNvSpPr/>
          <p:nvPr/>
        </p:nvSpPr>
        <p:spPr>
          <a:xfrm>
            <a:off x="2456596" y="3659071"/>
            <a:ext cx="4763069" cy="6490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Times New Roman"/>
                <a:cs typeface="Times New Roman"/>
              </a:rPr>
              <a:t>Reporting Path Recommendation (on Regulator, Content and Timeline)</a:t>
            </a:r>
          </a:p>
        </p:txBody>
      </p:sp>
      <p:sp>
        <p:nvSpPr>
          <p:cNvPr id="19" name="Rectangle: Rounded Corners 18">
            <a:extLst>
              <a:ext uri="{FF2B5EF4-FFF2-40B4-BE49-F238E27FC236}">
                <a16:creationId xmlns:a16="http://schemas.microsoft.com/office/drawing/2014/main" id="{51C51CF4-F82E-9BAB-89C9-EF7F1AEEB959}"/>
              </a:ext>
            </a:extLst>
          </p:cNvPr>
          <p:cNvSpPr/>
          <p:nvPr/>
        </p:nvSpPr>
        <p:spPr>
          <a:xfrm>
            <a:off x="2425887" y="4549343"/>
            <a:ext cx="4824486" cy="4136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User Reviews Report and Recommendation</a:t>
            </a:r>
          </a:p>
        </p:txBody>
      </p:sp>
      <p:sp>
        <p:nvSpPr>
          <p:cNvPr id="22" name="Rectangle: Rounded Corners 21">
            <a:extLst>
              <a:ext uri="{FF2B5EF4-FFF2-40B4-BE49-F238E27FC236}">
                <a16:creationId xmlns:a16="http://schemas.microsoft.com/office/drawing/2014/main" id="{E7CE0A4C-8B8D-C948-A7D0-F5FBDC1B30AD}"/>
              </a:ext>
            </a:extLst>
          </p:cNvPr>
          <p:cNvSpPr/>
          <p:nvPr/>
        </p:nvSpPr>
        <p:spPr>
          <a:xfrm>
            <a:off x="983983" y="5750474"/>
            <a:ext cx="3770798" cy="4094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Times New Roman"/>
                <a:cs typeface="Times New Roman"/>
              </a:rPr>
              <a:t>User Notifies Selected Regulator</a:t>
            </a:r>
          </a:p>
        </p:txBody>
      </p:sp>
      <p:sp>
        <p:nvSpPr>
          <p:cNvPr id="23" name="Rectangle: Rounded Corners 22">
            <a:extLst>
              <a:ext uri="{FF2B5EF4-FFF2-40B4-BE49-F238E27FC236}">
                <a16:creationId xmlns:a16="http://schemas.microsoft.com/office/drawing/2014/main" id="{F1B0AC62-3705-AE7E-CA5F-A192D369B0B2}"/>
              </a:ext>
            </a:extLst>
          </p:cNvPr>
          <p:cNvSpPr/>
          <p:nvPr/>
        </p:nvSpPr>
        <p:spPr>
          <a:xfrm>
            <a:off x="7418092" y="2937968"/>
            <a:ext cx="4005639" cy="5286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atin typeface="Times New Roman"/>
                <a:cs typeface="Times New Roman"/>
              </a:rPr>
              <a:t>Exit, Report remains on the Platform until deleted by User</a:t>
            </a:r>
          </a:p>
        </p:txBody>
      </p:sp>
      <p:sp>
        <p:nvSpPr>
          <p:cNvPr id="24" name="Rectangle: Rounded Corners 23">
            <a:extLst>
              <a:ext uri="{FF2B5EF4-FFF2-40B4-BE49-F238E27FC236}">
                <a16:creationId xmlns:a16="http://schemas.microsoft.com/office/drawing/2014/main" id="{F3E111C3-859F-74C4-3D6B-2E5A321C0186}"/>
              </a:ext>
            </a:extLst>
          </p:cNvPr>
          <p:cNvSpPr/>
          <p:nvPr/>
        </p:nvSpPr>
        <p:spPr>
          <a:xfrm>
            <a:off x="989155" y="6329360"/>
            <a:ext cx="3770798" cy="5164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Times New Roman"/>
                <a:cs typeface="Times New Roman"/>
              </a:rPr>
              <a:t>End, Report accessible by Selected Regulator</a:t>
            </a:r>
          </a:p>
        </p:txBody>
      </p:sp>
      <p:cxnSp>
        <p:nvCxnSpPr>
          <p:cNvPr id="26" name="Straight Arrow Connector 25">
            <a:extLst>
              <a:ext uri="{FF2B5EF4-FFF2-40B4-BE49-F238E27FC236}">
                <a16:creationId xmlns:a16="http://schemas.microsoft.com/office/drawing/2014/main" id="{2E3C6A26-B9CB-CADC-D9C6-38A5B7779C75}"/>
              </a:ext>
            </a:extLst>
          </p:cNvPr>
          <p:cNvCxnSpPr>
            <a:cxnSpLocks/>
            <a:stCxn id="10" idx="2"/>
            <a:endCxn id="11" idx="0"/>
          </p:cNvCxnSpPr>
          <p:nvPr/>
        </p:nvCxnSpPr>
        <p:spPr>
          <a:xfrm>
            <a:off x="6385689" y="898031"/>
            <a:ext cx="1" cy="227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03A707B-9B53-63FD-72EA-E13B50C9989F}"/>
              </a:ext>
            </a:extLst>
          </p:cNvPr>
          <p:cNvCxnSpPr>
            <a:stCxn id="11" idx="2"/>
            <a:endCxn id="12" idx="0"/>
          </p:cNvCxnSpPr>
          <p:nvPr/>
        </p:nvCxnSpPr>
        <p:spPr>
          <a:xfrm>
            <a:off x="6385690" y="1425533"/>
            <a:ext cx="0" cy="24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4E5962-3F7E-C0E2-865B-328932931CE4}"/>
              </a:ext>
            </a:extLst>
          </p:cNvPr>
          <p:cNvCxnSpPr>
            <a:cxnSpLocks/>
            <a:stCxn id="12" idx="2"/>
            <a:endCxn id="15" idx="0"/>
          </p:cNvCxnSpPr>
          <p:nvPr/>
        </p:nvCxnSpPr>
        <p:spPr>
          <a:xfrm flipH="1">
            <a:off x="6385689" y="1969711"/>
            <a:ext cx="1" cy="16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B72216-F62D-248C-2B07-BEB68E0E457B}"/>
              </a:ext>
            </a:extLst>
          </p:cNvPr>
          <p:cNvCxnSpPr>
            <a:cxnSpLocks/>
            <a:stCxn id="15" idx="4"/>
            <a:endCxn id="16" idx="0"/>
          </p:cNvCxnSpPr>
          <p:nvPr/>
        </p:nvCxnSpPr>
        <p:spPr>
          <a:xfrm flipH="1">
            <a:off x="4838131" y="2786457"/>
            <a:ext cx="1547558" cy="183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8EE0ECE-4B4D-A78A-0A2C-670B38EAFFCF}"/>
              </a:ext>
            </a:extLst>
          </p:cNvPr>
          <p:cNvCxnSpPr>
            <a:cxnSpLocks/>
            <a:stCxn id="15" idx="4"/>
            <a:endCxn id="23" idx="0"/>
          </p:cNvCxnSpPr>
          <p:nvPr/>
        </p:nvCxnSpPr>
        <p:spPr>
          <a:xfrm>
            <a:off x="6385689" y="2786457"/>
            <a:ext cx="3035223" cy="15151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8" name="Straight Arrow Connector 37">
            <a:extLst>
              <a:ext uri="{FF2B5EF4-FFF2-40B4-BE49-F238E27FC236}">
                <a16:creationId xmlns:a16="http://schemas.microsoft.com/office/drawing/2014/main" id="{F15CE67A-0ABB-51AD-2CD1-25B1AE91ED8A}"/>
              </a:ext>
            </a:extLst>
          </p:cNvPr>
          <p:cNvCxnSpPr>
            <a:stCxn id="16" idx="2"/>
            <a:endCxn id="17" idx="0"/>
          </p:cNvCxnSpPr>
          <p:nvPr/>
        </p:nvCxnSpPr>
        <p:spPr>
          <a:xfrm>
            <a:off x="4838131" y="3379412"/>
            <a:ext cx="0" cy="279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86E189-803C-5C90-2F57-B06D9A335983}"/>
              </a:ext>
            </a:extLst>
          </p:cNvPr>
          <p:cNvCxnSpPr>
            <a:cxnSpLocks/>
            <a:stCxn id="17" idx="2"/>
            <a:endCxn id="19" idx="0"/>
          </p:cNvCxnSpPr>
          <p:nvPr/>
        </p:nvCxnSpPr>
        <p:spPr>
          <a:xfrm flipH="1">
            <a:off x="4838130" y="4308157"/>
            <a:ext cx="1" cy="241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3F3339E-E508-574D-A234-1F48DA0ABED0}"/>
              </a:ext>
            </a:extLst>
          </p:cNvPr>
          <p:cNvCxnSpPr>
            <a:cxnSpLocks/>
            <a:stCxn id="22" idx="2"/>
            <a:endCxn id="24" idx="0"/>
          </p:cNvCxnSpPr>
          <p:nvPr/>
        </p:nvCxnSpPr>
        <p:spPr>
          <a:xfrm>
            <a:off x="2869382" y="6159907"/>
            <a:ext cx="5172" cy="16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117C2D1-0DFD-BB5F-D227-BC2ADEE83D78}"/>
              </a:ext>
            </a:extLst>
          </p:cNvPr>
          <p:cNvSpPr txBox="1"/>
          <p:nvPr/>
        </p:nvSpPr>
        <p:spPr>
          <a:xfrm>
            <a:off x="4512048" y="2568636"/>
            <a:ext cx="723331" cy="369332"/>
          </a:xfrm>
          <a:prstGeom prst="rect">
            <a:avLst/>
          </a:prstGeom>
          <a:noFill/>
        </p:spPr>
        <p:txBody>
          <a:bodyPr wrap="square" rtlCol="0">
            <a:spAutoFit/>
          </a:bodyPr>
          <a:lstStyle/>
          <a:p>
            <a:r>
              <a:rPr lang="en-US">
                <a:latin typeface="Times New Roman"/>
                <a:cs typeface="Times New Roman"/>
              </a:rPr>
              <a:t>Yes</a:t>
            </a:r>
          </a:p>
        </p:txBody>
      </p:sp>
      <p:sp>
        <p:nvSpPr>
          <p:cNvPr id="51" name="TextBox 50">
            <a:extLst>
              <a:ext uri="{FF2B5EF4-FFF2-40B4-BE49-F238E27FC236}">
                <a16:creationId xmlns:a16="http://schemas.microsoft.com/office/drawing/2014/main" id="{29FE65D2-BA08-CCEE-B05C-8ACAEBA607C4}"/>
              </a:ext>
            </a:extLst>
          </p:cNvPr>
          <p:cNvSpPr txBox="1"/>
          <p:nvPr/>
        </p:nvSpPr>
        <p:spPr>
          <a:xfrm>
            <a:off x="8016597" y="2536625"/>
            <a:ext cx="723331" cy="369332"/>
          </a:xfrm>
          <a:prstGeom prst="rect">
            <a:avLst/>
          </a:prstGeom>
          <a:noFill/>
        </p:spPr>
        <p:txBody>
          <a:bodyPr wrap="square" rtlCol="0">
            <a:spAutoFit/>
          </a:bodyPr>
          <a:lstStyle/>
          <a:p>
            <a:r>
              <a:rPr lang="en-US">
                <a:latin typeface="Times New Roman"/>
                <a:cs typeface="Times New Roman"/>
              </a:rPr>
              <a:t>No</a:t>
            </a:r>
          </a:p>
        </p:txBody>
      </p:sp>
      <p:sp>
        <p:nvSpPr>
          <p:cNvPr id="67" name="Oval 66">
            <a:extLst>
              <a:ext uri="{FF2B5EF4-FFF2-40B4-BE49-F238E27FC236}">
                <a16:creationId xmlns:a16="http://schemas.microsoft.com/office/drawing/2014/main" id="{C236B4F0-1CDB-5833-6A1A-90ABCA5F57F0}"/>
              </a:ext>
            </a:extLst>
          </p:cNvPr>
          <p:cNvSpPr/>
          <p:nvPr/>
        </p:nvSpPr>
        <p:spPr>
          <a:xfrm>
            <a:off x="3606353" y="5188540"/>
            <a:ext cx="2463554" cy="40943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0" i="0">
                <a:solidFill>
                  <a:srgbClr val="000000"/>
                </a:solidFill>
                <a:effectLst/>
                <a:latin typeface="Times New Roman"/>
                <a:cs typeface="Times New Roman"/>
              </a:rPr>
              <a:t>Report or Not?</a:t>
            </a:r>
            <a:endParaRPr lang="en-US" sz="1400">
              <a:latin typeface="Times New Roman"/>
              <a:cs typeface="Times New Roman"/>
            </a:endParaRPr>
          </a:p>
        </p:txBody>
      </p:sp>
      <p:cxnSp>
        <p:nvCxnSpPr>
          <p:cNvPr id="68" name="Straight Arrow Connector 67">
            <a:extLst>
              <a:ext uri="{FF2B5EF4-FFF2-40B4-BE49-F238E27FC236}">
                <a16:creationId xmlns:a16="http://schemas.microsoft.com/office/drawing/2014/main" id="{0FD508F7-2F34-05BD-613F-2B5203DA2ED7}"/>
              </a:ext>
            </a:extLst>
          </p:cNvPr>
          <p:cNvCxnSpPr>
            <a:cxnSpLocks/>
            <a:stCxn id="19" idx="2"/>
            <a:endCxn id="67" idx="0"/>
          </p:cNvCxnSpPr>
          <p:nvPr/>
        </p:nvCxnSpPr>
        <p:spPr>
          <a:xfrm>
            <a:off x="4838130" y="4963009"/>
            <a:ext cx="0" cy="22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B6B9B18-E74E-7D15-54B6-5089A96409CA}"/>
              </a:ext>
            </a:extLst>
          </p:cNvPr>
          <p:cNvCxnSpPr>
            <a:cxnSpLocks/>
            <a:stCxn id="67" idx="4"/>
            <a:endCxn id="22" idx="0"/>
          </p:cNvCxnSpPr>
          <p:nvPr/>
        </p:nvCxnSpPr>
        <p:spPr>
          <a:xfrm flipH="1">
            <a:off x="2869382" y="5597973"/>
            <a:ext cx="1968748" cy="15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69E21640-2317-1106-45FE-1EF6767C4AB2}"/>
              </a:ext>
            </a:extLst>
          </p:cNvPr>
          <p:cNvSpPr/>
          <p:nvPr/>
        </p:nvSpPr>
        <p:spPr>
          <a:xfrm>
            <a:off x="5746643" y="5839056"/>
            <a:ext cx="4539908" cy="51850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atin typeface="Times New Roman"/>
                <a:cs typeface="Times New Roman"/>
              </a:rPr>
              <a:t>Exit, Report remains on the Platform until deleted by User</a:t>
            </a:r>
          </a:p>
        </p:txBody>
      </p:sp>
      <p:cxnSp>
        <p:nvCxnSpPr>
          <p:cNvPr id="85" name="Straight Arrow Connector 84">
            <a:extLst>
              <a:ext uri="{FF2B5EF4-FFF2-40B4-BE49-F238E27FC236}">
                <a16:creationId xmlns:a16="http://schemas.microsoft.com/office/drawing/2014/main" id="{8AEAE86A-8F57-2A1C-A0CE-ACED56E36D0B}"/>
              </a:ext>
            </a:extLst>
          </p:cNvPr>
          <p:cNvCxnSpPr>
            <a:cxnSpLocks/>
            <a:stCxn id="67" idx="4"/>
            <a:endCxn id="84" idx="0"/>
          </p:cNvCxnSpPr>
          <p:nvPr/>
        </p:nvCxnSpPr>
        <p:spPr>
          <a:xfrm>
            <a:off x="4838130" y="5597973"/>
            <a:ext cx="3178467" cy="24108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86" name="TextBox 85">
            <a:extLst>
              <a:ext uri="{FF2B5EF4-FFF2-40B4-BE49-F238E27FC236}">
                <a16:creationId xmlns:a16="http://schemas.microsoft.com/office/drawing/2014/main" id="{42D2A0FE-51F1-CE07-27F1-C2DC8C19418A}"/>
              </a:ext>
            </a:extLst>
          </p:cNvPr>
          <p:cNvSpPr txBox="1"/>
          <p:nvPr/>
        </p:nvSpPr>
        <p:spPr>
          <a:xfrm>
            <a:off x="6403122" y="5232386"/>
            <a:ext cx="723331" cy="369332"/>
          </a:xfrm>
          <a:prstGeom prst="rect">
            <a:avLst/>
          </a:prstGeom>
          <a:noFill/>
        </p:spPr>
        <p:txBody>
          <a:bodyPr wrap="square" rtlCol="0">
            <a:spAutoFit/>
          </a:bodyPr>
          <a:lstStyle/>
          <a:p>
            <a:r>
              <a:rPr lang="en-US">
                <a:latin typeface="Times New Roman"/>
                <a:cs typeface="Times New Roman"/>
              </a:rPr>
              <a:t>No</a:t>
            </a:r>
          </a:p>
        </p:txBody>
      </p:sp>
      <p:sp>
        <p:nvSpPr>
          <p:cNvPr id="87" name="TextBox 86">
            <a:extLst>
              <a:ext uri="{FF2B5EF4-FFF2-40B4-BE49-F238E27FC236}">
                <a16:creationId xmlns:a16="http://schemas.microsoft.com/office/drawing/2014/main" id="{4930B797-7043-F27A-B0D9-7A6A8540632F}"/>
              </a:ext>
            </a:extLst>
          </p:cNvPr>
          <p:cNvSpPr txBox="1"/>
          <p:nvPr/>
        </p:nvSpPr>
        <p:spPr>
          <a:xfrm>
            <a:off x="2911472" y="5344532"/>
            <a:ext cx="723331" cy="369332"/>
          </a:xfrm>
          <a:prstGeom prst="rect">
            <a:avLst/>
          </a:prstGeom>
          <a:noFill/>
        </p:spPr>
        <p:txBody>
          <a:bodyPr wrap="square" rtlCol="0">
            <a:spAutoFit/>
          </a:bodyPr>
          <a:lstStyle/>
          <a:p>
            <a:r>
              <a:rPr lang="en-US">
                <a:latin typeface="Times New Roman"/>
                <a:cs typeface="Times New Roman"/>
              </a:rPr>
              <a:t>Yes</a:t>
            </a:r>
          </a:p>
        </p:txBody>
      </p:sp>
    </p:spTree>
    <p:extLst>
      <p:ext uri="{BB962C8B-B14F-4D97-AF65-F5344CB8AC3E}">
        <p14:creationId xmlns:p14="http://schemas.microsoft.com/office/powerpoint/2010/main" val="338152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9FB35-19C3-98BC-23B5-BCC1795ADB3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78AF726-CA89-6C81-4194-87A469DBF573}"/>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Challenges and Solutions</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FA8F840-A577-E97F-24AF-5720CD4948E3}"/>
              </a:ext>
            </a:extLst>
          </p:cNvPr>
          <p:cNvSpPr/>
          <p:nvPr/>
        </p:nvSpPr>
        <p:spPr>
          <a:xfrm>
            <a:off x="521277" y="1590805"/>
            <a:ext cx="11211229" cy="2912638"/>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FCFD034-A9AF-F071-7C5F-0DDAAFDA12E4}"/>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14</a:t>
            </a:fld>
            <a:endParaRPr lang="en-US" sz="1600"/>
          </a:p>
        </p:txBody>
      </p:sp>
      <p:sp>
        <p:nvSpPr>
          <p:cNvPr id="18" name="TextBox 17">
            <a:extLst>
              <a:ext uri="{FF2B5EF4-FFF2-40B4-BE49-F238E27FC236}">
                <a16:creationId xmlns:a16="http://schemas.microsoft.com/office/drawing/2014/main" id="{7205C7A3-6C90-FA79-C913-31FF814CAF60}"/>
              </a:ext>
            </a:extLst>
          </p:cNvPr>
          <p:cNvSpPr txBox="1"/>
          <p:nvPr/>
        </p:nvSpPr>
        <p:spPr>
          <a:xfrm>
            <a:off x="760210" y="930821"/>
            <a:ext cx="10553597" cy="5822171"/>
          </a:xfrm>
          <a:prstGeom prst="rect">
            <a:avLst/>
          </a:prstGeom>
          <a:noFill/>
        </p:spPr>
        <p:txBody>
          <a:bodyPr wrap="square" lIns="91440" tIns="45720" rIns="91440" bIns="45720" anchor="t">
            <a:spAutoFit/>
          </a:bodyPr>
          <a:lstStyle/>
          <a:p>
            <a:pPr>
              <a:spcAft>
                <a:spcPts val="800"/>
              </a:spcAft>
            </a:pPr>
            <a:r>
              <a:rPr lang="en-GB" b="1">
                <a:latin typeface="Times New Roman"/>
                <a:cs typeface="Times New Roman"/>
              </a:rPr>
              <a:t>Severity Classification and Reporting Related Challenges and Solutions</a:t>
            </a:r>
          </a:p>
          <a:p>
            <a:pPr marL="342900" lvl="0" indent="-342900">
              <a:lnSpc>
                <a:spcPct val="107000"/>
              </a:lnSpc>
              <a:spcAft>
                <a:spcPts val="745"/>
              </a:spcAft>
              <a:buSzPts val="1000"/>
              <a:buFont typeface="Wingdings" panose="05000000000000000000" pitchFamily="2" charset="2"/>
              <a:buChar char=""/>
              <a:tabLst>
                <a:tab pos="679450" algn="l"/>
              </a:tabLst>
            </a:pPr>
            <a:endParaRPr lang="en-US" sz="1800" b="1" kern="100">
              <a:solidFill>
                <a:srgbClr val="0070C0"/>
              </a:solidFill>
              <a:effectLst/>
              <a:latin typeface="Times New Roman" panose="02020603050405020304" pitchFamily="18" charset="0"/>
              <a:ea typeface="PMingLiU" panose="02020500000000000000" pitchFamily="18" charset="-120"/>
            </a:endParaRPr>
          </a:p>
          <a:p>
            <a:pPr marL="342900" indent="-342900" algn="just">
              <a:lnSpc>
                <a:spcPct val="107000"/>
              </a:lnSpc>
              <a:spcAft>
                <a:spcPts val="745"/>
              </a:spcAft>
              <a:buSzPts val="1000"/>
              <a:buFont typeface="Wingdings" panose="05000000000000000000" pitchFamily="2" charset="2"/>
              <a:buChar char=""/>
              <a:tabLst>
                <a:tab pos="679450" algn="l"/>
              </a:tabLst>
            </a:pPr>
            <a:r>
              <a:rPr lang="en-US" sz="1800" b="1" kern="100">
                <a:solidFill>
                  <a:srgbClr val="0070C0"/>
                </a:solidFill>
                <a:effectLst/>
                <a:latin typeface="Times New Roman"/>
                <a:ea typeface="PMingLiU"/>
                <a:cs typeface="Times New Roman"/>
              </a:rPr>
              <a:t>Subjectivity of Severity Classification</a:t>
            </a:r>
            <a:r>
              <a:rPr lang="en-US" b="1" kern="100">
                <a:solidFill>
                  <a:srgbClr val="0070C0"/>
                </a:solidFill>
                <a:latin typeface="Times New Roman"/>
                <a:ea typeface="PMingLiU"/>
                <a:cs typeface="Times New Roman"/>
              </a:rPr>
              <a:t>: </a:t>
            </a:r>
          </a:p>
          <a:p>
            <a:pPr marL="342900" indent="-342900" algn="just">
              <a:lnSpc>
                <a:spcPct val="107000"/>
              </a:lnSpc>
              <a:spcAft>
                <a:spcPts val="745"/>
              </a:spcAft>
              <a:buSzPts val="1000"/>
              <a:buFont typeface="Wingdings" panose="05000000000000000000" pitchFamily="2" charset="2"/>
              <a:buChar char=""/>
              <a:tabLst>
                <a:tab pos="679450" algn="l"/>
              </a:tabLst>
            </a:pPr>
            <a:r>
              <a:rPr lang="en-GB" sz="1800" kern="100">
                <a:solidFill>
                  <a:srgbClr val="000000"/>
                </a:solidFill>
                <a:effectLst/>
                <a:latin typeface="Times New Roman"/>
                <a:ea typeface="PMingLiU"/>
                <a:cs typeface="Times New Roman"/>
              </a:rPr>
              <a:t>A key challenge we </a:t>
            </a:r>
            <a:r>
              <a:rPr lang="en-GB" kern="100">
                <a:solidFill>
                  <a:srgbClr val="000000"/>
                </a:solidFill>
                <a:latin typeface="Times New Roman"/>
                <a:ea typeface="PMingLiU"/>
                <a:cs typeface="Times New Roman"/>
              </a:rPr>
              <a:t>encountered </a:t>
            </a:r>
            <a:r>
              <a:rPr lang="en-GB" sz="1800" kern="100">
                <a:solidFill>
                  <a:srgbClr val="000000"/>
                </a:solidFill>
                <a:effectLst/>
                <a:latin typeface="Times New Roman"/>
                <a:ea typeface="PMingLiU"/>
                <a:cs typeface="Times New Roman"/>
              </a:rPr>
              <a:t>was the subjectivity in classifying cybersecurity incident severity.</a:t>
            </a:r>
            <a:r>
              <a:rPr lang="en-GB" kern="100">
                <a:solidFill>
                  <a:srgbClr val="000000"/>
                </a:solidFill>
                <a:latin typeface="Times New Roman"/>
                <a:ea typeface="PMingLiU"/>
                <a:cs typeface="Times New Roman"/>
              </a:rPr>
              <a:t> Reliance on individual</a:t>
            </a:r>
            <a:r>
              <a:rPr lang="en-GB" sz="1800" kern="100">
                <a:solidFill>
                  <a:srgbClr val="000000"/>
                </a:solidFill>
                <a:effectLst/>
                <a:latin typeface="Times New Roman"/>
                <a:ea typeface="PMingLiU"/>
                <a:cs typeface="Times New Roman"/>
              </a:rPr>
              <a:t> interpretation</a:t>
            </a:r>
            <a:r>
              <a:rPr lang="en-GB" kern="100">
                <a:solidFill>
                  <a:srgbClr val="000000"/>
                </a:solidFill>
                <a:latin typeface="Times New Roman"/>
                <a:ea typeface="PMingLiU"/>
                <a:cs typeface="Times New Roman"/>
              </a:rPr>
              <a:t> can lead </a:t>
            </a:r>
            <a:r>
              <a:rPr lang="en-GB" sz="1800" kern="100">
                <a:solidFill>
                  <a:srgbClr val="000000"/>
                </a:solidFill>
                <a:effectLst/>
                <a:latin typeface="Times New Roman"/>
                <a:ea typeface="PMingLiU"/>
                <a:cs typeface="Times New Roman"/>
              </a:rPr>
              <a:t>to inconsistencies</a:t>
            </a:r>
            <a:r>
              <a:rPr lang="en-GB" kern="100">
                <a:solidFill>
                  <a:srgbClr val="000000"/>
                </a:solidFill>
                <a:latin typeface="Times New Roman"/>
                <a:ea typeface="PMingLiU"/>
                <a:cs typeface="Times New Roman"/>
              </a:rPr>
              <a:t>, hindering </a:t>
            </a:r>
            <a:r>
              <a:rPr lang="en-GB" sz="1800" kern="100">
                <a:solidFill>
                  <a:srgbClr val="000000"/>
                </a:solidFill>
                <a:effectLst/>
                <a:latin typeface="Times New Roman"/>
                <a:ea typeface="PMingLiU"/>
                <a:cs typeface="Times New Roman"/>
              </a:rPr>
              <a:t>decision-making</a:t>
            </a:r>
            <a:r>
              <a:rPr lang="en-GB" kern="100">
                <a:solidFill>
                  <a:srgbClr val="000000"/>
                </a:solidFill>
                <a:latin typeface="Times New Roman"/>
                <a:ea typeface="PMingLiU"/>
                <a:cs typeface="Times New Roman"/>
              </a:rPr>
              <a:t> and effective incident response.</a:t>
            </a:r>
            <a:endParaRPr lang="en-GB"/>
          </a:p>
          <a:p>
            <a:pPr marL="342900" indent="-342900" algn="just">
              <a:lnSpc>
                <a:spcPct val="107000"/>
              </a:lnSpc>
              <a:spcAft>
                <a:spcPts val="745"/>
              </a:spcAft>
              <a:buSzPts val="1000"/>
              <a:buFont typeface="Wingdings" panose="05000000000000000000" pitchFamily="2" charset="2"/>
              <a:buChar char=""/>
              <a:tabLst>
                <a:tab pos="679450" algn="l"/>
              </a:tabLst>
            </a:pPr>
            <a:r>
              <a:rPr lang="en-GB" sz="1800" b="1" kern="100">
                <a:solidFill>
                  <a:srgbClr val="0070C0"/>
                </a:solidFill>
                <a:effectLst/>
                <a:latin typeface="Times New Roman"/>
                <a:ea typeface="PMingLiU"/>
                <a:cs typeface="Times New Roman"/>
              </a:rPr>
              <a:t>Solution: </a:t>
            </a:r>
            <a:r>
              <a:rPr lang="en-GB" sz="1800" kern="100">
                <a:solidFill>
                  <a:srgbClr val="000000"/>
                </a:solidFill>
                <a:effectLst/>
                <a:latin typeface="Times New Roman"/>
                <a:ea typeface="PMingLiU"/>
                <a:cs typeface="Times New Roman"/>
              </a:rPr>
              <a:t>We researched and aligned our framework with Hong Kong government guidelines and global standards. We created a structured severity classification model that considers operational disruption, the number of affected individuals, financial impact, and data leakage. This standardization ensures consistent and transparent severity ratings across </a:t>
            </a:r>
            <a:r>
              <a:rPr lang="en-GB" kern="100">
                <a:solidFill>
                  <a:srgbClr val="000000"/>
                </a:solidFill>
                <a:latin typeface="Times New Roman"/>
                <a:ea typeface="PMingLiU"/>
                <a:cs typeface="Times New Roman"/>
              </a:rPr>
              <a:t>different incidents</a:t>
            </a:r>
            <a:r>
              <a:rPr lang="en-GB" sz="1800" kern="100">
                <a:solidFill>
                  <a:srgbClr val="000000"/>
                </a:solidFill>
                <a:effectLst/>
                <a:latin typeface="Times New Roman"/>
                <a:ea typeface="PMingLiU"/>
                <a:cs typeface="Times New Roman"/>
              </a:rPr>
              <a:t> and user groups.</a:t>
            </a:r>
            <a:r>
              <a:rPr lang="en-US" sz="1800" kern="100">
                <a:solidFill>
                  <a:srgbClr val="000000"/>
                </a:solidFill>
                <a:effectLst/>
                <a:latin typeface="Times New Roman"/>
                <a:ea typeface="PMingLiU"/>
                <a:cs typeface="Times New Roman"/>
              </a:rPr>
              <a:t> </a:t>
            </a:r>
            <a:endParaRPr lang="en-GB" sz="1800" kern="100">
              <a:solidFill>
                <a:srgbClr val="000000"/>
              </a:solidFill>
              <a:effectLst/>
              <a:latin typeface="Times New Roman"/>
              <a:ea typeface="PMingLiU"/>
              <a:cs typeface="Times New Roman"/>
            </a:endParaRPr>
          </a:p>
          <a:p>
            <a:pPr marL="342900" lvl="0" indent="-342900" algn="just">
              <a:lnSpc>
                <a:spcPct val="107000"/>
              </a:lnSpc>
              <a:spcAft>
                <a:spcPts val="745"/>
              </a:spcAft>
              <a:buSzPts val="1000"/>
              <a:buFont typeface="Wingdings" panose="05000000000000000000" pitchFamily="2" charset="2"/>
              <a:buChar char=""/>
              <a:tabLst>
                <a:tab pos="679450" algn="l"/>
              </a:tabLst>
            </a:pPr>
            <a:endParaRPr lang="en-GB" sz="1800" kern="100">
              <a:solidFill>
                <a:srgbClr val="000000"/>
              </a:solidFill>
              <a:effectLst/>
              <a:latin typeface="Times New Roman" panose="02020603050405020304" pitchFamily="18" charset="0"/>
              <a:ea typeface="PMingLiU" panose="02020500000000000000" pitchFamily="18" charset="-120"/>
            </a:endParaRPr>
          </a:p>
          <a:p>
            <a:pPr marL="342900" lvl="0" indent="-342900" algn="just">
              <a:lnSpc>
                <a:spcPct val="107000"/>
              </a:lnSpc>
              <a:spcAft>
                <a:spcPts val="745"/>
              </a:spcAft>
              <a:buSzPts val="1000"/>
              <a:buFont typeface="Wingdings" panose="05000000000000000000" pitchFamily="2" charset="2"/>
              <a:buChar char=""/>
              <a:tabLst>
                <a:tab pos="679450" algn="l"/>
              </a:tabLst>
            </a:pPr>
            <a:r>
              <a:rPr lang="en-GB" sz="1800" b="1" kern="100">
                <a:solidFill>
                  <a:srgbClr val="0070C0"/>
                </a:solidFill>
                <a:effectLst/>
                <a:latin typeface="Times New Roman"/>
                <a:ea typeface="PMingLiU"/>
                <a:cs typeface="Times New Roman"/>
              </a:rPr>
              <a:t>Diverse Reporting Requirements Across Regulators</a:t>
            </a:r>
          </a:p>
          <a:p>
            <a:pPr marL="449580" lvl="0" indent="-6985" algn="just">
              <a:lnSpc>
                <a:spcPct val="107000"/>
              </a:lnSpc>
              <a:spcAft>
                <a:spcPts val="745"/>
              </a:spcAft>
              <a:buSzPts val="1000"/>
              <a:tabLst>
                <a:tab pos="679450" algn="l"/>
              </a:tabLst>
            </a:pPr>
            <a:r>
              <a:rPr lang="en-GB" sz="1800" kern="100">
                <a:solidFill>
                  <a:srgbClr val="000000"/>
                </a:solidFill>
                <a:effectLst/>
                <a:latin typeface="Times New Roman"/>
                <a:ea typeface="PMingLiU"/>
                <a:cs typeface="Times New Roman"/>
              </a:rPr>
              <a:t>Hong Kong’s different regulators have different cybersecurity reporting rules and regulations, making it impractical to cover all sectors in this project.</a:t>
            </a:r>
          </a:p>
          <a:p>
            <a:pPr marL="449580" indent="-6985" algn="just">
              <a:lnSpc>
                <a:spcPct val="107000"/>
              </a:lnSpc>
              <a:spcAft>
                <a:spcPts val="745"/>
              </a:spcAft>
              <a:buSzPts val="1000"/>
              <a:tabLst>
                <a:tab pos="679450" algn="l"/>
              </a:tabLst>
            </a:pPr>
            <a:r>
              <a:rPr lang="en-GB" sz="1800" b="1" kern="100">
                <a:solidFill>
                  <a:srgbClr val="0070C0"/>
                </a:solidFill>
                <a:effectLst/>
                <a:latin typeface="Times New Roman"/>
                <a:ea typeface="PMingLiU"/>
                <a:cs typeface="Times New Roman"/>
              </a:rPr>
              <a:t>Solution: </a:t>
            </a:r>
            <a:r>
              <a:rPr lang="en-GB" sz="1800" kern="100">
                <a:solidFill>
                  <a:srgbClr val="000000"/>
                </a:solidFill>
                <a:effectLst/>
                <a:latin typeface="Times New Roman"/>
                <a:ea typeface="PMingLiU"/>
                <a:cs typeface="Times New Roman"/>
              </a:rPr>
              <a:t>We </a:t>
            </a:r>
            <a:r>
              <a:rPr lang="en-GB" kern="100">
                <a:solidFill>
                  <a:srgbClr val="000000"/>
                </a:solidFill>
                <a:latin typeface="Times New Roman"/>
                <a:ea typeface="PMingLiU"/>
                <a:cs typeface="Times New Roman"/>
              </a:rPr>
              <a:t>decided</a:t>
            </a:r>
            <a:r>
              <a:rPr lang="en-GB" sz="1800" kern="100">
                <a:solidFill>
                  <a:srgbClr val="000000"/>
                </a:solidFill>
                <a:effectLst/>
                <a:latin typeface="Times New Roman"/>
                <a:ea typeface="PMingLiU"/>
                <a:cs typeface="Times New Roman"/>
              </a:rPr>
              <a:t> </a:t>
            </a:r>
            <a:r>
              <a:rPr lang="en-GB" kern="100">
                <a:solidFill>
                  <a:srgbClr val="000000"/>
                </a:solidFill>
                <a:latin typeface="Times New Roman"/>
                <a:ea typeface="PMingLiU"/>
                <a:cs typeface="Times New Roman"/>
              </a:rPr>
              <a:t>to focus</a:t>
            </a:r>
            <a:r>
              <a:rPr lang="en-GB" sz="1800" kern="100">
                <a:solidFill>
                  <a:srgbClr val="000000"/>
                </a:solidFill>
                <a:effectLst/>
                <a:latin typeface="Times New Roman"/>
                <a:ea typeface="PMingLiU"/>
                <a:cs typeface="Times New Roman"/>
              </a:rPr>
              <a:t> on eight key industries: Energy, IT, Banking and Financial Services, Air, Land, and Maritime </a:t>
            </a:r>
            <a:r>
              <a:rPr lang="en-GB" kern="100">
                <a:solidFill>
                  <a:srgbClr val="000000"/>
                </a:solidFill>
                <a:latin typeface="Times New Roman"/>
                <a:ea typeface="PMingLiU"/>
                <a:cs typeface="Times New Roman"/>
              </a:rPr>
              <a:t>Transport</a:t>
            </a:r>
            <a:r>
              <a:rPr lang="en-GB" sz="1800" kern="100">
                <a:solidFill>
                  <a:srgbClr val="000000"/>
                </a:solidFill>
                <a:effectLst/>
                <a:latin typeface="Times New Roman"/>
                <a:ea typeface="PMingLiU"/>
                <a:cs typeface="Times New Roman"/>
              </a:rPr>
              <a:t>, Healthcare, and Telecommunications/Broadcasting. This targeted approach ensures effective solutions aligned with </a:t>
            </a:r>
            <a:r>
              <a:rPr lang="en-GB" kern="100">
                <a:solidFill>
                  <a:srgbClr val="000000"/>
                </a:solidFill>
                <a:latin typeface="Times New Roman"/>
                <a:ea typeface="PMingLiU"/>
                <a:cs typeface="Times New Roman"/>
              </a:rPr>
              <a:t>the </a:t>
            </a:r>
            <a:r>
              <a:rPr lang="en-GB" sz="1800" kern="100">
                <a:solidFill>
                  <a:srgbClr val="000000"/>
                </a:solidFill>
                <a:effectLst/>
                <a:latin typeface="Times New Roman"/>
                <a:ea typeface="PMingLiU"/>
                <a:cs typeface="Times New Roman"/>
              </a:rPr>
              <a:t>specific </a:t>
            </a:r>
            <a:r>
              <a:rPr lang="en-GB" kern="100">
                <a:solidFill>
                  <a:srgbClr val="000000"/>
                </a:solidFill>
                <a:latin typeface="Times New Roman"/>
                <a:ea typeface="PMingLiU"/>
                <a:cs typeface="Times New Roman"/>
              </a:rPr>
              <a:t>expectations of the relevant regulatory bodies</a:t>
            </a:r>
            <a:r>
              <a:rPr lang="en-GB" sz="1800" kern="100">
                <a:solidFill>
                  <a:srgbClr val="000000"/>
                </a:solidFill>
                <a:effectLst/>
                <a:latin typeface="Times New Roman"/>
                <a:ea typeface="PMingLiU"/>
                <a:cs typeface="Times New Roman"/>
              </a:rPr>
              <a:t>.</a:t>
            </a:r>
            <a:endParaRPr lang="en-GB">
              <a:latin typeface="Times New Roman"/>
              <a:ea typeface="PMingLiU"/>
              <a:cs typeface="Times New Roman"/>
            </a:endParaRPr>
          </a:p>
        </p:txBody>
      </p:sp>
      <p:sp>
        <p:nvSpPr>
          <p:cNvPr id="3" name="Rectangle 2">
            <a:extLst>
              <a:ext uri="{FF2B5EF4-FFF2-40B4-BE49-F238E27FC236}">
                <a16:creationId xmlns:a16="http://schemas.microsoft.com/office/drawing/2014/main" id="{F46C2B3B-414F-D32C-A11B-AD1A8276CB7E}"/>
              </a:ext>
            </a:extLst>
          </p:cNvPr>
          <p:cNvSpPr/>
          <p:nvPr/>
        </p:nvSpPr>
        <p:spPr>
          <a:xfrm>
            <a:off x="521277" y="4653579"/>
            <a:ext cx="11211230" cy="2110165"/>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480ADB6-FB77-5821-343A-A6CFB51626C3}"/>
              </a:ext>
            </a:extLst>
          </p:cNvPr>
          <p:cNvSpPr/>
          <p:nvPr/>
        </p:nvSpPr>
        <p:spPr>
          <a:xfrm>
            <a:off x="521277" y="870841"/>
            <a:ext cx="11149446" cy="528639"/>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74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30950-3BDA-FDF9-5C04-80736B40074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988F304-CC76-65F0-66D9-B24A3657522A}"/>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Challenges and Solutions</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ACADCA61-51E6-03BE-069D-1E1B6D8B46C1}"/>
              </a:ext>
            </a:extLst>
          </p:cNvPr>
          <p:cNvSpPr/>
          <p:nvPr/>
        </p:nvSpPr>
        <p:spPr>
          <a:xfrm>
            <a:off x="521277" y="1724669"/>
            <a:ext cx="11159743" cy="2598453"/>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A16E50F-1803-1466-C090-1C96A3BB8BD6}"/>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15</a:t>
            </a:fld>
            <a:endParaRPr lang="en-US" sz="1600"/>
          </a:p>
        </p:txBody>
      </p:sp>
      <p:sp>
        <p:nvSpPr>
          <p:cNvPr id="18" name="TextBox 17">
            <a:extLst>
              <a:ext uri="{FF2B5EF4-FFF2-40B4-BE49-F238E27FC236}">
                <a16:creationId xmlns:a16="http://schemas.microsoft.com/office/drawing/2014/main" id="{53595E55-2CEB-1FA9-D4FE-7D78BC2AF57E}"/>
              </a:ext>
            </a:extLst>
          </p:cNvPr>
          <p:cNvSpPr txBox="1"/>
          <p:nvPr/>
        </p:nvSpPr>
        <p:spPr>
          <a:xfrm>
            <a:off x="760210" y="930821"/>
            <a:ext cx="10553597" cy="6185668"/>
          </a:xfrm>
          <a:prstGeom prst="rect">
            <a:avLst/>
          </a:prstGeom>
          <a:noFill/>
        </p:spPr>
        <p:txBody>
          <a:bodyPr wrap="square" lIns="91440" tIns="45720" rIns="91440" bIns="45720" anchor="t">
            <a:spAutoFit/>
          </a:bodyPr>
          <a:lstStyle/>
          <a:p>
            <a:pPr>
              <a:spcAft>
                <a:spcPts val="800"/>
              </a:spcAft>
            </a:pPr>
            <a:r>
              <a:rPr lang="en-GB" b="1">
                <a:latin typeface="Times New Roman"/>
                <a:cs typeface="Times New Roman"/>
              </a:rPr>
              <a:t>Technical Related Challenges and Solutions</a:t>
            </a:r>
          </a:p>
          <a:p>
            <a:pPr>
              <a:lnSpc>
                <a:spcPct val="107000"/>
              </a:lnSpc>
              <a:spcAft>
                <a:spcPts val="745"/>
              </a:spcAft>
              <a:buSzPts val="1000"/>
              <a:tabLst>
                <a:tab pos="679450" algn="l"/>
              </a:tabLst>
            </a:pPr>
            <a:endParaRPr lang="en-US" b="1" kern="100">
              <a:solidFill>
                <a:srgbClr val="0070C0"/>
              </a:solidFill>
              <a:latin typeface="Times New Roman"/>
              <a:ea typeface="PMingLiU"/>
              <a:cs typeface="Times New Roman"/>
            </a:endParaRPr>
          </a:p>
          <a:p>
            <a:pPr marL="342900" lvl="0" indent="-342900">
              <a:lnSpc>
                <a:spcPct val="107000"/>
              </a:lnSpc>
              <a:spcAft>
                <a:spcPts val="745"/>
              </a:spcAft>
              <a:buSzPts val="1000"/>
              <a:buFont typeface="Wingdings" panose="05000000000000000000" pitchFamily="2" charset="2"/>
              <a:buChar char=""/>
              <a:tabLst>
                <a:tab pos="679450" algn="l"/>
              </a:tabLst>
            </a:pPr>
            <a:r>
              <a:rPr lang="en-US" sz="1800" b="1" kern="100">
                <a:solidFill>
                  <a:srgbClr val="0070C0"/>
                </a:solidFill>
                <a:effectLst/>
                <a:latin typeface="Times New Roman"/>
                <a:ea typeface="PMingLiU"/>
                <a:cs typeface="Times New Roman"/>
              </a:rPr>
              <a:t>Handling Multiple Selection as Input</a:t>
            </a:r>
            <a:endParaRPr lang="en-GB" sz="1800" b="1" kern="100">
              <a:solidFill>
                <a:srgbClr val="0070C0"/>
              </a:solidFill>
              <a:effectLst/>
              <a:latin typeface="Times New Roman"/>
              <a:ea typeface="PMingLiU"/>
              <a:cs typeface="Times New Roman"/>
            </a:endParaRPr>
          </a:p>
          <a:p>
            <a:pPr marL="450850" indent="-6350">
              <a:lnSpc>
                <a:spcPct val="107000"/>
              </a:lnSpc>
              <a:spcAft>
                <a:spcPts val="745"/>
              </a:spcAft>
            </a:pPr>
            <a:r>
              <a:rPr lang="en-GB" sz="1800" kern="100">
                <a:solidFill>
                  <a:srgbClr val="000000"/>
                </a:solidFill>
                <a:effectLst/>
                <a:latin typeface="Times New Roman"/>
                <a:ea typeface="PMingLiU"/>
                <a:cs typeface="Times New Roman"/>
              </a:rPr>
              <a:t>The incident reporting form </a:t>
            </a:r>
            <a:r>
              <a:rPr lang="en-GB" kern="100">
                <a:solidFill>
                  <a:srgbClr val="000000"/>
                </a:solidFill>
                <a:latin typeface="Times New Roman"/>
                <a:ea typeface="PMingLiU"/>
                <a:cs typeface="Times New Roman"/>
              </a:rPr>
              <a:t>requires multiple</a:t>
            </a:r>
            <a:r>
              <a:rPr lang="en-GB" sz="1800" kern="100">
                <a:solidFill>
                  <a:srgbClr val="000000"/>
                </a:solidFill>
                <a:effectLst/>
                <a:latin typeface="Times New Roman"/>
                <a:ea typeface="PMingLiU"/>
                <a:cs typeface="Times New Roman"/>
              </a:rPr>
              <a:t> selection fields</a:t>
            </a:r>
            <a:r>
              <a:rPr lang="en-GB" kern="100">
                <a:solidFill>
                  <a:srgbClr val="000000"/>
                </a:solidFill>
                <a:latin typeface="Times New Roman"/>
                <a:ea typeface="PMingLiU"/>
                <a:cs typeface="Times New Roman"/>
              </a:rPr>
              <a:t> such as Incident Type and Report To, which are list-type fields.</a:t>
            </a:r>
            <a:r>
              <a:rPr lang="en-GB" sz="1800" kern="100">
                <a:solidFill>
                  <a:srgbClr val="000000"/>
                </a:solidFill>
                <a:effectLst/>
                <a:latin typeface="Times New Roman"/>
                <a:ea typeface="PMingLiU"/>
                <a:cs typeface="Times New Roman"/>
              </a:rPr>
              <a:t> </a:t>
            </a:r>
            <a:r>
              <a:rPr lang="en-GB" kern="100">
                <a:solidFill>
                  <a:srgbClr val="000000"/>
                </a:solidFill>
                <a:latin typeface="Times New Roman"/>
                <a:ea typeface="PMingLiU"/>
                <a:cs typeface="Times New Roman"/>
              </a:rPr>
              <a:t>This presented compatibility issues with our database (SQLite), as</a:t>
            </a:r>
            <a:r>
              <a:rPr lang="en-GB" sz="1800" kern="100">
                <a:solidFill>
                  <a:srgbClr val="000000"/>
                </a:solidFill>
                <a:effectLst/>
                <a:latin typeface="Times New Roman"/>
                <a:ea typeface="PMingLiU"/>
                <a:cs typeface="Times New Roman"/>
              </a:rPr>
              <a:t> </a:t>
            </a:r>
            <a:r>
              <a:rPr lang="en-GB" kern="100">
                <a:solidFill>
                  <a:srgbClr val="000000"/>
                </a:solidFill>
                <a:latin typeface="Times New Roman"/>
                <a:ea typeface="PMingLiU"/>
                <a:cs typeface="Times New Roman"/>
              </a:rPr>
              <a:t>it doesn’t</a:t>
            </a:r>
            <a:r>
              <a:rPr lang="en-GB" sz="1800" kern="100">
                <a:solidFill>
                  <a:srgbClr val="000000"/>
                </a:solidFill>
                <a:effectLst/>
                <a:latin typeface="Times New Roman"/>
                <a:ea typeface="PMingLiU"/>
                <a:cs typeface="Times New Roman"/>
              </a:rPr>
              <a:t> support list-type fields</a:t>
            </a:r>
            <a:r>
              <a:rPr lang="en-GB" kern="100">
                <a:solidFill>
                  <a:srgbClr val="000000"/>
                </a:solidFill>
                <a:latin typeface="Times New Roman"/>
                <a:ea typeface="PMingLiU"/>
                <a:cs typeface="Times New Roman"/>
              </a:rPr>
              <a:t>. Additionally,</a:t>
            </a:r>
            <a:r>
              <a:rPr lang="en-GB" sz="1800" kern="100">
                <a:solidFill>
                  <a:srgbClr val="000000"/>
                </a:solidFill>
                <a:effectLst/>
                <a:latin typeface="Times New Roman"/>
                <a:ea typeface="PMingLiU"/>
                <a:cs typeface="Times New Roman"/>
              </a:rPr>
              <a:t> Django’s </a:t>
            </a:r>
            <a:r>
              <a:rPr lang="en-GB" sz="1800" kern="100" err="1">
                <a:solidFill>
                  <a:srgbClr val="000000"/>
                </a:solidFill>
                <a:effectLst/>
                <a:latin typeface="Times New Roman"/>
                <a:ea typeface="PMingLiU"/>
                <a:cs typeface="Times New Roman"/>
              </a:rPr>
              <a:t>ManyToManyField</a:t>
            </a:r>
            <a:r>
              <a:rPr lang="en-GB" sz="1800" kern="100">
                <a:solidFill>
                  <a:srgbClr val="000000"/>
                </a:solidFill>
                <a:effectLst/>
                <a:latin typeface="Times New Roman"/>
                <a:ea typeface="PMingLiU"/>
                <a:cs typeface="Times New Roman"/>
              </a:rPr>
              <a:t> </a:t>
            </a:r>
            <a:r>
              <a:rPr lang="en-GB" kern="100">
                <a:solidFill>
                  <a:srgbClr val="000000"/>
                </a:solidFill>
                <a:latin typeface="Times New Roman"/>
                <a:ea typeface="PMingLiU"/>
                <a:cs typeface="Times New Roman"/>
              </a:rPr>
              <a:t>necessitates a list of model</a:t>
            </a:r>
            <a:r>
              <a:rPr lang="en-GB" sz="1800" kern="100">
                <a:solidFill>
                  <a:srgbClr val="000000"/>
                </a:solidFill>
                <a:effectLst/>
                <a:latin typeface="Times New Roman"/>
                <a:ea typeface="PMingLiU"/>
                <a:cs typeface="Times New Roman"/>
              </a:rPr>
              <a:t> IDs instead of </a:t>
            </a:r>
            <a:r>
              <a:rPr lang="en-GB" kern="100">
                <a:solidFill>
                  <a:srgbClr val="000000"/>
                </a:solidFill>
                <a:latin typeface="Times New Roman"/>
                <a:ea typeface="PMingLiU"/>
                <a:cs typeface="Times New Roman"/>
              </a:rPr>
              <a:t>plain strings</a:t>
            </a:r>
            <a:r>
              <a:rPr lang="en-GB" sz="1800" kern="100">
                <a:solidFill>
                  <a:srgbClr val="000000"/>
                </a:solidFill>
                <a:effectLst/>
                <a:latin typeface="Times New Roman"/>
                <a:ea typeface="PMingLiU"/>
                <a:cs typeface="Times New Roman"/>
              </a:rPr>
              <a:t>, </a:t>
            </a:r>
            <a:r>
              <a:rPr lang="en-GB" kern="100">
                <a:solidFill>
                  <a:srgbClr val="000000"/>
                </a:solidFill>
                <a:latin typeface="Times New Roman"/>
                <a:ea typeface="PMingLiU"/>
                <a:cs typeface="Times New Roman"/>
              </a:rPr>
              <a:t>leading to further </a:t>
            </a:r>
            <a:r>
              <a:rPr lang="en-GB" sz="1800" kern="100">
                <a:solidFill>
                  <a:srgbClr val="000000"/>
                </a:solidFill>
                <a:effectLst/>
                <a:latin typeface="Times New Roman"/>
                <a:ea typeface="PMingLiU"/>
                <a:cs typeface="Times New Roman"/>
              </a:rPr>
              <a:t>backend compatibility issues.</a:t>
            </a:r>
            <a:endParaRPr lang="en-GB" kern="100">
              <a:solidFill>
                <a:srgbClr val="000000"/>
              </a:solidFill>
              <a:latin typeface="Times New Roman"/>
              <a:ea typeface="PMingLiU"/>
              <a:cs typeface="Times New Roman"/>
            </a:endParaRPr>
          </a:p>
          <a:p>
            <a:pPr marL="450850" indent="-6350">
              <a:lnSpc>
                <a:spcPct val="107000"/>
              </a:lnSpc>
              <a:spcAft>
                <a:spcPts val="745"/>
              </a:spcAft>
            </a:pPr>
            <a:r>
              <a:rPr lang="en-GB" sz="1800" b="1" kern="100">
                <a:solidFill>
                  <a:srgbClr val="0070C0"/>
                </a:solidFill>
                <a:effectLst/>
                <a:latin typeface="Times New Roman"/>
                <a:ea typeface="PMingLiU"/>
                <a:cs typeface="Times New Roman"/>
              </a:rPr>
              <a:t>Solution: </a:t>
            </a:r>
            <a:r>
              <a:rPr lang="en-GB" sz="1800" kern="100">
                <a:solidFill>
                  <a:srgbClr val="000000"/>
                </a:solidFill>
                <a:effectLst/>
                <a:latin typeface="Times New Roman"/>
                <a:ea typeface="PMingLiU"/>
                <a:cs typeface="Times New Roman"/>
              </a:rPr>
              <a:t>We replaced </a:t>
            </a:r>
            <a:r>
              <a:rPr lang="en-GB" sz="1800" kern="100" err="1">
                <a:solidFill>
                  <a:srgbClr val="000000"/>
                </a:solidFill>
                <a:effectLst/>
                <a:latin typeface="Times New Roman"/>
                <a:ea typeface="PMingLiU"/>
                <a:cs typeface="Times New Roman"/>
              </a:rPr>
              <a:t>ManyToManyField</a:t>
            </a:r>
            <a:r>
              <a:rPr lang="en-GB" sz="1800" kern="100">
                <a:solidFill>
                  <a:srgbClr val="000000"/>
                </a:solidFill>
                <a:effectLst/>
                <a:latin typeface="Times New Roman"/>
                <a:ea typeface="PMingLiU"/>
                <a:cs typeface="Times New Roman"/>
              </a:rPr>
              <a:t> with a </a:t>
            </a:r>
            <a:r>
              <a:rPr lang="en-GB" sz="1800" kern="100" err="1">
                <a:solidFill>
                  <a:srgbClr val="000000"/>
                </a:solidFill>
                <a:effectLst/>
                <a:latin typeface="Times New Roman"/>
                <a:ea typeface="PMingLiU"/>
                <a:cs typeface="Times New Roman"/>
              </a:rPr>
              <a:t>CharField</a:t>
            </a:r>
            <a:r>
              <a:rPr lang="en-GB" sz="1800" kern="100">
                <a:solidFill>
                  <a:srgbClr val="000000"/>
                </a:solidFill>
                <a:effectLst/>
                <a:latin typeface="Times New Roman"/>
                <a:ea typeface="PMingLiU"/>
                <a:cs typeface="Times New Roman"/>
              </a:rPr>
              <a:t> to store concatenated string values. The frontend now joins selected options into a delimiter-separated string before sending data, ensuring compatibility </a:t>
            </a:r>
            <a:r>
              <a:rPr lang="en-GB" kern="100">
                <a:solidFill>
                  <a:srgbClr val="000000"/>
                </a:solidFill>
                <a:latin typeface="Times New Roman"/>
                <a:ea typeface="PMingLiU"/>
                <a:cs typeface="Times New Roman"/>
              </a:rPr>
              <a:t>with SQLite while</a:t>
            </a:r>
            <a:r>
              <a:rPr lang="en-GB" sz="1800" kern="100">
                <a:solidFill>
                  <a:srgbClr val="000000"/>
                </a:solidFill>
                <a:effectLst/>
                <a:latin typeface="Times New Roman"/>
                <a:ea typeface="PMingLiU"/>
                <a:cs typeface="Times New Roman"/>
              </a:rPr>
              <a:t> </a:t>
            </a:r>
            <a:r>
              <a:rPr lang="en-GB" kern="100">
                <a:solidFill>
                  <a:srgbClr val="000000"/>
                </a:solidFill>
                <a:latin typeface="Times New Roman"/>
                <a:ea typeface="PMingLiU"/>
                <a:cs typeface="Times New Roman"/>
              </a:rPr>
              <a:t>preserving</a:t>
            </a:r>
            <a:r>
              <a:rPr lang="en-GB" sz="1800" kern="100">
                <a:solidFill>
                  <a:srgbClr val="000000"/>
                </a:solidFill>
                <a:effectLst/>
                <a:latin typeface="Times New Roman"/>
                <a:ea typeface="PMingLiU"/>
                <a:cs typeface="Times New Roman"/>
              </a:rPr>
              <a:t> multi-selection functionality.</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p>
            <a:pPr marL="342900" indent="-342900">
              <a:lnSpc>
                <a:spcPct val="107000"/>
              </a:lnSpc>
              <a:spcAft>
                <a:spcPts val="745"/>
              </a:spcAft>
              <a:buSzPts val="1000"/>
              <a:buFont typeface="Wingdings" panose="05000000000000000000" pitchFamily="2" charset="2"/>
              <a:buChar char=""/>
              <a:tabLst>
                <a:tab pos="679450" algn="l"/>
              </a:tabLst>
            </a:pPr>
            <a:r>
              <a:rPr lang="en-US" b="1" kern="100">
                <a:solidFill>
                  <a:srgbClr val="0070C0"/>
                </a:solidFill>
                <a:latin typeface="Times New Roman"/>
                <a:ea typeface="PMingLiU"/>
                <a:cs typeface="Times New Roman"/>
              </a:rPr>
              <a:t>LLM Safety</a:t>
            </a:r>
            <a:r>
              <a:rPr lang="en-US" sz="1800" b="1" kern="100">
                <a:solidFill>
                  <a:srgbClr val="0070C0"/>
                </a:solidFill>
                <a:effectLst/>
                <a:latin typeface="Times New Roman"/>
                <a:ea typeface="PMingLiU"/>
                <a:cs typeface="Times New Roman"/>
              </a:rPr>
              <a:t> and Reliability</a:t>
            </a:r>
            <a:endParaRPr lang="en-GB" sz="1800" b="1" kern="100">
              <a:solidFill>
                <a:srgbClr val="0070C0"/>
              </a:solidFill>
              <a:effectLst/>
              <a:latin typeface="Times New Roman"/>
              <a:ea typeface="PMingLiU"/>
              <a:cs typeface="Times New Roman"/>
            </a:endParaRPr>
          </a:p>
          <a:p>
            <a:pPr marL="457200" indent="-6350">
              <a:lnSpc>
                <a:spcPct val="111000"/>
              </a:lnSpc>
              <a:spcAft>
                <a:spcPts val="745"/>
              </a:spcAft>
            </a:pPr>
            <a:r>
              <a:rPr lang="en-US" sz="1800" kern="100">
                <a:solidFill>
                  <a:srgbClr val="000000"/>
                </a:solidFill>
                <a:effectLst/>
                <a:latin typeface="Times New Roman"/>
                <a:ea typeface="Times New Roman" panose="02020603050405020304" pitchFamily="18" charset="0"/>
                <a:cs typeface="Times New Roman"/>
              </a:rPr>
              <a:t>Ensuring the safety and reliability of LLM is challenging. Key risks include the generation of unsafe content that could offend users, </a:t>
            </a:r>
            <a:r>
              <a:rPr lang="en-US" kern="100">
                <a:solidFill>
                  <a:srgbClr val="000000"/>
                </a:solidFill>
                <a:latin typeface="Times New Roman"/>
                <a:ea typeface="Times New Roman" panose="02020603050405020304" pitchFamily="18" charset="0"/>
                <a:cs typeface="Times New Roman"/>
              </a:rPr>
              <a:t>and</a:t>
            </a:r>
            <a:r>
              <a:rPr lang="en-US" sz="1800" kern="100">
                <a:solidFill>
                  <a:srgbClr val="000000"/>
                </a:solidFill>
                <a:effectLst/>
                <a:latin typeface="Times New Roman"/>
                <a:ea typeface="Times New Roman" panose="02020603050405020304" pitchFamily="18" charset="0"/>
                <a:cs typeface="Times New Roman"/>
              </a:rPr>
              <a:t> the potential for producing factually incorrect information, which undermines trust.</a:t>
            </a:r>
          </a:p>
          <a:p>
            <a:pPr marL="457200" indent="-6350">
              <a:lnSpc>
                <a:spcPct val="111000"/>
              </a:lnSpc>
              <a:spcAft>
                <a:spcPts val="745"/>
              </a:spcAft>
            </a:pPr>
            <a:r>
              <a:rPr lang="en-GB" sz="1800" b="1" kern="100">
                <a:solidFill>
                  <a:srgbClr val="0070C0"/>
                </a:solidFill>
                <a:effectLst/>
                <a:latin typeface="Times New Roman"/>
                <a:ea typeface="Times New Roman" panose="02020603050405020304" pitchFamily="18" charset="0"/>
                <a:cs typeface="Times New Roman"/>
              </a:rPr>
              <a:t>Solution:</a:t>
            </a:r>
            <a:r>
              <a:rPr lang="en-GB" b="1" kern="100">
                <a:solidFill>
                  <a:srgbClr val="0070C0"/>
                </a:solidFill>
                <a:latin typeface="Times New Roman"/>
                <a:ea typeface="+mn-lt"/>
                <a:cs typeface="Times New Roman"/>
              </a:rPr>
              <a:t> </a:t>
            </a:r>
            <a:r>
              <a:rPr lang="en-GB" kern="100">
                <a:solidFill>
                  <a:srgbClr val="000000"/>
                </a:solidFill>
                <a:latin typeface="Times New Roman"/>
                <a:ea typeface="+mn-lt"/>
                <a:cs typeface="Arial"/>
              </a:rPr>
              <a:t>We</a:t>
            </a:r>
            <a:r>
              <a:rPr lang="en-GB" kern="100">
                <a:solidFill>
                  <a:srgbClr val="000000"/>
                </a:solidFill>
                <a:latin typeface="Times New Roman"/>
                <a:ea typeface="+mn-lt"/>
                <a:cs typeface="+mn-lt"/>
              </a:rPr>
              <a:t> will implement guardrail tools like </a:t>
            </a:r>
            <a:r>
              <a:rPr lang="en-GB" kern="100" err="1">
                <a:solidFill>
                  <a:srgbClr val="000000"/>
                </a:solidFill>
                <a:latin typeface="Times New Roman"/>
                <a:ea typeface="+mn-lt"/>
                <a:cs typeface="+mn-lt"/>
              </a:rPr>
              <a:t>NeMo</a:t>
            </a:r>
            <a:r>
              <a:rPr lang="en-GB" kern="100">
                <a:solidFill>
                  <a:srgbClr val="000000"/>
                </a:solidFill>
                <a:latin typeface="Times New Roman"/>
                <a:ea typeface="+mn-lt"/>
                <a:cs typeface="+mn-lt"/>
              </a:rPr>
              <a:t>. </a:t>
            </a:r>
            <a:r>
              <a:rPr lang="en-GB" kern="100" err="1">
                <a:solidFill>
                  <a:srgbClr val="000000"/>
                </a:solidFill>
                <a:latin typeface="Times New Roman"/>
                <a:ea typeface="+mn-lt"/>
                <a:cs typeface="+mn-lt"/>
              </a:rPr>
              <a:t>NeMo</a:t>
            </a:r>
            <a:r>
              <a:rPr lang="en-GB" kern="100">
                <a:solidFill>
                  <a:srgbClr val="000000"/>
                </a:solidFill>
                <a:latin typeface="Times New Roman"/>
                <a:ea typeface="+mn-lt"/>
                <a:cs typeface="+mn-lt"/>
              </a:rPr>
              <a:t> enables developers to establish rules that constrain LLM outputs to reduce the likelihood of generating inappropriate content. This approach enhances both the safety and reliability of the LLM.</a:t>
            </a:r>
            <a:endParaRPr lang="en-GB" sz="1800" kern="100">
              <a:solidFill>
                <a:srgbClr val="000000"/>
              </a:solidFill>
              <a:effectLst/>
              <a:latin typeface="Times New Roman"/>
              <a:ea typeface="+mn-lt"/>
              <a:cs typeface="+mn-lt"/>
            </a:endParaRPr>
          </a:p>
          <a:p>
            <a:pPr>
              <a:spcAft>
                <a:spcPts val="800"/>
              </a:spcAft>
            </a:pPr>
            <a:endParaRPr lang="en-GB">
              <a:latin typeface="Times New Roman"/>
              <a:cs typeface="Times New Roman"/>
            </a:endParaRPr>
          </a:p>
        </p:txBody>
      </p:sp>
      <p:sp>
        <p:nvSpPr>
          <p:cNvPr id="3" name="Rectangle 2">
            <a:extLst>
              <a:ext uri="{FF2B5EF4-FFF2-40B4-BE49-F238E27FC236}">
                <a16:creationId xmlns:a16="http://schemas.microsoft.com/office/drawing/2014/main" id="{0F6BCBD6-1EB6-BD9B-BC5B-F0DF34F2BD39}"/>
              </a:ext>
            </a:extLst>
          </p:cNvPr>
          <p:cNvSpPr/>
          <p:nvPr/>
        </p:nvSpPr>
        <p:spPr>
          <a:xfrm>
            <a:off x="521277" y="4356743"/>
            <a:ext cx="11170040" cy="2361280"/>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738AD31-12C2-CA9F-2A05-5AF8CD0B5717}"/>
              </a:ext>
            </a:extLst>
          </p:cNvPr>
          <p:cNvSpPr/>
          <p:nvPr/>
        </p:nvSpPr>
        <p:spPr>
          <a:xfrm>
            <a:off x="521277" y="870841"/>
            <a:ext cx="11149446" cy="528639"/>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37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D049F-23F1-3BDD-1D46-DF0F6A4391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EBD304C-EAE6-7083-A350-2774869C85C0}"/>
              </a:ext>
            </a:extLst>
          </p:cNvPr>
          <p:cNvSpPr>
            <a:spLocks noGrp="1"/>
          </p:cNvSpPr>
          <p:nvPr>
            <p:ph type="title"/>
          </p:nvPr>
        </p:nvSpPr>
        <p:spPr>
          <a:xfrm>
            <a:off x="2997623" y="205562"/>
            <a:ext cx="6196754"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Next Steps - Milestones</a:t>
            </a:r>
            <a:endParaRPr lang="en-US" sz="24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16F0F4F7-6BB2-3186-2519-7FA607BA5AC5}"/>
              </a:ext>
            </a:extLst>
          </p:cNvPr>
          <p:cNvSpPr/>
          <p:nvPr/>
        </p:nvSpPr>
        <p:spPr>
          <a:xfrm>
            <a:off x="521277" y="943895"/>
            <a:ext cx="11149446" cy="5640764"/>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EFFBC4F-6CAB-5ADA-0985-AD8DDF2F7C7B}"/>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16</a:t>
            </a:fld>
            <a:endParaRPr lang="en-US" sz="1600"/>
          </a:p>
        </p:txBody>
      </p:sp>
      <p:graphicFrame>
        <p:nvGraphicFramePr>
          <p:cNvPr id="4" name="Table 3">
            <a:extLst>
              <a:ext uri="{FF2B5EF4-FFF2-40B4-BE49-F238E27FC236}">
                <a16:creationId xmlns:a16="http://schemas.microsoft.com/office/drawing/2014/main" id="{E61A382E-8286-A64D-25D4-3264DD479CF9}"/>
              </a:ext>
            </a:extLst>
          </p:cNvPr>
          <p:cNvGraphicFramePr>
            <a:graphicFrameLocks noGrp="1"/>
          </p:cNvGraphicFramePr>
          <p:nvPr>
            <p:extLst>
              <p:ext uri="{D42A27DB-BD31-4B8C-83A1-F6EECF244321}">
                <p14:modId xmlns:p14="http://schemas.microsoft.com/office/powerpoint/2010/main" val="972640173"/>
              </p:ext>
            </p:extLst>
          </p:nvPr>
        </p:nvGraphicFramePr>
        <p:xfrm>
          <a:off x="822632" y="1391318"/>
          <a:ext cx="10467056" cy="5086978"/>
        </p:xfrm>
        <a:graphic>
          <a:graphicData uri="http://schemas.openxmlformats.org/drawingml/2006/table">
            <a:tbl>
              <a:tblPr firstRow="1" bandRow="1">
                <a:tableStyleId>{5C22544A-7EE6-4342-B048-85BDC9FD1C3A}</a:tableStyleId>
              </a:tblPr>
              <a:tblGrid>
                <a:gridCol w="6374581">
                  <a:extLst>
                    <a:ext uri="{9D8B030D-6E8A-4147-A177-3AD203B41FA5}">
                      <a16:colId xmlns:a16="http://schemas.microsoft.com/office/drawing/2014/main" val="868505057"/>
                    </a:ext>
                  </a:extLst>
                </a:gridCol>
                <a:gridCol w="818495">
                  <a:extLst>
                    <a:ext uri="{9D8B030D-6E8A-4147-A177-3AD203B41FA5}">
                      <a16:colId xmlns:a16="http://schemas.microsoft.com/office/drawing/2014/main" val="1610381676"/>
                    </a:ext>
                  </a:extLst>
                </a:gridCol>
                <a:gridCol w="818495">
                  <a:extLst>
                    <a:ext uri="{9D8B030D-6E8A-4147-A177-3AD203B41FA5}">
                      <a16:colId xmlns:a16="http://schemas.microsoft.com/office/drawing/2014/main" val="4055835913"/>
                    </a:ext>
                  </a:extLst>
                </a:gridCol>
                <a:gridCol w="818495">
                  <a:extLst>
                    <a:ext uri="{9D8B030D-6E8A-4147-A177-3AD203B41FA5}">
                      <a16:colId xmlns:a16="http://schemas.microsoft.com/office/drawing/2014/main" val="626863992"/>
                    </a:ext>
                  </a:extLst>
                </a:gridCol>
                <a:gridCol w="818495">
                  <a:extLst>
                    <a:ext uri="{9D8B030D-6E8A-4147-A177-3AD203B41FA5}">
                      <a16:colId xmlns:a16="http://schemas.microsoft.com/office/drawing/2014/main" val="1352833894"/>
                    </a:ext>
                  </a:extLst>
                </a:gridCol>
                <a:gridCol w="818495">
                  <a:extLst>
                    <a:ext uri="{9D8B030D-6E8A-4147-A177-3AD203B41FA5}">
                      <a16:colId xmlns:a16="http://schemas.microsoft.com/office/drawing/2014/main" val="288739423"/>
                    </a:ext>
                  </a:extLst>
                </a:gridCol>
              </a:tblGrid>
              <a:tr h="241096">
                <a:tc>
                  <a:txBody>
                    <a:bodyPr/>
                    <a:lstStyle/>
                    <a:p>
                      <a:pPr>
                        <a:lnSpc>
                          <a:spcPct val="100000"/>
                        </a:lnSpc>
                      </a:pPr>
                      <a:endParaRPr lang="en-HK" sz="1400">
                        <a:latin typeface="Times New Roman" panose="02020603050405020304" pitchFamily="18" charset="0"/>
                        <a:cs typeface="Times New Roman" panose="02020603050405020304" pitchFamily="18" charset="0"/>
                      </a:endParaRPr>
                    </a:p>
                  </a:txBody>
                  <a:tcPr/>
                </a:tc>
                <a:tc>
                  <a:txBody>
                    <a:bodyPr/>
                    <a:lstStyle/>
                    <a:p>
                      <a:pPr algn="ctr">
                        <a:lnSpc>
                          <a:spcPct val="100000"/>
                        </a:lnSpc>
                      </a:pPr>
                      <a:r>
                        <a:rPr lang="en-HK" sz="1400">
                          <a:latin typeface="Times New Roman"/>
                          <a:cs typeface="Times New Roman"/>
                        </a:rPr>
                        <a:t>3</a:t>
                      </a:r>
                    </a:p>
                  </a:txBody>
                  <a:tcPr/>
                </a:tc>
                <a:tc>
                  <a:txBody>
                    <a:bodyPr/>
                    <a:lstStyle/>
                    <a:p>
                      <a:pPr algn="ctr">
                        <a:lnSpc>
                          <a:spcPct val="100000"/>
                        </a:lnSpc>
                      </a:pPr>
                      <a:r>
                        <a:rPr lang="en-HK" sz="1400">
                          <a:latin typeface="Times New Roman"/>
                          <a:cs typeface="Times New Roman"/>
                        </a:rPr>
                        <a:t>4</a:t>
                      </a:r>
                    </a:p>
                  </a:txBody>
                  <a:tcPr/>
                </a:tc>
                <a:tc>
                  <a:txBody>
                    <a:bodyPr/>
                    <a:lstStyle/>
                    <a:p>
                      <a:pPr algn="ctr">
                        <a:lnSpc>
                          <a:spcPct val="100000"/>
                        </a:lnSpc>
                      </a:pPr>
                      <a:r>
                        <a:rPr lang="en-HK" sz="1400">
                          <a:latin typeface="Times New Roman"/>
                          <a:cs typeface="Times New Roman"/>
                        </a:rPr>
                        <a:t>5</a:t>
                      </a:r>
                    </a:p>
                  </a:txBody>
                  <a:tcPr/>
                </a:tc>
                <a:tc>
                  <a:txBody>
                    <a:bodyPr/>
                    <a:lstStyle/>
                    <a:p>
                      <a:pPr algn="ctr">
                        <a:lnSpc>
                          <a:spcPct val="100000"/>
                        </a:lnSpc>
                      </a:pPr>
                      <a:r>
                        <a:rPr lang="en-HK" sz="1400">
                          <a:latin typeface="Times New Roman"/>
                          <a:cs typeface="Times New Roman"/>
                        </a:rPr>
                        <a:t>6</a:t>
                      </a:r>
                    </a:p>
                  </a:txBody>
                  <a:tcPr/>
                </a:tc>
                <a:tc>
                  <a:txBody>
                    <a:bodyPr/>
                    <a:lstStyle/>
                    <a:p>
                      <a:pPr algn="ctr">
                        <a:lnSpc>
                          <a:spcPct val="100000"/>
                        </a:lnSpc>
                      </a:pPr>
                      <a:r>
                        <a:rPr lang="en-HK" sz="1400">
                          <a:latin typeface="Times New Roman"/>
                          <a:cs typeface="Times New Roman"/>
                        </a:rPr>
                        <a:t>7</a:t>
                      </a:r>
                    </a:p>
                  </a:txBody>
                  <a:tcPr/>
                </a:tc>
                <a:extLst>
                  <a:ext uri="{0D108BD9-81ED-4DB2-BD59-A6C34878D82A}">
                    <a16:rowId xmlns:a16="http://schemas.microsoft.com/office/drawing/2014/main" val="1316688362"/>
                  </a:ext>
                </a:extLst>
              </a:tr>
              <a:tr h="216987">
                <a:tc>
                  <a:txBody>
                    <a:bodyPr/>
                    <a:lstStyle/>
                    <a:p>
                      <a:pPr algn="just">
                        <a:lnSpc>
                          <a:spcPct val="100000"/>
                        </a:lnSpc>
                        <a:spcAft>
                          <a:spcPts val="0"/>
                        </a:spcAft>
                      </a:pPr>
                      <a:r>
                        <a:rPr lang="en-HK" sz="1200" b="1" kern="1200">
                          <a:solidFill>
                            <a:schemeClr val="dk1"/>
                          </a:solidFill>
                          <a:effectLst/>
                          <a:latin typeface="Times New Roman"/>
                          <a:ea typeface="PMingLiU"/>
                          <a:cs typeface="Times New Roman"/>
                        </a:rPr>
                        <a:t>Detailed Project Proposal (10 March)</a:t>
                      </a:r>
                    </a:p>
                  </a:txBody>
                  <a:tcPr marL="68580" marR="68580" marT="0" marB="0"/>
                </a:tc>
                <a:tc>
                  <a:txBody>
                    <a:bodyPr/>
                    <a:lstStyle/>
                    <a:p>
                      <a:pPr algn="ctr">
                        <a:lnSpc>
                          <a:spcPct val="100000"/>
                        </a:lnSpc>
                        <a:spcAft>
                          <a:spcPts val="800"/>
                        </a:spcAft>
                      </a:pPr>
                      <a:endParaRPr lang="en-HK" sz="12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5099685"/>
                  </a:ext>
                </a:extLst>
              </a:tr>
              <a:tr h="446776">
                <a:tc>
                  <a:txBody>
                    <a:bodyPr/>
                    <a:lstStyle/>
                    <a:p>
                      <a:pPr algn="just">
                        <a:lnSpc>
                          <a:spcPct val="100000"/>
                        </a:lnSpc>
                        <a:spcAft>
                          <a:spcPts val="0"/>
                        </a:spcAft>
                      </a:pPr>
                      <a:r>
                        <a:rPr lang="en-US" sz="1200" b="1" kern="1200">
                          <a:solidFill>
                            <a:schemeClr val="dk1"/>
                          </a:solidFill>
                          <a:effectLst/>
                          <a:latin typeface="Times New Roman"/>
                          <a:ea typeface="Aptos" panose="020B0004020202020204" pitchFamily="34" charset="0"/>
                          <a:cs typeface="Times New Roman"/>
                        </a:rPr>
                        <a:t>1st Milestone (7 April)</a:t>
                      </a:r>
                    </a:p>
                    <a:p>
                      <a:pPr algn="just">
                        <a:lnSpc>
                          <a:spcPct val="100000"/>
                        </a:lnSpc>
                        <a:spcAft>
                          <a:spcPts val="0"/>
                        </a:spcAft>
                      </a:pPr>
                      <a:r>
                        <a:rPr lang="en-US" sz="1200" kern="1200">
                          <a:solidFill>
                            <a:schemeClr val="dk1"/>
                          </a:solidFill>
                          <a:effectLst/>
                          <a:latin typeface="Times New Roman"/>
                          <a:ea typeface="Aptos" panose="020B0004020202020204" pitchFamily="34" charset="0"/>
                          <a:cs typeface="Times New Roman"/>
                        </a:rPr>
                        <a:t>- Develop a website with role-based access control (sign-up, login, logout, etc.).</a:t>
                      </a:r>
                      <a:endParaRPr lang="en-HK" sz="1200" kern="1200">
                        <a:solidFill>
                          <a:schemeClr val="dk1"/>
                        </a:solidFill>
                        <a:effectLst/>
                        <a:latin typeface="Times New Roman"/>
                        <a:ea typeface="PMingLiU" panose="02020500000000000000" pitchFamily="18" charset="-120"/>
                        <a:cs typeface="Times New Roman"/>
                      </a:endParaRPr>
                    </a:p>
                    <a:p>
                      <a:pPr marL="0" indent="0" algn="just">
                        <a:lnSpc>
                          <a:spcPct val="100000"/>
                        </a:lnSpc>
                        <a:spcAft>
                          <a:spcPts val="0"/>
                        </a:spcAft>
                        <a:buFontTx/>
                        <a:buNone/>
                      </a:pPr>
                      <a:r>
                        <a:rPr lang="en-US" sz="1200" kern="1200">
                          <a:solidFill>
                            <a:schemeClr val="dk1"/>
                          </a:solidFill>
                          <a:effectLst/>
                          <a:latin typeface="Times New Roman"/>
                          <a:ea typeface="Aptos" panose="020B0004020202020204" pitchFamily="34" charset="0"/>
                          <a:cs typeface="Times New Roman"/>
                        </a:rPr>
                        <a:t>- Implement functionality for submitting incident response reports.</a:t>
                      </a:r>
                    </a:p>
                  </a:txBody>
                  <a:tcPr marL="68580" marR="68580" marT="0" marB="0"/>
                </a:tc>
                <a:tc>
                  <a:txBody>
                    <a:bodyPr/>
                    <a:lstStyle/>
                    <a:p>
                      <a:pPr algn="ctr">
                        <a:lnSpc>
                          <a:spcPct val="100000"/>
                        </a:lnSpc>
                        <a:spcAft>
                          <a:spcPts val="800"/>
                        </a:spcAft>
                      </a:pPr>
                      <a:endParaRPr lang="en-HK" sz="12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solidFill>
                      <a:schemeClr val="tx1">
                        <a:lumMod val="50000"/>
                        <a:lumOff val="50000"/>
                      </a:schemeClr>
                    </a:solidFill>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8125243"/>
                  </a:ext>
                </a:extLst>
              </a:tr>
              <a:tr h="572529">
                <a:tc>
                  <a:txBody>
                    <a:bodyPr/>
                    <a:lstStyle/>
                    <a:p>
                      <a:pPr algn="just">
                        <a:lnSpc>
                          <a:spcPct val="100000"/>
                        </a:lnSpc>
                        <a:spcAft>
                          <a:spcPts val="800"/>
                        </a:spcAft>
                      </a:pPr>
                      <a:r>
                        <a:rPr lang="en-HK" sz="1200" b="1" kern="1200">
                          <a:solidFill>
                            <a:schemeClr val="dk1"/>
                          </a:solidFill>
                          <a:effectLst/>
                          <a:latin typeface="Times New Roman"/>
                          <a:ea typeface="PMingLiU"/>
                          <a:cs typeface="Times New Roman"/>
                        </a:rPr>
                        <a:t>Project Progress Update 1 (7 April)</a:t>
                      </a:r>
                    </a:p>
                    <a:p>
                      <a:pPr algn="just">
                        <a:lnSpc>
                          <a:spcPct val="100000"/>
                        </a:lnSpc>
                        <a:spcAft>
                          <a:spcPts val="800"/>
                        </a:spcAft>
                      </a:pPr>
                      <a:r>
                        <a:rPr lang="en-HK" sz="1200" b="1" kern="1200">
                          <a:solidFill>
                            <a:schemeClr val="dk1"/>
                          </a:solidFill>
                          <a:effectLst/>
                          <a:latin typeface="Times New Roman"/>
                          <a:ea typeface="PMingLiU"/>
                          <a:cs typeface="Times New Roman"/>
                        </a:rPr>
                        <a:t>-</a:t>
                      </a:r>
                      <a:r>
                        <a:rPr lang="en-HK" sz="1200" b="0" kern="1200">
                          <a:solidFill>
                            <a:schemeClr val="dk1"/>
                          </a:solidFill>
                          <a:effectLst/>
                          <a:latin typeface="Times New Roman"/>
                          <a:ea typeface="PMingLiU"/>
                          <a:cs typeface="Times New Roman"/>
                        </a:rPr>
                        <a:t> Presentation on the 1</a:t>
                      </a:r>
                      <a:r>
                        <a:rPr lang="en-HK" sz="1200" b="0" kern="1200" baseline="30000">
                          <a:solidFill>
                            <a:schemeClr val="dk1"/>
                          </a:solidFill>
                          <a:effectLst/>
                          <a:latin typeface="Times New Roman"/>
                          <a:ea typeface="PMingLiU"/>
                          <a:cs typeface="Times New Roman"/>
                        </a:rPr>
                        <a:t>st</a:t>
                      </a:r>
                      <a:r>
                        <a:rPr lang="en-HK" sz="1200" b="0" kern="1200">
                          <a:solidFill>
                            <a:schemeClr val="dk1"/>
                          </a:solidFill>
                          <a:effectLst/>
                          <a:latin typeface="Times New Roman"/>
                          <a:ea typeface="PMingLiU"/>
                          <a:cs typeface="Times New Roman"/>
                        </a:rPr>
                        <a:t> Milestone</a:t>
                      </a:r>
                      <a:endParaRPr lang="en-HK" sz="1200" b="1" kern="1200">
                        <a:solidFill>
                          <a:schemeClr val="dk1"/>
                        </a:solidFill>
                        <a:effectLst/>
                        <a:latin typeface="Times New Roman"/>
                        <a:ea typeface="PMingLiU"/>
                        <a:cs typeface="Times New Roman"/>
                      </a:endParaRPr>
                    </a:p>
                  </a:txBody>
                  <a:tcPr marL="68580" marR="68580" marT="0" marB="0"/>
                </a:tc>
                <a:tc>
                  <a:txBody>
                    <a:bodyPr/>
                    <a:lstStyle/>
                    <a:p>
                      <a:pPr algn="ctr">
                        <a:lnSpc>
                          <a:spcPct val="100000"/>
                        </a:lnSpc>
                        <a:spcAft>
                          <a:spcPts val="800"/>
                        </a:spcAft>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solidFill>
                      <a:schemeClr val="tx1">
                        <a:lumMod val="50000"/>
                        <a:lumOff val="50000"/>
                      </a:schemeClr>
                    </a:solidFill>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solidFill>
                      <a:srgbClr val="D5E9D3"/>
                    </a:solidFill>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extLst>
                  <a:ext uri="{0D108BD9-81ED-4DB2-BD59-A6C34878D82A}">
                    <a16:rowId xmlns:a16="http://schemas.microsoft.com/office/drawing/2014/main" val="621634257"/>
                  </a:ext>
                </a:extLst>
              </a:tr>
              <a:tr h="216987">
                <a:tc>
                  <a:txBody>
                    <a:bodyPr/>
                    <a:lstStyle/>
                    <a:p>
                      <a:pPr marL="0" marR="0" lvl="0" indent="0" algn="just" defTabSz="1219170" rtl="0" eaLnBrk="1" fontAlgn="auto" latinLnBrk="0" hangingPunct="1">
                        <a:lnSpc>
                          <a:spcPct val="100000"/>
                        </a:lnSpc>
                        <a:spcBef>
                          <a:spcPts val="0"/>
                        </a:spcBef>
                        <a:spcAft>
                          <a:spcPts val="800"/>
                        </a:spcAft>
                        <a:buClrTx/>
                        <a:buSzTx/>
                        <a:buFontTx/>
                        <a:buNone/>
                        <a:tabLst/>
                        <a:defRPr/>
                      </a:pPr>
                      <a:r>
                        <a:rPr lang="en-HK" sz="1200" b="1" kern="1200">
                          <a:solidFill>
                            <a:schemeClr val="dk1"/>
                          </a:solidFill>
                          <a:effectLst/>
                          <a:latin typeface="Times New Roman"/>
                          <a:ea typeface="PMingLiU"/>
                          <a:cs typeface="Times New Roman"/>
                        </a:rPr>
                        <a:t>Project Progress Update 2 (10 May)</a:t>
                      </a:r>
                    </a:p>
                    <a:p>
                      <a:pPr marL="0" marR="0" lvl="0" indent="0" algn="just" rtl="0" eaLnBrk="1" fontAlgn="auto" latinLnBrk="0" hangingPunct="1">
                        <a:lnSpc>
                          <a:spcPct val="100000"/>
                        </a:lnSpc>
                        <a:spcBef>
                          <a:spcPts val="0"/>
                        </a:spcBef>
                        <a:spcAft>
                          <a:spcPts val="800"/>
                        </a:spcAft>
                        <a:buClrTx/>
                        <a:buSzTx/>
                        <a:buFontTx/>
                        <a:buNone/>
                      </a:pPr>
                      <a:r>
                        <a:rPr lang="en-HK" sz="1200" b="1" kern="1200">
                          <a:solidFill>
                            <a:schemeClr val="dk1"/>
                          </a:solidFill>
                          <a:effectLst/>
                          <a:latin typeface="Times New Roman"/>
                          <a:ea typeface="PMingLiU"/>
                          <a:cs typeface="Times New Roman"/>
                        </a:rPr>
                        <a:t>- </a:t>
                      </a:r>
                      <a:r>
                        <a:rPr lang="en-HK" sz="1200" b="0" kern="1200">
                          <a:solidFill>
                            <a:schemeClr val="dk1"/>
                          </a:solidFill>
                          <a:effectLst/>
                          <a:latin typeface="Times New Roman"/>
                          <a:ea typeface="PMingLiU"/>
                          <a:cs typeface="Times New Roman"/>
                        </a:rPr>
                        <a:t>Working towards the 2</a:t>
                      </a:r>
                      <a:r>
                        <a:rPr lang="en-HK" sz="1200" b="0" kern="1200" baseline="30000">
                          <a:solidFill>
                            <a:schemeClr val="dk1"/>
                          </a:solidFill>
                          <a:effectLst/>
                          <a:latin typeface="Times New Roman"/>
                          <a:ea typeface="PMingLiU"/>
                          <a:cs typeface="Times New Roman"/>
                        </a:rPr>
                        <a:t>nd</a:t>
                      </a:r>
                      <a:r>
                        <a:rPr lang="en-HK" sz="1200" b="0" kern="1200">
                          <a:solidFill>
                            <a:schemeClr val="dk1"/>
                          </a:solidFill>
                          <a:effectLst/>
                          <a:latin typeface="Times New Roman"/>
                          <a:ea typeface="PMingLiU"/>
                          <a:cs typeface="Times New Roman"/>
                        </a:rPr>
                        <a:t> Milestone in relation to </a:t>
                      </a:r>
                      <a:r>
                        <a:rPr lang="en-US" sz="1200" b="0" kern="1200">
                          <a:solidFill>
                            <a:schemeClr val="dk1"/>
                          </a:solidFill>
                          <a:effectLst/>
                          <a:latin typeface="Times New Roman"/>
                          <a:ea typeface="PMingLiU"/>
                          <a:cs typeface="Times New Roman"/>
                        </a:rPr>
                        <a:t>further enhancing functionality of the platform and report generation functions, and evaluation of pre-reporting evaluation framework.</a:t>
                      </a:r>
                      <a:endParaRPr lang="en-HK" sz="1200" b="1" kern="1200">
                        <a:solidFill>
                          <a:schemeClr val="dk1"/>
                        </a:solidFill>
                        <a:effectLst/>
                        <a:latin typeface="Times New Roman"/>
                        <a:ea typeface="PMingLiU"/>
                        <a:cs typeface="Times New Roman"/>
                      </a:endParaRPr>
                    </a:p>
                  </a:txBody>
                  <a:tcPr marL="68580" marR="68580" marT="0" marB="0"/>
                </a:tc>
                <a:tc>
                  <a:txBody>
                    <a:bodyPr/>
                    <a:lstStyle/>
                    <a:p>
                      <a:pPr algn="ctr">
                        <a:lnSpc>
                          <a:spcPct val="100000"/>
                        </a:lnSpc>
                        <a:spcAft>
                          <a:spcPts val="800"/>
                        </a:spcAft>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solidFill>
                      <a:schemeClr val="tx1">
                        <a:lumMod val="50000"/>
                        <a:lumOff val="50000"/>
                      </a:schemeClr>
                    </a:solidFill>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extLst>
                  <a:ext uri="{0D108BD9-81ED-4DB2-BD59-A6C34878D82A}">
                    <a16:rowId xmlns:a16="http://schemas.microsoft.com/office/drawing/2014/main" val="2768055437"/>
                  </a:ext>
                </a:extLst>
              </a:tr>
              <a:tr h="773003">
                <a:tc>
                  <a:txBody>
                    <a:bodyPr/>
                    <a:lstStyle/>
                    <a:p>
                      <a:pPr algn="just">
                        <a:lnSpc>
                          <a:spcPct val="100000"/>
                        </a:lnSpc>
                        <a:spcAft>
                          <a:spcPts val="0"/>
                        </a:spcAft>
                      </a:pPr>
                      <a:r>
                        <a:rPr lang="en-US" sz="1200" b="1" kern="1200">
                          <a:solidFill>
                            <a:schemeClr val="dk1"/>
                          </a:solidFill>
                          <a:effectLst/>
                          <a:latin typeface="Times New Roman"/>
                          <a:ea typeface="Aptos" panose="020B0004020202020204" pitchFamily="34" charset="0"/>
                          <a:cs typeface="Times New Roman"/>
                        </a:rPr>
                        <a:t>2nd Milestone (1 June)</a:t>
                      </a:r>
                    </a:p>
                    <a:p>
                      <a:pPr marL="171450" indent="-171450" algn="just">
                        <a:lnSpc>
                          <a:spcPct val="100000"/>
                        </a:lnSpc>
                        <a:spcAft>
                          <a:spcPts val="0"/>
                        </a:spcAft>
                        <a:buFontTx/>
                        <a:buChar char="-"/>
                      </a:pPr>
                      <a:r>
                        <a:rPr lang="en-US" altLang="zh-CN" sz="1200" kern="1200">
                          <a:solidFill>
                            <a:schemeClr val="dk1"/>
                          </a:solidFill>
                          <a:effectLst/>
                          <a:latin typeface="Times New Roman"/>
                          <a:ea typeface="Aptos" panose="020B0004020202020204" pitchFamily="34" charset="0"/>
                          <a:cs typeface="Times New Roman"/>
                        </a:rPr>
                        <a:t>F</a:t>
                      </a:r>
                      <a:r>
                        <a:rPr lang="en-US" sz="1200" kern="1200">
                          <a:solidFill>
                            <a:schemeClr val="dk1"/>
                          </a:solidFill>
                          <a:effectLst/>
                          <a:latin typeface="Times New Roman"/>
                          <a:ea typeface="Aptos" panose="020B0004020202020204" pitchFamily="34" charset="0"/>
                          <a:cs typeface="Times New Roman"/>
                        </a:rPr>
                        <a:t>urther enhancing functionality of website and report generation functions.</a:t>
                      </a:r>
                    </a:p>
                    <a:p>
                      <a:pPr marL="171450" indent="-171450" algn="just">
                        <a:lnSpc>
                          <a:spcPct val="100000"/>
                        </a:lnSpc>
                        <a:spcAft>
                          <a:spcPts val="0"/>
                        </a:spcAft>
                        <a:buFontTx/>
                        <a:buChar char="-"/>
                      </a:pPr>
                      <a:r>
                        <a:rPr lang="en-US" sz="1200" kern="1200">
                          <a:solidFill>
                            <a:schemeClr val="dk1"/>
                          </a:solidFill>
                          <a:effectLst/>
                          <a:latin typeface="Times New Roman"/>
                          <a:ea typeface="Aptos" panose="020B0004020202020204" pitchFamily="34" charset="0"/>
                          <a:cs typeface="Times New Roman"/>
                        </a:rPr>
                        <a:t>Evaluation of pre-reporting evaluation framework.</a:t>
                      </a:r>
                    </a:p>
                    <a:p>
                      <a:pPr marL="171450" indent="-171450" algn="just">
                        <a:lnSpc>
                          <a:spcPct val="100000"/>
                        </a:lnSpc>
                        <a:spcAft>
                          <a:spcPts val="0"/>
                        </a:spcAft>
                        <a:buFontTx/>
                        <a:buChar char="-"/>
                      </a:pPr>
                      <a:r>
                        <a:rPr lang="en-US" sz="1200" kern="1200">
                          <a:solidFill>
                            <a:schemeClr val="dk1"/>
                          </a:solidFill>
                          <a:effectLst/>
                          <a:latin typeface="Times New Roman"/>
                          <a:ea typeface="Aptos" panose="020B0004020202020204" pitchFamily="34" charset="0"/>
                          <a:cs typeface="Times New Roman"/>
                        </a:rPr>
                        <a:t>Explore enhancing the platform and outstanding functionalities.</a:t>
                      </a:r>
                    </a:p>
                  </a:txBody>
                  <a:tcPr marL="68580" marR="68580" marT="0" marB="0"/>
                </a:tc>
                <a:tc>
                  <a:txBody>
                    <a:bodyPr/>
                    <a:lstStyle/>
                    <a:p>
                      <a:pPr algn="ctr">
                        <a:lnSpc>
                          <a:spcPct val="100000"/>
                        </a:lnSpc>
                        <a:spcAft>
                          <a:spcPts val="800"/>
                        </a:spcAft>
                      </a:pPr>
                      <a:endParaRPr lang="en-HK" sz="12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solidFill>
                      <a:srgbClr val="D5E9D3"/>
                    </a:solidFill>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solidFill>
                      <a:srgbClr val="D5E9D3"/>
                    </a:solidFill>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solidFill>
                      <a:schemeClr val="tx1">
                        <a:lumMod val="50000"/>
                        <a:lumOff val="50000"/>
                      </a:schemeClr>
                    </a:solidFill>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8678529"/>
                  </a:ext>
                </a:extLst>
              </a:tr>
              <a:tr h="166337">
                <a:tc>
                  <a:txBody>
                    <a:bodyPr/>
                    <a:lstStyle/>
                    <a:p>
                      <a:pPr marL="0" marR="0" lvl="0" indent="0" algn="just" defTabSz="1219170" rtl="0" eaLnBrk="1" fontAlgn="auto" latinLnBrk="0" hangingPunct="1">
                        <a:lnSpc>
                          <a:spcPct val="100000"/>
                        </a:lnSpc>
                        <a:spcBef>
                          <a:spcPts val="0"/>
                        </a:spcBef>
                        <a:spcAft>
                          <a:spcPts val="800"/>
                        </a:spcAft>
                        <a:buClrTx/>
                        <a:buSzTx/>
                        <a:buFontTx/>
                        <a:buNone/>
                        <a:tabLst/>
                        <a:defRPr/>
                      </a:pPr>
                      <a:r>
                        <a:rPr lang="en-HK" sz="1200" b="1" kern="1200">
                          <a:solidFill>
                            <a:schemeClr val="dk1"/>
                          </a:solidFill>
                          <a:effectLst/>
                          <a:latin typeface="Times New Roman"/>
                          <a:ea typeface="PMingLiU"/>
                          <a:cs typeface="Times New Roman"/>
                        </a:rPr>
                        <a:t>Interim Report and Presentation (1 June)</a:t>
                      </a:r>
                    </a:p>
                  </a:txBody>
                  <a:tcPr marL="68580" marR="68580" marT="0" marB="0"/>
                </a:tc>
                <a:tc>
                  <a:txBody>
                    <a:bodyPr/>
                    <a:lstStyle/>
                    <a:p>
                      <a:pPr algn="ctr">
                        <a:lnSpc>
                          <a:spcPct val="100000"/>
                        </a:lnSpc>
                        <a:spcAft>
                          <a:spcPts val="800"/>
                        </a:spcAft>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solidFill>
                      <a:schemeClr val="tx1">
                        <a:lumMod val="50000"/>
                        <a:lumOff val="50000"/>
                      </a:schemeClr>
                    </a:solidFill>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extLst>
                  <a:ext uri="{0D108BD9-81ED-4DB2-BD59-A6C34878D82A}">
                    <a16:rowId xmlns:a16="http://schemas.microsoft.com/office/drawing/2014/main" val="3953893338"/>
                  </a:ext>
                </a:extLst>
              </a:tr>
              <a:tr h="220938">
                <a:tc>
                  <a:txBody>
                    <a:bodyPr/>
                    <a:lstStyle/>
                    <a:p>
                      <a:pPr algn="just">
                        <a:lnSpc>
                          <a:spcPct val="100000"/>
                        </a:lnSpc>
                        <a:spcAft>
                          <a:spcPts val="800"/>
                        </a:spcAft>
                      </a:pPr>
                      <a:r>
                        <a:rPr lang="en-HK" sz="1200" b="1" kern="1200">
                          <a:solidFill>
                            <a:schemeClr val="dk1"/>
                          </a:solidFill>
                          <a:effectLst/>
                          <a:latin typeface="Times New Roman"/>
                          <a:ea typeface="PMingLiU"/>
                          <a:cs typeface="Times New Roman"/>
                        </a:rPr>
                        <a:t>Project Progress Update 3 (16 June)</a:t>
                      </a:r>
                    </a:p>
                  </a:txBody>
                  <a:tcPr marL="68580" marR="68580" marT="0" marB="0"/>
                </a:tc>
                <a:tc>
                  <a:txBody>
                    <a:bodyPr/>
                    <a:lstStyle/>
                    <a:p>
                      <a:pPr algn="ctr">
                        <a:lnSpc>
                          <a:spcPct val="100000"/>
                        </a:lnSpc>
                        <a:spcAft>
                          <a:spcPts val="800"/>
                        </a:spcAft>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solidFill>
                      <a:schemeClr val="tx2">
                        <a:lumMod val="20000"/>
                        <a:lumOff val="80000"/>
                      </a:schemeClr>
                    </a:solidFill>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extLst>
                  <a:ext uri="{0D108BD9-81ED-4DB2-BD59-A6C34878D82A}">
                    <a16:rowId xmlns:a16="http://schemas.microsoft.com/office/drawing/2014/main" val="1759457776"/>
                  </a:ext>
                </a:extLst>
              </a:tr>
              <a:tr h="581610">
                <a:tc>
                  <a:txBody>
                    <a:bodyPr/>
                    <a:lstStyle/>
                    <a:p>
                      <a:pPr algn="just">
                        <a:lnSpc>
                          <a:spcPct val="100000"/>
                        </a:lnSpc>
                        <a:spcAft>
                          <a:spcPts val="0"/>
                        </a:spcAft>
                      </a:pPr>
                      <a:r>
                        <a:rPr lang="en-US" sz="1200" b="1">
                          <a:effectLst/>
                          <a:latin typeface="Times New Roman"/>
                          <a:ea typeface="Aptos" panose="020B0004020202020204" pitchFamily="34" charset="0"/>
                          <a:cs typeface="Times New Roman"/>
                        </a:rPr>
                        <a:t>3</a:t>
                      </a:r>
                      <a:r>
                        <a:rPr lang="en-US" sz="1200" b="1" baseline="30000">
                          <a:effectLst/>
                          <a:latin typeface="Times New Roman"/>
                          <a:ea typeface="Aptos" panose="020B0004020202020204" pitchFamily="34" charset="0"/>
                          <a:cs typeface="Times New Roman"/>
                        </a:rPr>
                        <a:t>rd</a:t>
                      </a:r>
                      <a:r>
                        <a:rPr lang="en-US" sz="1200" b="1">
                          <a:effectLst/>
                          <a:latin typeface="Times New Roman"/>
                          <a:ea typeface="Aptos" panose="020B0004020202020204" pitchFamily="34" charset="0"/>
                          <a:cs typeface="Times New Roman"/>
                        </a:rPr>
                        <a:t> Milestone (7 July)</a:t>
                      </a:r>
                    </a:p>
                    <a:p>
                      <a:pPr algn="just">
                        <a:lnSpc>
                          <a:spcPct val="100000"/>
                        </a:lnSpc>
                        <a:spcAft>
                          <a:spcPts val="0"/>
                        </a:spcAft>
                      </a:pPr>
                      <a:r>
                        <a:rPr lang="en-US" sz="1200">
                          <a:effectLst/>
                          <a:latin typeface="Times New Roman"/>
                          <a:ea typeface="Aptos" panose="020B0004020202020204" pitchFamily="34" charset="0"/>
                          <a:cs typeface="Times New Roman"/>
                        </a:rPr>
                        <a:t>- Transition from Proof of Concept (POC) to Production.</a:t>
                      </a:r>
                      <a:endParaRPr lang="en-HK" sz="1200">
                        <a:effectLst/>
                        <a:latin typeface="Times New Roman"/>
                        <a:ea typeface="PMingLiU" panose="02020500000000000000" pitchFamily="18" charset="-120"/>
                        <a:cs typeface="Times New Roman"/>
                      </a:endParaRPr>
                    </a:p>
                    <a:p>
                      <a:pPr marL="0" indent="0" algn="just">
                        <a:lnSpc>
                          <a:spcPct val="100000"/>
                        </a:lnSpc>
                        <a:spcAft>
                          <a:spcPts val="0"/>
                        </a:spcAft>
                        <a:buFontTx/>
                        <a:buNone/>
                      </a:pPr>
                      <a:r>
                        <a:rPr lang="en-US" sz="1200">
                          <a:effectLst/>
                          <a:latin typeface="Times New Roman"/>
                          <a:ea typeface="Aptos" panose="020B0004020202020204" pitchFamily="34" charset="0"/>
                          <a:cs typeface="Times New Roman"/>
                        </a:rPr>
                        <a:t>- Finalize platform deployment and conduct user acceptance testing (UAT)</a:t>
                      </a:r>
                    </a:p>
                  </a:txBody>
                  <a:tcPr marL="68580" marR="68580" marT="0" marB="0"/>
                </a:tc>
                <a:tc>
                  <a:txBody>
                    <a:bodyPr/>
                    <a:lstStyle/>
                    <a:p>
                      <a:pPr algn="ctr">
                        <a:lnSpc>
                          <a:spcPct val="100000"/>
                        </a:lnSpc>
                        <a:spcAft>
                          <a:spcPts val="800"/>
                        </a:spcAft>
                      </a:pPr>
                      <a:endParaRPr lang="en-HK" sz="12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solidFill>
                      <a:srgbClr val="EBF4EB"/>
                    </a:solidFill>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solidFill>
                      <a:srgbClr val="EBF4EB"/>
                    </a:solidFill>
                  </a:tcPr>
                </a:tc>
                <a:tc>
                  <a:txBody>
                    <a:bodyPr/>
                    <a:lstStyle/>
                    <a:p>
                      <a:pPr algn="ctr">
                        <a:lnSpc>
                          <a:spcPct val="100000"/>
                        </a:lnSpc>
                      </a:pPr>
                      <a:endParaRPr lang="en-HK" sz="1200">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4212823818"/>
                  </a:ext>
                </a:extLst>
              </a:tr>
              <a:tr h="279438">
                <a:tc>
                  <a:txBody>
                    <a:bodyPr/>
                    <a:lstStyle/>
                    <a:p>
                      <a:pPr marL="0" marR="0" lvl="0" indent="0" algn="just" defTabSz="1219170" rtl="0" eaLnBrk="1" fontAlgn="auto" latinLnBrk="0" hangingPunct="1">
                        <a:lnSpc>
                          <a:spcPct val="100000"/>
                        </a:lnSpc>
                        <a:spcBef>
                          <a:spcPts val="0"/>
                        </a:spcBef>
                        <a:spcAft>
                          <a:spcPts val="800"/>
                        </a:spcAft>
                        <a:buClrTx/>
                        <a:buSzTx/>
                        <a:buFontTx/>
                        <a:buNone/>
                        <a:tabLst/>
                        <a:defRPr/>
                      </a:pPr>
                      <a:r>
                        <a:rPr lang="en-HK" sz="1200" b="1" kern="1200">
                          <a:solidFill>
                            <a:schemeClr val="dk1"/>
                          </a:solidFill>
                          <a:effectLst/>
                          <a:latin typeface="Times New Roman"/>
                          <a:ea typeface="PMingLiU"/>
                          <a:cs typeface="Times New Roman"/>
                        </a:rPr>
                        <a:t>Project Progress Update 4 (7 July)</a:t>
                      </a:r>
                    </a:p>
                  </a:txBody>
                  <a:tcPr marL="68580" marR="68580" marT="0" marB="0"/>
                </a:tc>
                <a:tc>
                  <a:txBody>
                    <a:bodyPr/>
                    <a:lstStyle/>
                    <a:p>
                      <a:pPr algn="ctr">
                        <a:lnSpc>
                          <a:spcPct val="100000"/>
                        </a:lnSpc>
                        <a:spcAft>
                          <a:spcPts val="800"/>
                        </a:spcAft>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tc>
                <a:tc>
                  <a:txBody>
                    <a:bodyPr/>
                    <a:lstStyle/>
                    <a:p>
                      <a:pPr algn="ctr">
                        <a:lnSpc>
                          <a:spcPct val="100000"/>
                        </a:lnSpc>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978678216"/>
                  </a:ext>
                </a:extLst>
              </a:tr>
              <a:tr h="279438">
                <a:tc>
                  <a:txBody>
                    <a:bodyPr/>
                    <a:lstStyle/>
                    <a:p>
                      <a:pPr algn="just">
                        <a:lnSpc>
                          <a:spcPct val="100000"/>
                        </a:lnSpc>
                        <a:spcAft>
                          <a:spcPts val="800"/>
                        </a:spcAft>
                      </a:pPr>
                      <a:r>
                        <a:rPr lang="en-HK" sz="1200" b="1" kern="1200">
                          <a:solidFill>
                            <a:schemeClr val="dk1"/>
                          </a:solidFill>
                          <a:effectLst/>
                          <a:latin typeface="Times New Roman"/>
                          <a:ea typeface="PMingLiU"/>
                          <a:cs typeface="Times New Roman"/>
                        </a:rPr>
                        <a:t>Project Report  (18 July)</a:t>
                      </a:r>
                    </a:p>
                  </a:txBody>
                  <a:tcPr marL="68580" marR="68580" marT="0" marB="0"/>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4250249525"/>
                  </a:ext>
                </a:extLst>
              </a:tr>
              <a:tr h="173346">
                <a:tc>
                  <a:txBody>
                    <a:bodyPr/>
                    <a:lstStyle/>
                    <a:p>
                      <a:pPr algn="just">
                        <a:lnSpc>
                          <a:spcPct val="100000"/>
                        </a:lnSpc>
                        <a:spcAft>
                          <a:spcPts val="800"/>
                        </a:spcAft>
                      </a:pPr>
                      <a:r>
                        <a:rPr lang="en-HK" sz="1200" b="1" kern="1200">
                          <a:solidFill>
                            <a:schemeClr val="dk1"/>
                          </a:solidFill>
                          <a:effectLst/>
                          <a:latin typeface="Times New Roman"/>
                          <a:ea typeface="PMingLiU"/>
                          <a:cs typeface="Times New Roman"/>
                        </a:rPr>
                        <a:t>Oral Examination (End of July)</a:t>
                      </a:r>
                    </a:p>
                  </a:txBody>
                  <a:tcPr marL="68580" marR="68580" marT="0" marB="0"/>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cs typeface="Times New Roman" panose="02020603050405020304" pitchFamily="18" charset="0"/>
                      </a:endParaRPr>
                    </a:p>
                  </a:txBody>
                  <a:tcPr/>
                </a:tc>
                <a:tc>
                  <a:txBody>
                    <a:bodyPr/>
                    <a:lstStyle/>
                    <a:p>
                      <a:pPr marL="0" algn="ctr" defTabSz="1219170" rtl="0" eaLnBrk="1" latinLnBrk="0" hangingPunct="1">
                        <a:lnSpc>
                          <a:spcPct val="100000"/>
                        </a:lnSpc>
                        <a:spcAft>
                          <a:spcPts val="800"/>
                        </a:spcAft>
                      </a:pPr>
                      <a:endParaRPr lang="en-HK" sz="1200" kern="1200">
                        <a:solidFill>
                          <a:schemeClr val="dk1"/>
                        </a:solidFill>
                        <a:effectLst/>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3959398640"/>
                  </a:ext>
                </a:extLst>
              </a:tr>
            </a:tbl>
          </a:graphicData>
        </a:graphic>
      </p:graphicFrame>
      <p:sp>
        <p:nvSpPr>
          <p:cNvPr id="6" name="Rectangle 5">
            <a:extLst>
              <a:ext uri="{FF2B5EF4-FFF2-40B4-BE49-F238E27FC236}">
                <a16:creationId xmlns:a16="http://schemas.microsoft.com/office/drawing/2014/main" id="{58EC62E5-B107-B0EE-922C-EB86AD5913FD}"/>
              </a:ext>
            </a:extLst>
          </p:cNvPr>
          <p:cNvSpPr/>
          <p:nvPr/>
        </p:nvSpPr>
        <p:spPr>
          <a:xfrm>
            <a:off x="7197213" y="1175008"/>
            <a:ext cx="4092475" cy="2163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HK" sz="1400">
                <a:latin typeface="Times New Roman" panose="02020603050405020304" pitchFamily="18" charset="0"/>
                <a:cs typeface="Times New Roman" panose="02020603050405020304" pitchFamily="18" charset="0"/>
              </a:rPr>
              <a:t>Month</a:t>
            </a:r>
          </a:p>
        </p:txBody>
      </p:sp>
    </p:spTree>
    <p:extLst>
      <p:ext uri="{BB962C8B-B14F-4D97-AF65-F5344CB8AC3E}">
        <p14:creationId xmlns:p14="http://schemas.microsoft.com/office/powerpoint/2010/main" val="97932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9B25F-177F-099E-4DFB-3FBE566AC57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430344-3821-B194-9AAF-6A7D36414605}"/>
              </a:ext>
            </a:extLst>
          </p:cNvPr>
          <p:cNvSpPr>
            <a:spLocks noGrp="1"/>
          </p:cNvSpPr>
          <p:nvPr>
            <p:ph type="title"/>
          </p:nvPr>
        </p:nvSpPr>
        <p:spPr>
          <a:xfrm>
            <a:off x="2997623" y="205562"/>
            <a:ext cx="6196754"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Next Steps – Testing and Evaluating</a:t>
            </a:r>
            <a:endParaRPr lang="en-US" sz="24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127F6F58-21BF-0785-F64C-F2894E9CA533}"/>
              </a:ext>
            </a:extLst>
          </p:cNvPr>
          <p:cNvSpPr/>
          <p:nvPr/>
        </p:nvSpPr>
        <p:spPr>
          <a:xfrm>
            <a:off x="521277" y="894735"/>
            <a:ext cx="11149446" cy="5213065"/>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1B4B25E-09EA-70EE-09BC-730171BA2B8A}"/>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17</a:t>
            </a:fld>
            <a:endParaRPr lang="en-US" sz="1600"/>
          </a:p>
        </p:txBody>
      </p:sp>
      <p:sp>
        <p:nvSpPr>
          <p:cNvPr id="3" name="TextBox 2">
            <a:extLst>
              <a:ext uri="{FF2B5EF4-FFF2-40B4-BE49-F238E27FC236}">
                <a16:creationId xmlns:a16="http://schemas.microsoft.com/office/drawing/2014/main" id="{A3D449E8-D4B3-41DD-51B0-B9DE6929E130}"/>
              </a:ext>
            </a:extLst>
          </p:cNvPr>
          <p:cNvSpPr txBox="1"/>
          <p:nvPr/>
        </p:nvSpPr>
        <p:spPr>
          <a:xfrm>
            <a:off x="760210" y="1125501"/>
            <a:ext cx="10553597" cy="4745851"/>
          </a:xfrm>
          <a:prstGeom prst="rect">
            <a:avLst/>
          </a:prstGeom>
          <a:noFill/>
        </p:spPr>
        <p:txBody>
          <a:bodyPr wrap="square" lIns="91440" tIns="45720" rIns="91440" bIns="45720" anchor="t">
            <a:spAutoFit/>
          </a:bodyPr>
          <a:lstStyle/>
          <a:p>
            <a:pPr marL="450850" indent="-6350" algn="just">
              <a:lnSpc>
                <a:spcPct val="107000"/>
              </a:lnSpc>
              <a:spcAft>
                <a:spcPts val="800"/>
              </a:spcAft>
              <a:buNone/>
            </a:pPr>
            <a:r>
              <a:rPr lang="en-US" sz="1800" kern="100">
                <a:solidFill>
                  <a:srgbClr val="000000"/>
                </a:solidFill>
                <a:effectLst/>
                <a:latin typeface="Times New Roman" panose="02020603050405020304" pitchFamily="18" charset="0"/>
                <a:ea typeface="DengXian" panose="02010600030101010101" pitchFamily="2" charset="-122"/>
              </a:rPr>
              <a:t>Upon completion of the platform, we intend to evaluate its performance using the following performance metrics and evaluation data. </a:t>
            </a:r>
            <a:endParaRPr lang="en-GB" sz="1800" kern="100">
              <a:solidFill>
                <a:srgbClr val="000000"/>
              </a:solidFill>
              <a:effectLst/>
              <a:latin typeface="Times New Roman" panose="02020603050405020304" pitchFamily="18" charset="0"/>
              <a:ea typeface="Times New Roman" panose="02020603050405020304" pitchFamily="18" charset="0"/>
            </a:endParaRPr>
          </a:p>
          <a:p>
            <a:pPr marL="450850" indent="-6350" algn="just">
              <a:lnSpc>
                <a:spcPct val="107000"/>
              </a:lnSpc>
              <a:spcAft>
                <a:spcPts val="800"/>
              </a:spcAft>
              <a:buNone/>
            </a:pPr>
            <a:endParaRPr lang="en-US" sz="1800" kern="100">
              <a:solidFill>
                <a:srgbClr val="000000"/>
              </a:solidFill>
              <a:effectLst/>
              <a:latin typeface="Times New Roman" panose="02020603050405020304" pitchFamily="18" charset="0"/>
              <a:ea typeface="DengXian" panose="02010600030101010101" pitchFamily="2" charset="-122"/>
            </a:endParaRPr>
          </a:p>
          <a:p>
            <a:pPr marL="450850" indent="-6350" algn="just">
              <a:lnSpc>
                <a:spcPct val="107000"/>
              </a:lnSpc>
              <a:spcAft>
                <a:spcPts val="800"/>
              </a:spcAft>
              <a:buNone/>
            </a:pPr>
            <a:r>
              <a:rPr lang="en-US" b="1" kern="100">
                <a:solidFill>
                  <a:srgbClr val="000000"/>
                </a:solidFill>
                <a:latin typeface="Times New Roman" panose="02020603050405020304" pitchFamily="18" charset="0"/>
                <a:ea typeface="DengXian" panose="02010600030101010101" pitchFamily="2" charset="-122"/>
              </a:rPr>
              <a:t>Rule-based Severity Classification Model</a:t>
            </a:r>
            <a:endParaRPr lang="en-GB" sz="1800" b="1" kern="100">
              <a:solidFill>
                <a:srgbClr val="000000"/>
              </a:solidFill>
              <a:effectLst/>
              <a:latin typeface="Times New Roman" panose="02020603050405020304" pitchFamily="18" charset="0"/>
              <a:ea typeface="Times New Roman" panose="02020603050405020304" pitchFamily="18" charset="0"/>
            </a:endParaRPr>
          </a:p>
          <a:p>
            <a:pPr marL="730250" indent="-285750" algn="just">
              <a:lnSpc>
                <a:spcPct val="107000"/>
              </a:lnSpc>
              <a:spcAft>
                <a:spcPts val="800"/>
              </a:spcAft>
              <a:buFont typeface="Wingdings" panose="05000000000000000000" pitchFamily="2" charset="2"/>
              <a:buChar char="v"/>
            </a:pPr>
            <a:r>
              <a:rPr lang="en-GB" sz="1800" kern="100">
                <a:solidFill>
                  <a:srgbClr val="000000"/>
                </a:solidFill>
                <a:effectLst/>
                <a:latin typeface="Times New Roman"/>
                <a:ea typeface="DengXian"/>
                <a:cs typeface="Times New Roman"/>
              </a:rPr>
              <a:t>The rule-based severity classification model </a:t>
            </a:r>
            <a:r>
              <a:rPr lang="en-GB" kern="100">
                <a:solidFill>
                  <a:srgbClr val="000000"/>
                </a:solidFill>
                <a:latin typeface="Times New Roman"/>
                <a:ea typeface="DengXian"/>
                <a:cs typeface="Times New Roman"/>
              </a:rPr>
              <a:t>may be</a:t>
            </a:r>
            <a:r>
              <a:rPr lang="en-GB" sz="1800" kern="100">
                <a:solidFill>
                  <a:srgbClr val="000000"/>
                </a:solidFill>
                <a:effectLst/>
                <a:latin typeface="Times New Roman"/>
                <a:ea typeface="DengXian"/>
                <a:cs typeface="Times New Roman"/>
              </a:rPr>
              <a:t> evaluated using </a:t>
            </a:r>
            <a:r>
              <a:rPr lang="en-GB" sz="1800" b="1" kern="100">
                <a:solidFill>
                  <a:srgbClr val="0070C0"/>
                </a:solidFill>
                <a:effectLst/>
                <a:latin typeface="Times New Roman"/>
                <a:ea typeface="DengXian"/>
                <a:cs typeface="Times New Roman"/>
              </a:rPr>
              <a:t>F1 score</a:t>
            </a:r>
            <a:r>
              <a:rPr lang="en-GB" sz="1800" kern="100">
                <a:solidFill>
                  <a:srgbClr val="000000"/>
                </a:solidFill>
                <a:effectLst/>
                <a:latin typeface="Times New Roman"/>
                <a:ea typeface="DengXian"/>
                <a:cs typeface="Times New Roman"/>
              </a:rPr>
              <a:t>.</a:t>
            </a:r>
          </a:p>
          <a:p>
            <a:pPr marL="730250" indent="-285750" algn="just">
              <a:lnSpc>
                <a:spcPct val="107000"/>
              </a:lnSpc>
              <a:spcAft>
                <a:spcPts val="800"/>
              </a:spcAft>
              <a:buFont typeface="Wingdings" panose="05000000000000000000" pitchFamily="2" charset="2"/>
              <a:buChar char="v"/>
            </a:pPr>
            <a:r>
              <a:rPr lang="en-GB" sz="1800" kern="100">
                <a:solidFill>
                  <a:srgbClr val="000000"/>
                </a:solidFill>
                <a:effectLst/>
                <a:latin typeface="Times New Roman"/>
                <a:ea typeface="DengXian"/>
                <a:cs typeface="Times New Roman"/>
              </a:rPr>
              <a:t>We </a:t>
            </a:r>
            <a:r>
              <a:rPr lang="en-GB" kern="100">
                <a:solidFill>
                  <a:srgbClr val="000000"/>
                </a:solidFill>
                <a:latin typeface="Times New Roman"/>
                <a:ea typeface="DengXian"/>
                <a:cs typeface="Times New Roman"/>
              </a:rPr>
              <a:t>may use the</a:t>
            </a:r>
            <a:r>
              <a:rPr lang="en-GB" sz="1800" kern="100">
                <a:solidFill>
                  <a:srgbClr val="000000"/>
                </a:solidFill>
                <a:effectLst/>
                <a:latin typeface="Times New Roman"/>
                <a:ea typeface="DengXian"/>
                <a:cs typeface="Times New Roman"/>
              </a:rPr>
              <a:t> </a:t>
            </a:r>
            <a:r>
              <a:rPr lang="en-GB" sz="1800" kern="100" err="1">
                <a:solidFill>
                  <a:srgbClr val="000000"/>
                </a:solidFill>
                <a:effectLst/>
                <a:latin typeface="Times New Roman"/>
                <a:ea typeface="DengXian"/>
                <a:cs typeface="Times New Roman"/>
              </a:rPr>
              <a:t>EuRepoC</a:t>
            </a:r>
            <a:r>
              <a:rPr lang="en-GB" sz="1800" kern="100">
                <a:solidFill>
                  <a:srgbClr val="000000"/>
                </a:solidFill>
                <a:effectLst/>
                <a:latin typeface="Times New Roman"/>
                <a:ea typeface="DengXian"/>
                <a:cs typeface="Times New Roman"/>
              </a:rPr>
              <a:t> global cyber incident dataset that contains 3,416 annotated global cyber incidents spanning between January 1, 2000, to December 31, 2024 [1].</a:t>
            </a:r>
          </a:p>
          <a:p>
            <a:pPr marL="450850" indent="-6350" algn="just">
              <a:lnSpc>
                <a:spcPct val="107000"/>
              </a:lnSpc>
              <a:spcAft>
                <a:spcPts val="800"/>
              </a:spcAft>
              <a:buNone/>
            </a:pPr>
            <a:endParaRPr lang="en-GB" sz="1800" kern="100">
              <a:solidFill>
                <a:srgbClr val="000000"/>
              </a:solidFill>
              <a:effectLst/>
              <a:latin typeface="Times New Roman" panose="02020603050405020304" pitchFamily="18" charset="0"/>
              <a:ea typeface="DengXian" panose="02010600030101010101" pitchFamily="2" charset="-122"/>
            </a:endParaRPr>
          </a:p>
          <a:p>
            <a:pPr marL="450850" indent="-6350" algn="just">
              <a:lnSpc>
                <a:spcPct val="107000"/>
              </a:lnSpc>
              <a:spcAft>
                <a:spcPts val="800"/>
              </a:spcAft>
              <a:buNone/>
            </a:pPr>
            <a:r>
              <a:rPr lang="en-GB" b="1" kern="100">
                <a:solidFill>
                  <a:srgbClr val="000000"/>
                </a:solidFill>
                <a:latin typeface="Times New Roman" panose="02020603050405020304" pitchFamily="18" charset="0"/>
                <a:ea typeface="DengXian" panose="02010600030101010101" pitchFamily="2" charset="-122"/>
              </a:rPr>
              <a:t>AI-powered Input Assistant and LLM Advisor</a:t>
            </a:r>
          </a:p>
          <a:p>
            <a:pPr marL="730250" indent="-285750" algn="just">
              <a:lnSpc>
                <a:spcPct val="107000"/>
              </a:lnSpc>
              <a:spcAft>
                <a:spcPts val="800"/>
              </a:spcAft>
              <a:buFont typeface="Wingdings" panose="05000000000000000000" pitchFamily="2" charset="2"/>
              <a:buChar char="v"/>
            </a:pPr>
            <a:r>
              <a:rPr lang="en-GB" sz="1800" kern="100">
                <a:solidFill>
                  <a:srgbClr val="000000"/>
                </a:solidFill>
                <a:effectLst/>
                <a:latin typeface="Times New Roman"/>
                <a:ea typeface="DengXian"/>
                <a:cs typeface="Times New Roman"/>
              </a:rPr>
              <a:t>The AI-powered Input Assistant and LLM Advisor </a:t>
            </a:r>
            <a:r>
              <a:rPr lang="en-GB" kern="100">
                <a:solidFill>
                  <a:srgbClr val="000000"/>
                </a:solidFill>
                <a:latin typeface="Times New Roman"/>
                <a:ea typeface="DengXian"/>
                <a:cs typeface="Times New Roman"/>
              </a:rPr>
              <a:t>may</a:t>
            </a:r>
            <a:r>
              <a:rPr lang="en-GB" sz="1800" kern="100">
                <a:solidFill>
                  <a:srgbClr val="000000"/>
                </a:solidFill>
                <a:effectLst/>
                <a:latin typeface="Times New Roman"/>
                <a:ea typeface="DengXian"/>
                <a:cs typeface="Times New Roman"/>
              </a:rPr>
              <a:t> be evaluated using the </a:t>
            </a:r>
            <a:r>
              <a:rPr lang="en-GB" sz="1800" b="1" kern="100">
                <a:solidFill>
                  <a:srgbClr val="0070C0"/>
                </a:solidFill>
                <a:effectLst/>
                <a:latin typeface="Times New Roman"/>
                <a:ea typeface="DengXian"/>
                <a:cs typeface="Times New Roman"/>
              </a:rPr>
              <a:t>RAGA framework</a:t>
            </a:r>
            <a:r>
              <a:rPr lang="en-GB" sz="1800" kern="100">
                <a:solidFill>
                  <a:srgbClr val="000000"/>
                </a:solidFill>
                <a:effectLst/>
                <a:latin typeface="Times New Roman"/>
                <a:ea typeface="DengXian"/>
                <a:cs typeface="Times New Roman"/>
              </a:rPr>
              <a:t>, which assesses context precision/recall and answer faithfulness/relevancy [2]. </a:t>
            </a:r>
          </a:p>
          <a:p>
            <a:pPr marL="730250" indent="-285750" algn="just">
              <a:lnSpc>
                <a:spcPct val="107000"/>
              </a:lnSpc>
              <a:spcAft>
                <a:spcPts val="800"/>
              </a:spcAft>
              <a:buFont typeface="Wingdings" panose="05000000000000000000" pitchFamily="2" charset="2"/>
              <a:buChar char="v"/>
            </a:pPr>
            <a:r>
              <a:rPr lang="en-GB" sz="1800" kern="100">
                <a:solidFill>
                  <a:srgbClr val="000000"/>
                </a:solidFill>
                <a:effectLst/>
                <a:latin typeface="Times New Roman"/>
                <a:ea typeface="DengXian"/>
                <a:cs typeface="Times New Roman"/>
              </a:rPr>
              <a:t>The evaluation dataset </a:t>
            </a:r>
            <a:r>
              <a:rPr lang="en-GB" kern="100">
                <a:solidFill>
                  <a:srgbClr val="000000"/>
                </a:solidFill>
                <a:latin typeface="Times New Roman"/>
                <a:ea typeface="DengXian"/>
                <a:cs typeface="Times New Roman"/>
              </a:rPr>
              <a:t>may</a:t>
            </a:r>
            <a:r>
              <a:rPr lang="en-GB" sz="1800" kern="100">
                <a:solidFill>
                  <a:srgbClr val="000000"/>
                </a:solidFill>
                <a:effectLst/>
                <a:latin typeface="Times New Roman"/>
                <a:ea typeface="DengXian"/>
                <a:cs typeface="Times New Roman"/>
              </a:rPr>
              <a:t> include real-world cybersecurity incident scenarios from PCPD, HKCERT, HKMA, and media reports, as well as simulated incidents from international repositories.</a:t>
            </a:r>
          </a:p>
        </p:txBody>
      </p:sp>
      <p:sp>
        <p:nvSpPr>
          <p:cNvPr id="10" name="TextBox 9">
            <a:extLst>
              <a:ext uri="{FF2B5EF4-FFF2-40B4-BE49-F238E27FC236}">
                <a16:creationId xmlns:a16="http://schemas.microsoft.com/office/drawing/2014/main" id="{FBAF2365-D996-041C-2562-F1BB19760530}"/>
              </a:ext>
            </a:extLst>
          </p:cNvPr>
          <p:cNvSpPr txBox="1"/>
          <p:nvPr/>
        </p:nvSpPr>
        <p:spPr>
          <a:xfrm>
            <a:off x="408939" y="6167374"/>
            <a:ext cx="11261783" cy="646331"/>
          </a:xfrm>
          <a:prstGeom prst="rect">
            <a:avLst/>
          </a:prstGeom>
          <a:noFill/>
        </p:spPr>
        <p:txBody>
          <a:bodyPr wrap="square">
            <a:spAutoFit/>
          </a:bodyPr>
          <a:lstStyle/>
          <a:p>
            <a:pPr lvl="0" algn="just"/>
            <a:r>
              <a:rPr lang="en-US" sz="1200" kern="100">
                <a:solidFill>
                  <a:srgbClr val="000000"/>
                </a:solidFill>
                <a:effectLst/>
                <a:latin typeface="Times New Roman" panose="02020603050405020304" pitchFamily="18" charset="0"/>
                <a:ea typeface="Times New Roman" panose="02020603050405020304" pitchFamily="18" charset="0"/>
              </a:rPr>
              <a:t>[1] European Repository of Cyber Incidents, “</a:t>
            </a:r>
            <a:r>
              <a:rPr lang="en-US" sz="1200" kern="100" err="1">
                <a:solidFill>
                  <a:srgbClr val="000000"/>
                </a:solidFill>
                <a:effectLst/>
                <a:latin typeface="Times New Roman" panose="02020603050405020304" pitchFamily="18" charset="0"/>
                <a:ea typeface="Times New Roman" panose="02020603050405020304" pitchFamily="18" charset="0"/>
              </a:rPr>
              <a:t>EuRepoC</a:t>
            </a:r>
            <a:r>
              <a:rPr lang="en-US" sz="1200" kern="100">
                <a:solidFill>
                  <a:srgbClr val="000000"/>
                </a:solidFill>
                <a:effectLst/>
                <a:latin typeface="Times New Roman" panose="02020603050405020304" pitchFamily="18" charset="0"/>
                <a:ea typeface="Times New Roman" panose="02020603050405020304" pitchFamily="18" charset="0"/>
              </a:rPr>
              <a:t> Database”.  [Online]. </a:t>
            </a:r>
            <a:r>
              <a:rPr lang="en-US" sz="1200" kern="100" err="1">
                <a:solidFill>
                  <a:srgbClr val="000000"/>
                </a:solidFill>
                <a:effectLst/>
                <a:latin typeface="Times New Roman" panose="02020603050405020304" pitchFamily="18" charset="0"/>
                <a:ea typeface="Times New Roman" panose="02020603050405020304" pitchFamily="18" charset="0"/>
              </a:rPr>
              <a:t>Avaliable</a:t>
            </a:r>
            <a:r>
              <a:rPr lang="en-US" sz="1200" kern="100">
                <a:solidFill>
                  <a:srgbClr val="000000"/>
                </a:solidFill>
                <a:effectLst/>
                <a:latin typeface="Times New Roman" panose="02020603050405020304" pitchFamily="18" charset="0"/>
                <a:ea typeface="Times New Roman" panose="02020603050405020304" pitchFamily="18" charset="0"/>
              </a:rPr>
              <a:t>: https://eurepoc.eu/database/</a:t>
            </a:r>
          </a:p>
          <a:p>
            <a:pPr lvl="0" algn="just"/>
            <a:r>
              <a:rPr lang="en-GB" sz="1200" kern="100">
                <a:solidFill>
                  <a:srgbClr val="000000"/>
                </a:solidFill>
                <a:effectLst/>
                <a:latin typeface="Times New Roman" panose="02020603050405020304" pitchFamily="18" charset="0"/>
                <a:ea typeface="Times New Roman" panose="02020603050405020304" pitchFamily="18" charset="0"/>
              </a:rPr>
              <a:t>[2] Es, S., James, J., Anke, L. E., &amp; </a:t>
            </a:r>
            <a:r>
              <a:rPr lang="en-GB" sz="1200" kern="100" err="1">
                <a:solidFill>
                  <a:srgbClr val="000000"/>
                </a:solidFill>
                <a:effectLst/>
                <a:latin typeface="Times New Roman" panose="02020603050405020304" pitchFamily="18" charset="0"/>
                <a:ea typeface="Times New Roman" panose="02020603050405020304" pitchFamily="18" charset="0"/>
              </a:rPr>
              <a:t>Schockaert</a:t>
            </a:r>
            <a:r>
              <a:rPr lang="en-GB" sz="1200" kern="100">
                <a:solidFill>
                  <a:srgbClr val="000000"/>
                </a:solidFill>
                <a:effectLst/>
                <a:latin typeface="Times New Roman" panose="02020603050405020304" pitchFamily="18" charset="0"/>
                <a:ea typeface="Times New Roman" panose="02020603050405020304" pitchFamily="18" charset="0"/>
              </a:rPr>
              <a:t>, S. (2024, March). Ragas: Automated evaluation of retrieval augmented generation. In Proceedings of the 18th Conference of the European Chapter of the Association for Computational Linguistics: System Demonstrations (pp. 150-158).</a:t>
            </a:r>
          </a:p>
        </p:txBody>
      </p:sp>
    </p:spTree>
    <p:extLst>
      <p:ext uri="{BB962C8B-B14F-4D97-AF65-F5344CB8AC3E}">
        <p14:creationId xmlns:p14="http://schemas.microsoft.com/office/powerpoint/2010/main" val="758294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C8ABAB-24F3-C942-9294-FAA7A6988BEC}"/>
              </a:ext>
            </a:extLst>
          </p:cNvPr>
          <p:cNvSpPr>
            <a:spLocks noGrp="1"/>
          </p:cNvSpPr>
          <p:nvPr>
            <p:ph type="body" idx="1"/>
          </p:nvPr>
        </p:nvSpPr>
        <p:spPr/>
        <p:txBody>
          <a:bodyPr/>
          <a:lstStyle/>
          <a:p>
            <a:r>
              <a:rPr lang="en-US" sz="2650">
                <a:latin typeface="Arial"/>
                <a:cs typeface="Arial"/>
              </a:rPr>
              <a:t>Thank You</a:t>
            </a:r>
            <a:endParaRPr lang="en-US"/>
          </a:p>
        </p:txBody>
      </p:sp>
      <p:sp>
        <p:nvSpPr>
          <p:cNvPr id="4" name="Slide Number Placeholder 3">
            <a:extLst>
              <a:ext uri="{FF2B5EF4-FFF2-40B4-BE49-F238E27FC236}">
                <a16:creationId xmlns:a16="http://schemas.microsoft.com/office/drawing/2014/main" id="{3E072C12-AFDF-B187-24B4-F85CB2753E07}"/>
              </a:ext>
            </a:extLst>
          </p:cNvPr>
          <p:cNvSpPr>
            <a:spLocks noGrp="1"/>
          </p:cNvSpPr>
          <p:nvPr>
            <p:ph type="sldNum" sz="quarter" idx="12"/>
          </p:nvPr>
        </p:nvSpPr>
        <p:spPr/>
        <p:txBody>
          <a:bodyPr/>
          <a:lstStyle/>
          <a:p>
            <a:fld id="{FAD294BC-9438-4D92-A135-FC649997F4CC}" type="slidenum">
              <a:rPr lang="en-US" smtClean="0"/>
              <a:t>18</a:t>
            </a:fld>
            <a:endParaRPr lang="en-US"/>
          </a:p>
        </p:txBody>
      </p:sp>
    </p:spTree>
    <p:extLst>
      <p:ext uri="{BB962C8B-B14F-4D97-AF65-F5344CB8AC3E}">
        <p14:creationId xmlns:p14="http://schemas.microsoft.com/office/powerpoint/2010/main" val="341977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B21CD-7789-2426-5B08-8E74668D212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A3C2257-240E-5DEC-881E-6E6F7373D843}"/>
              </a:ext>
            </a:extLst>
          </p:cNvPr>
          <p:cNvSpPr>
            <a:spLocks noGrp="1"/>
          </p:cNvSpPr>
          <p:nvPr>
            <p:ph type="title"/>
          </p:nvPr>
        </p:nvSpPr>
        <p:spPr>
          <a:xfrm>
            <a:off x="2713096" y="362880"/>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Agenda</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64C97379-3F5F-ECBF-5297-2A577A222E71}"/>
              </a:ext>
            </a:extLst>
          </p:cNvPr>
          <p:cNvSpPr/>
          <p:nvPr/>
        </p:nvSpPr>
        <p:spPr>
          <a:xfrm>
            <a:off x="521277" y="1101213"/>
            <a:ext cx="11149446" cy="5240593"/>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7564E7-28EB-A03E-1115-F90008E15F31}"/>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2</a:t>
            </a:fld>
            <a:endParaRPr lang="en-US" sz="1600"/>
          </a:p>
        </p:txBody>
      </p:sp>
      <p:sp>
        <p:nvSpPr>
          <p:cNvPr id="18" name="TextBox 17">
            <a:extLst>
              <a:ext uri="{FF2B5EF4-FFF2-40B4-BE49-F238E27FC236}">
                <a16:creationId xmlns:a16="http://schemas.microsoft.com/office/drawing/2014/main" id="{F3A5E7B3-AAFD-31C5-D62F-E033CDFF6C68}"/>
              </a:ext>
            </a:extLst>
          </p:cNvPr>
          <p:cNvSpPr txBox="1"/>
          <p:nvPr/>
        </p:nvSpPr>
        <p:spPr>
          <a:xfrm>
            <a:off x="760210" y="1229029"/>
            <a:ext cx="10553597" cy="2041585"/>
          </a:xfrm>
          <a:prstGeom prst="rect">
            <a:avLst/>
          </a:prstGeom>
          <a:noFill/>
        </p:spPr>
        <p:txBody>
          <a:bodyPr wrap="square" lIns="91440" tIns="45720" rIns="91440" bIns="45720" anchor="t">
            <a:spAutoFit/>
          </a:bodyPr>
          <a:lstStyle/>
          <a:p>
            <a:pPr marL="285750" indent="-285750">
              <a:spcAft>
                <a:spcPts val="800"/>
              </a:spcAft>
              <a:buFont typeface="Wingdings,Sans-Serif" panose="05000000000000000000" pitchFamily="2" charset="2"/>
              <a:buChar char="v"/>
            </a:pPr>
            <a:r>
              <a:rPr lang="en-US" sz="2000">
                <a:latin typeface="Times New Roman"/>
                <a:cs typeface="Times New Roman"/>
              </a:rPr>
              <a:t>Project Overview Recap</a:t>
            </a:r>
          </a:p>
          <a:p>
            <a:pPr marL="285750" indent="-285750">
              <a:spcAft>
                <a:spcPts val="800"/>
              </a:spcAft>
              <a:buFont typeface="Wingdings,Sans-Serif" panose="05000000000000000000" pitchFamily="2" charset="2"/>
              <a:buChar char="v"/>
            </a:pPr>
            <a:r>
              <a:rPr lang="en-US" sz="2000">
                <a:latin typeface="Times New Roman"/>
                <a:cs typeface="Times New Roman"/>
              </a:rPr>
              <a:t>Interim Report</a:t>
            </a:r>
          </a:p>
          <a:p>
            <a:pPr marL="742950" lvl="1" indent="-285750">
              <a:spcAft>
                <a:spcPts val="800"/>
              </a:spcAft>
              <a:buFont typeface="Wingdings" panose="05000000000000000000" pitchFamily="2" charset="2"/>
              <a:buChar char="§"/>
            </a:pPr>
            <a:r>
              <a:rPr lang="en-US" sz="2000">
                <a:latin typeface="Times New Roman"/>
                <a:cs typeface="Times New Roman"/>
              </a:rPr>
              <a:t>Progress to Date</a:t>
            </a:r>
          </a:p>
          <a:p>
            <a:pPr marL="742950" lvl="1" indent="-285750">
              <a:spcAft>
                <a:spcPts val="800"/>
              </a:spcAft>
              <a:buFont typeface="Wingdings" panose="05000000000000000000" pitchFamily="2" charset="2"/>
              <a:buChar char="§"/>
            </a:pPr>
            <a:r>
              <a:rPr lang="en-US" sz="2000">
                <a:latin typeface="Times New Roman"/>
                <a:cs typeface="Times New Roman"/>
              </a:rPr>
              <a:t>Challenges and Solutions</a:t>
            </a:r>
          </a:p>
          <a:p>
            <a:pPr marL="742950" lvl="1" indent="-285750">
              <a:spcAft>
                <a:spcPts val="800"/>
              </a:spcAft>
              <a:buFont typeface="Wingdings" panose="05000000000000000000" pitchFamily="2" charset="2"/>
              <a:buChar char="§"/>
            </a:pPr>
            <a:r>
              <a:rPr lang="en-US" sz="2000">
                <a:latin typeface="Times New Roman"/>
                <a:cs typeface="Times New Roman"/>
              </a:rPr>
              <a:t>Next Steps</a:t>
            </a:r>
            <a:endParaRPr lang="en-GB" sz="2000">
              <a:latin typeface="Times New Roman"/>
              <a:cs typeface="Times New Roman"/>
            </a:endParaRPr>
          </a:p>
        </p:txBody>
      </p:sp>
    </p:spTree>
    <p:extLst>
      <p:ext uri="{BB962C8B-B14F-4D97-AF65-F5344CB8AC3E}">
        <p14:creationId xmlns:p14="http://schemas.microsoft.com/office/powerpoint/2010/main" val="130725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AC373-5411-A19C-A787-44DF9BC733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2813A25-455E-37D6-F38E-3917B465AB2B}"/>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Project Overview Recap</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0854FD92-0653-A640-FFA1-748D2B0DB1AF}"/>
              </a:ext>
            </a:extLst>
          </p:cNvPr>
          <p:cNvSpPr/>
          <p:nvPr/>
        </p:nvSpPr>
        <p:spPr>
          <a:xfrm>
            <a:off x="521277" y="691517"/>
            <a:ext cx="11149446" cy="5823660"/>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7373970-F183-0BD8-27AE-C8BA6D5B9B23}"/>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3</a:t>
            </a:fld>
            <a:endParaRPr lang="en-US" sz="1600"/>
          </a:p>
        </p:txBody>
      </p:sp>
      <p:sp>
        <p:nvSpPr>
          <p:cNvPr id="18" name="TextBox 17">
            <a:extLst>
              <a:ext uri="{FF2B5EF4-FFF2-40B4-BE49-F238E27FC236}">
                <a16:creationId xmlns:a16="http://schemas.microsoft.com/office/drawing/2014/main" id="{918671D8-5ECF-59AE-6561-E0C37B7C00B5}"/>
              </a:ext>
            </a:extLst>
          </p:cNvPr>
          <p:cNvSpPr txBox="1"/>
          <p:nvPr/>
        </p:nvSpPr>
        <p:spPr>
          <a:xfrm>
            <a:off x="760211" y="930821"/>
            <a:ext cx="5949869" cy="4411464"/>
          </a:xfrm>
          <a:prstGeom prst="rect">
            <a:avLst/>
          </a:prstGeom>
          <a:noFill/>
        </p:spPr>
        <p:txBody>
          <a:bodyPr wrap="square" lIns="91440" tIns="45720" rIns="91440" bIns="45720" anchor="t">
            <a:spAutoFit/>
          </a:bodyPr>
          <a:lstStyle/>
          <a:p>
            <a:pPr marL="285750" indent="-285750">
              <a:spcAft>
                <a:spcPts val="800"/>
              </a:spcAft>
              <a:buFont typeface="Wingdings" panose="05000000000000000000" pitchFamily="2" charset="2"/>
              <a:buChar char="v"/>
            </a:pPr>
            <a:r>
              <a:rPr lang="en-GB">
                <a:latin typeface="Times New Roman"/>
                <a:cs typeface="Times New Roman"/>
              </a:rPr>
              <a:t>This project aims to create a centralized platform to assist and streamline cybersecurity incident reporting and compliance.</a:t>
            </a:r>
          </a:p>
          <a:p>
            <a:pPr marL="285750" indent="-285750">
              <a:spcAft>
                <a:spcPts val="800"/>
              </a:spcAft>
              <a:buFont typeface="Wingdings" panose="05000000000000000000" pitchFamily="2" charset="2"/>
              <a:buChar char="v"/>
            </a:pPr>
            <a:r>
              <a:rPr lang="en-GB">
                <a:latin typeface="Times New Roman"/>
                <a:cs typeface="Times New Roman"/>
              </a:rPr>
              <a:t>The main objectives include the following:</a:t>
            </a:r>
          </a:p>
          <a:p>
            <a:pPr marL="742950" lvl="1" indent="-285750">
              <a:spcAft>
                <a:spcPts val="800"/>
              </a:spcAft>
              <a:buFont typeface="Wingdings" panose="05000000000000000000" pitchFamily="2" charset="2"/>
              <a:buChar char="§"/>
            </a:pPr>
            <a:r>
              <a:rPr lang="en-GB">
                <a:latin typeface="Times New Roman"/>
                <a:cs typeface="Times New Roman"/>
              </a:rPr>
              <a:t>Facilitate users to submit information on cyber security incidents.</a:t>
            </a:r>
          </a:p>
          <a:p>
            <a:pPr marL="742950" lvl="1" indent="-285750">
              <a:spcAft>
                <a:spcPts val="800"/>
              </a:spcAft>
              <a:buFont typeface="Wingdings" panose="05000000000000000000" pitchFamily="2" charset="2"/>
              <a:buChar char="§"/>
            </a:pPr>
            <a:r>
              <a:rPr lang="en-GB">
                <a:latin typeface="Times New Roman"/>
                <a:cs typeface="Times New Roman"/>
              </a:rPr>
              <a:t>Generate standardized incident reports</a:t>
            </a:r>
          </a:p>
          <a:p>
            <a:pPr marL="742950" lvl="1" indent="-285750">
              <a:spcAft>
                <a:spcPts val="800"/>
              </a:spcAft>
              <a:buFont typeface="Wingdings" panose="05000000000000000000" pitchFamily="2" charset="2"/>
              <a:buChar char="§"/>
            </a:pPr>
            <a:r>
              <a:rPr lang="en-GB">
                <a:latin typeface="Times New Roman"/>
                <a:cs typeface="Times New Roman"/>
              </a:rPr>
              <a:t>Store the submitted reports securely</a:t>
            </a:r>
          </a:p>
          <a:p>
            <a:pPr marL="742950" lvl="1" indent="-285750">
              <a:spcAft>
                <a:spcPts val="800"/>
              </a:spcAft>
              <a:buFont typeface="Wingdings" panose="05000000000000000000" pitchFamily="2" charset="2"/>
              <a:buChar char="§"/>
            </a:pPr>
            <a:r>
              <a:rPr lang="en-GB">
                <a:latin typeface="Times New Roman"/>
                <a:cs typeface="Times New Roman"/>
              </a:rPr>
              <a:t>Enable objective severity evaluation of the incident</a:t>
            </a:r>
          </a:p>
          <a:p>
            <a:pPr marL="742950" lvl="1" indent="-285750">
              <a:spcAft>
                <a:spcPts val="800"/>
              </a:spcAft>
              <a:buFont typeface="Wingdings" panose="05000000000000000000" pitchFamily="2" charset="2"/>
              <a:buChar char="§"/>
            </a:pPr>
            <a:r>
              <a:rPr lang="en-GB">
                <a:latin typeface="Times New Roman"/>
                <a:cs typeface="Times New Roman"/>
              </a:rPr>
              <a:t>Assess the requirement for notifying the regulator and send notification if necessary.</a:t>
            </a:r>
          </a:p>
          <a:p>
            <a:pPr marL="742950" lvl="1" indent="-285750">
              <a:spcAft>
                <a:spcPts val="800"/>
              </a:spcAft>
              <a:buFont typeface="Wingdings" panose="05000000000000000000" pitchFamily="2" charset="2"/>
              <a:buChar char="§"/>
            </a:pPr>
            <a:r>
              <a:rPr lang="en-GB">
                <a:latin typeface="Times New Roman"/>
                <a:cs typeface="Times New Roman"/>
              </a:rPr>
              <a:t>Provide mitigation and prevention advice by aligning the submitted report with relevant guidelines.</a:t>
            </a:r>
          </a:p>
        </p:txBody>
      </p:sp>
      <p:pic>
        <p:nvPicPr>
          <p:cNvPr id="6" name="Picture 5" descr="A group of people sitting at a table&#10;&#10;AI-generated content may be incorrect.">
            <a:extLst>
              <a:ext uri="{FF2B5EF4-FFF2-40B4-BE49-F238E27FC236}">
                <a16:creationId xmlns:a16="http://schemas.microsoft.com/office/drawing/2014/main" id="{C4F4B7F1-5573-B2C6-E1A6-B4DE40955163}"/>
              </a:ext>
            </a:extLst>
          </p:cNvPr>
          <p:cNvPicPr>
            <a:picLocks noChangeAspect="1"/>
          </p:cNvPicPr>
          <p:nvPr/>
        </p:nvPicPr>
        <p:blipFill>
          <a:blip r:embed="rId3" cstate="print">
            <a:alphaModFix amt="85000"/>
            <a:extLst>
              <a:ext uri="{28A0092B-C50C-407E-A947-70E740481C1C}">
                <a14:useLocalDpi xmlns:a14="http://schemas.microsoft.com/office/drawing/2010/main" val="0"/>
              </a:ext>
            </a:extLst>
          </a:blip>
          <a:stretch>
            <a:fillRect/>
          </a:stretch>
        </p:blipFill>
        <p:spPr>
          <a:xfrm>
            <a:off x="6949014" y="3320897"/>
            <a:ext cx="4482775" cy="2988706"/>
          </a:xfrm>
          <a:prstGeom prst="rect">
            <a:avLst/>
          </a:prstGeom>
        </p:spPr>
      </p:pic>
      <p:pic>
        <p:nvPicPr>
          <p:cNvPr id="11" name="Picture 10">
            <a:extLst>
              <a:ext uri="{FF2B5EF4-FFF2-40B4-BE49-F238E27FC236}">
                <a16:creationId xmlns:a16="http://schemas.microsoft.com/office/drawing/2014/main" id="{C3F6CA4B-6307-6C70-8CEF-5F24528F5115}"/>
              </a:ext>
            </a:extLst>
          </p:cNvPr>
          <p:cNvPicPr>
            <a:picLocks noChangeAspect="1"/>
          </p:cNvPicPr>
          <p:nvPr/>
        </p:nvPicPr>
        <p:blipFill>
          <a:blip r:embed="rId4" cstate="print">
            <a:alphaModFix amt="85000"/>
            <a:extLst>
              <a:ext uri="{28A0092B-C50C-407E-A947-70E740481C1C}">
                <a14:useLocalDpi xmlns:a14="http://schemas.microsoft.com/office/drawing/2010/main" val="0"/>
              </a:ext>
            </a:extLst>
          </a:blip>
          <a:srcRect t="23207" b="8363"/>
          <a:stretch/>
        </p:blipFill>
        <p:spPr>
          <a:xfrm>
            <a:off x="6949014" y="930821"/>
            <a:ext cx="4482775" cy="2047254"/>
          </a:xfrm>
          <a:prstGeom prst="rect">
            <a:avLst/>
          </a:prstGeom>
        </p:spPr>
      </p:pic>
    </p:spTree>
    <p:extLst>
      <p:ext uri="{BB962C8B-B14F-4D97-AF65-F5344CB8AC3E}">
        <p14:creationId xmlns:p14="http://schemas.microsoft.com/office/powerpoint/2010/main" val="36391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379B3-6891-8E58-3E46-E3289B8D7A3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C748FA-4A53-DDE7-7446-E8081D7D9D3A}"/>
              </a:ext>
            </a:extLst>
          </p:cNvPr>
          <p:cNvSpPr>
            <a:spLocks noGrp="1"/>
          </p:cNvSpPr>
          <p:nvPr>
            <p:ph type="title"/>
          </p:nvPr>
        </p:nvSpPr>
        <p:spPr>
          <a:xfrm>
            <a:off x="2713096" y="-10747"/>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 - Summary</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0169057C-15B2-DA16-8A69-82B976B5035A}"/>
              </a:ext>
            </a:extLst>
          </p:cNvPr>
          <p:cNvSpPr/>
          <p:nvPr/>
        </p:nvSpPr>
        <p:spPr>
          <a:xfrm>
            <a:off x="521277" y="517893"/>
            <a:ext cx="11149446" cy="6227036"/>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2DDE7E2-A0AE-D93C-549A-BF8A5FE83C5C}"/>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4</a:t>
            </a:fld>
            <a:endParaRPr lang="en-US" sz="1600"/>
          </a:p>
        </p:txBody>
      </p:sp>
      <p:sp>
        <p:nvSpPr>
          <p:cNvPr id="18" name="TextBox 17">
            <a:extLst>
              <a:ext uri="{FF2B5EF4-FFF2-40B4-BE49-F238E27FC236}">
                <a16:creationId xmlns:a16="http://schemas.microsoft.com/office/drawing/2014/main" id="{DD1733FE-AF14-C9DC-A5A4-457D572E733A}"/>
              </a:ext>
            </a:extLst>
          </p:cNvPr>
          <p:cNvSpPr txBox="1"/>
          <p:nvPr/>
        </p:nvSpPr>
        <p:spPr>
          <a:xfrm>
            <a:off x="760210" y="506502"/>
            <a:ext cx="10553597" cy="1605568"/>
          </a:xfrm>
          <a:prstGeom prst="rect">
            <a:avLst/>
          </a:prstGeom>
          <a:noFill/>
        </p:spPr>
        <p:txBody>
          <a:bodyPr wrap="square" lIns="91440" tIns="45720" rIns="91440" bIns="45720" anchor="t">
            <a:spAutoFit/>
          </a:bodyPr>
          <a:lstStyle/>
          <a:p>
            <a:r>
              <a:rPr lang="en-GB" b="1">
                <a:latin typeface="Times New Roman"/>
                <a:cs typeface="Times New Roman"/>
              </a:rPr>
              <a:t>Background Research (</a:t>
            </a:r>
            <a:r>
              <a:rPr lang="en-GB" b="1">
                <a:solidFill>
                  <a:srgbClr val="0070C0"/>
                </a:solidFill>
                <a:latin typeface="Times New Roman"/>
                <a:cs typeface="Times New Roman"/>
              </a:rPr>
              <a:t>95% complete</a:t>
            </a:r>
            <a:r>
              <a:rPr lang="en-GB" b="1">
                <a:latin typeface="Times New Roman"/>
                <a:cs typeface="Times New Roman"/>
              </a:rPr>
              <a:t>)</a:t>
            </a:r>
          </a:p>
          <a:p>
            <a:pPr marL="285750" indent="-285750">
              <a:buFont typeface="Wingdings,Sans-Serif" panose="05000000000000000000" pitchFamily="2" charset="2"/>
              <a:buChar char="v"/>
            </a:pPr>
            <a:r>
              <a:rPr lang="en-GB">
                <a:latin typeface="Times New Roman"/>
                <a:cs typeface="Times New Roman"/>
              </a:rPr>
              <a:t>Compliance and Reporting Review (completed) </a:t>
            </a:r>
          </a:p>
          <a:p>
            <a:pPr marL="285750" indent="-285750">
              <a:buFont typeface="Wingdings,Sans-Serif" panose="05000000000000000000" pitchFamily="2" charset="2"/>
              <a:buChar char="v"/>
            </a:pPr>
            <a:r>
              <a:rPr lang="en-GB">
                <a:latin typeface="Times New Roman"/>
                <a:cs typeface="Times New Roman"/>
              </a:rPr>
              <a:t>Severity Classification and Reporting Path Recommendation Designs (80% complete) </a:t>
            </a:r>
          </a:p>
          <a:p>
            <a:pPr marL="285750" indent="-285750">
              <a:spcAft>
                <a:spcPts val="1000"/>
              </a:spcAft>
              <a:buFont typeface="Wingdings,Sans-Serif" panose="05000000000000000000" pitchFamily="2" charset="2"/>
              <a:buChar char="v"/>
            </a:pPr>
            <a:r>
              <a:rPr lang="en-GB">
                <a:latin typeface="Times New Roman"/>
                <a:cs typeface="Times New Roman"/>
              </a:rPr>
              <a:t>Development Methodology Enhancement (completed)</a:t>
            </a:r>
          </a:p>
          <a:p>
            <a:pPr>
              <a:spcAft>
                <a:spcPts val="800"/>
              </a:spcAft>
            </a:pPr>
            <a:r>
              <a:rPr lang="en-GB" b="1">
                <a:latin typeface="Times New Roman"/>
                <a:cs typeface="Times New Roman"/>
              </a:rPr>
              <a:t>Platform Development (</a:t>
            </a:r>
            <a:r>
              <a:rPr lang="en-GB" b="1">
                <a:solidFill>
                  <a:srgbClr val="0070C0"/>
                </a:solidFill>
                <a:latin typeface="Times New Roman"/>
                <a:cs typeface="Times New Roman"/>
              </a:rPr>
              <a:t>60% complete</a:t>
            </a:r>
            <a:r>
              <a:rPr lang="en-GB" b="1">
                <a:latin typeface="Times New Roman"/>
                <a:cs typeface="Times New Roman"/>
              </a:rPr>
              <a:t>)</a:t>
            </a:r>
          </a:p>
        </p:txBody>
      </p:sp>
      <p:graphicFrame>
        <p:nvGraphicFramePr>
          <p:cNvPr id="11" name="Table 10">
            <a:extLst>
              <a:ext uri="{FF2B5EF4-FFF2-40B4-BE49-F238E27FC236}">
                <a16:creationId xmlns:a16="http://schemas.microsoft.com/office/drawing/2014/main" id="{BCDFB8A4-62FE-D608-AAAC-0D9E81ABE44C}"/>
              </a:ext>
            </a:extLst>
          </p:cNvPr>
          <p:cNvGraphicFramePr>
            <a:graphicFrameLocks noGrp="1"/>
          </p:cNvGraphicFramePr>
          <p:nvPr>
            <p:extLst>
              <p:ext uri="{D42A27DB-BD31-4B8C-83A1-F6EECF244321}">
                <p14:modId xmlns:p14="http://schemas.microsoft.com/office/powerpoint/2010/main" val="1463540474"/>
              </p:ext>
            </p:extLst>
          </p:nvPr>
        </p:nvGraphicFramePr>
        <p:xfrm>
          <a:off x="845575" y="2026960"/>
          <a:ext cx="10707165" cy="4608830"/>
        </p:xfrm>
        <a:graphic>
          <a:graphicData uri="http://schemas.openxmlformats.org/drawingml/2006/table">
            <a:tbl>
              <a:tblPr firstRow="1" bandRow="1">
                <a:tableStyleId>{5C22544A-7EE6-4342-B048-85BDC9FD1C3A}</a:tableStyleId>
              </a:tblPr>
              <a:tblGrid>
                <a:gridCol w="1467827">
                  <a:extLst>
                    <a:ext uri="{9D8B030D-6E8A-4147-A177-3AD203B41FA5}">
                      <a16:colId xmlns:a16="http://schemas.microsoft.com/office/drawing/2014/main" val="4029948840"/>
                    </a:ext>
                  </a:extLst>
                </a:gridCol>
                <a:gridCol w="1387946">
                  <a:extLst>
                    <a:ext uri="{9D8B030D-6E8A-4147-A177-3AD203B41FA5}">
                      <a16:colId xmlns:a16="http://schemas.microsoft.com/office/drawing/2014/main" val="559020813"/>
                    </a:ext>
                  </a:extLst>
                </a:gridCol>
                <a:gridCol w="1617605">
                  <a:extLst>
                    <a:ext uri="{9D8B030D-6E8A-4147-A177-3AD203B41FA5}">
                      <a16:colId xmlns:a16="http://schemas.microsoft.com/office/drawing/2014/main" val="363971847"/>
                    </a:ext>
                  </a:extLst>
                </a:gridCol>
                <a:gridCol w="6233787">
                  <a:extLst>
                    <a:ext uri="{9D8B030D-6E8A-4147-A177-3AD203B41FA5}">
                      <a16:colId xmlns:a16="http://schemas.microsoft.com/office/drawing/2014/main" val="1275660998"/>
                    </a:ext>
                  </a:extLst>
                </a:gridCol>
              </a:tblGrid>
              <a:tr h="370840">
                <a:tc>
                  <a:txBody>
                    <a:bodyPr/>
                    <a:lstStyle/>
                    <a:p>
                      <a:pPr algn="l" fontAlgn="t"/>
                      <a:r>
                        <a:rPr lang="en-GB" sz="1200" b="1" i="0" u="none" strike="noStrike">
                          <a:solidFill>
                            <a:schemeClr val="bg1"/>
                          </a:solidFill>
                          <a:effectLst/>
                          <a:latin typeface="Times New Roman"/>
                          <a:cs typeface="Times New Roman"/>
                        </a:rPr>
                        <a:t>Core Component</a:t>
                      </a:r>
                    </a:p>
                  </a:txBody>
                  <a:tcPr marL="6350" marR="6350" marT="6350" marB="0"/>
                </a:tc>
                <a:tc>
                  <a:txBody>
                    <a:bodyPr/>
                    <a:lstStyle/>
                    <a:p>
                      <a:pPr algn="l" fontAlgn="t"/>
                      <a:r>
                        <a:rPr lang="en-GB" sz="1200" b="1" i="0" u="none" strike="noStrike">
                          <a:solidFill>
                            <a:schemeClr val="bg1"/>
                          </a:solidFill>
                          <a:effectLst/>
                          <a:latin typeface="Times New Roman"/>
                          <a:cs typeface="Times New Roman"/>
                        </a:rPr>
                        <a:t>Status</a:t>
                      </a:r>
                    </a:p>
                  </a:txBody>
                  <a:tcPr marL="6350" marR="6350" marT="6350" marB="0"/>
                </a:tc>
                <a:tc>
                  <a:txBody>
                    <a:bodyPr/>
                    <a:lstStyle/>
                    <a:p>
                      <a:pPr algn="l" fontAlgn="t"/>
                      <a:r>
                        <a:rPr lang="en-GB" sz="1200" b="1" i="0" u="none" strike="noStrike">
                          <a:solidFill>
                            <a:schemeClr val="bg1"/>
                          </a:solidFill>
                          <a:effectLst/>
                          <a:latin typeface="Times New Roman" panose="02020603050405020304" pitchFamily="18" charset="0"/>
                          <a:cs typeface="Times New Roman" panose="02020603050405020304" pitchFamily="18" charset="0"/>
                        </a:rPr>
                        <a:t>Progress</a:t>
                      </a:r>
                    </a:p>
                  </a:txBody>
                  <a:tcPr marL="6350" marR="6350" marT="6350" marB="0"/>
                </a:tc>
                <a:tc>
                  <a:txBody>
                    <a:bodyPr/>
                    <a:lstStyle/>
                    <a:p>
                      <a:pPr algn="l" fontAlgn="t"/>
                      <a:r>
                        <a:rPr lang="en-GB" sz="1200" b="1" i="0" u="none" strike="noStrike">
                          <a:solidFill>
                            <a:schemeClr val="bg1"/>
                          </a:solidFill>
                          <a:effectLst/>
                          <a:latin typeface="Times New Roman" panose="02020603050405020304" pitchFamily="18" charset="0"/>
                          <a:cs typeface="Times New Roman" panose="02020603050405020304" pitchFamily="18" charset="0"/>
                        </a:rPr>
                        <a:t>Breakdown</a:t>
                      </a:r>
                    </a:p>
                  </a:txBody>
                  <a:tcPr marL="6350" marR="6350" marT="6350" marB="0"/>
                </a:tc>
                <a:extLst>
                  <a:ext uri="{0D108BD9-81ED-4DB2-BD59-A6C34878D82A}">
                    <a16:rowId xmlns:a16="http://schemas.microsoft.com/office/drawing/2014/main" val="2243956657"/>
                  </a:ext>
                </a:extLst>
              </a:tr>
              <a:tr h="370840">
                <a:tc>
                  <a:txBody>
                    <a:bodyPr/>
                    <a:lstStyle/>
                    <a:p>
                      <a:pPr algn="l" fontAlgn="t"/>
                      <a:r>
                        <a:rPr lang="en-GB" sz="1200" b="0" i="0" u="none" strike="noStrike">
                          <a:solidFill>
                            <a:srgbClr val="000000"/>
                          </a:solidFill>
                          <a:effectLst/>
                          <a:latin typeface="Times New Roman"/>
                          <a:cs typeface="Times New Roman"/>
                        </a:rPr>
                        <a:t>Input</a:t>
                      </a:r>
                    </a:p>
                  </a:txBody>
                  <a:tcPr marL="6350" marR="6350" marT="6350" marB="0"/>
                </a:tc>
                <a:tc>
                  <a:txBody>
                    <a:bodyPr/>
                    <a:lstStyle/>
                    <a:p>
                      <a:pPr algn="l" fontAlgn="t"/>
                      <a:r>
                        <a:rPr lang="en-GB" sz="1200" b="0" i="0" u="none" strike="noStrike">
                          <a:solidFill>
                            <a:srgbClr val="000000"/>
                          </a:solidFill>
                          <a:effectLst/>
                          <a:latin typeface="Times New Roman"/>
                          <a:cs typeface="Times New Roman"/>
                        </a:rPr>
                        <a:t>On Schedule</a:t>
                      </a:r>
                    </a:p>
                  </a:txBody>
                  <a:tcPr marL="6350" marR="6350" marT="6350" marB="0"/>
                </a:tc>
                <a:tc>
                  <a:txBody>
                    <a:bodyPr/>
                    <a:lstStyle/>
                    <a:p>
                      <a:pPr algn="l" fontAlgn="t"/>
                      <a:r>
                        <a:rPr lang="en-GB" sz="1200" b="0" i="0" u="none" strike="noStrike">
                          <a:solidFill>
                            <a:srgbClr val="000000"/>
                          </a:solidFill>
                          <a:effectLst/>
                          <a:latin typeface="Times New Roman"/>
                          <a:cs typeface="Times New Roman"/>
                        </a:rPr>
                        <a:t>80% complete</a:t>
                      </a:r>
                    </a:p>
                  </a:txBody>
                  <a:tcPr marL="6350" marR="6350" marT="6350" marB="0"/>
                </a:tc>
                <a:tc>
                  <a:txBody>
                    <a:bodyPr/>
                    <a:lstStyle/>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Development tools survey and selection (completed)</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Online form development and input field selection (completed)</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Severity Classification Model development (completed)</a:t>
                      </a:r>
                    </a:p>
                  </a:txBody>
                  <a:tcPr marL="6350" marR="6350" marT="6350" marB="0"/>
                </a:tc>
                <a:extLst>
                  <a:ext uri="{0D108BD9-81ED-4DB2-BD59-A6C34878D82A}">
                    <a16:rowId xmlns:a16="http://schemas.microsoft.com/office/drawing/2014/main" val="3026232182"/>
                  </a:ext>
                </a:extLst>
              </a:tr>
              <a:tr h="370840">
                <a:tc>
                  <a:txBody>
                    <a:bodyPr/>
                    <a:lstStyle/>
                    <a:p>
                      <a:pPr algn="l" fontAlgn="t"/>
                      <a:r>
                        <a:rPr lang="en-GB" sz="1200" b="0" i="0" u="none" strike="noStrike">
                          <a:solidFill>
                            <a:srgbClr val="000000"/>
                          </a:solidFill>
                          <a:effectLst/>
                          <a:latin typeface="Times New Roman" panose="02020603050405020304" pitchFamily="18" charset="0"/>
                          <a:cs typeface="Times New Roman" panose="02020603050405020304" pitchFamily="18" charset="0"/>
                        </a:rPr>
                        <a:t>Frontend</a:t>
                      </a:r>
                    </a:p>
                  </a:txBody>
                  <a:tcPr marL="6350" marR="6350" marT="6350" marB="0"/>
                </a:tc>
                <a:tc>
                  <a:txBody>
                    <a:bodyPr/>
                    <a:lstStyle/>
                    <a:p>
                      <a:pPr algn="l" fontAlgn="t"/>
                      <a:r>
                        <a:rPr lang="en-GB" sz="1200" b="0" i="0" u="none" strike="noStrike">
                          <a:solidFill>
                            <a:srgbClr val="000000"/>
                          </a:solidFill>
                          <a:effectLst/>
                          <a:latin typeface="Times New Roman" panose="02020603050405020304" pitchFamily="18" charset="0"/>
                          <a:cs typeface="Times New Roman" panose="02020603050405020304" pitchFamily="18" charset="0"/>
                        </a:rPr>
                        <a:t>On Schedule</a:t>
                      </a:r>
                    </a:p>
                  </a:txBody>
                  <a:tcPr marL="6350" marR="6350" marT="6350" marB="0"/>
                </a:tc>
                <a:tc>
                  <a:txBody>
                    <a:bodyPr/>
                    <a:lstStyle/>
                    <a:p>
                      <a:pPr algn="l" fontAlgn="t"/>
                      <a:r>
                        <a:rPr lang="en-GB" sz="1200" b="0" i="0" u="none" strike="noStrike">
                          <a:solidFill>
                            <a:srgbClr val="000000"/>
                          </a:solidFill>
                          <a:effectLst/>
                          <a:latin typeface="Times New Roman" panose="02020603050405020304" pitchFamily="18" charset="0"/>
                          <a:cs typeface="Times New Roman" panose="02020603050405020304" pitchFamily="18" charset="0"/>
                        </a:rPr>
                        <a:t>70% complete</a:t>
                      </a:r>
                    </a:p>
                  </a:txBody>
                  <a:tcPr marL="6350" marR="6350" marT="6350" marB="0"/>
                </a:tc>
                <a:tc>
                  <a:txBody>
                    <a:bodyPr/>
                    <a:lstStyle/>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Development tools survey and selection (completed)</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UI/UX design and development (90% complete)</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Web development:</a:t>
                      </a:r>
                    </a:p>
                    <a:p>
                      <a:pPr marL="781035" lvl="1"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Settings and administration page (completed)</a:t>
                      </a:r>
                    </a:p>
                    <a:p>
                      <a:pPr marL="781035" lvl="1"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Textual guide page (completed)</a:t>
                      </a:r>
                    </a:p>
                    <a:p>
                      <a:pPr marL="781035" lvl="1"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Report creator page (60% complete)</a:t>
                      </a:r>
                    </a:p>
                    <a:p>
                      <a:pPr marL="781035" lvl="1"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Report viewer/editor page (60% complete)</a:t>
                      </a:r>
                    </a:p>
                    <a:p>
                      <a:pPr marL="781035" lvl="1"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LLM advisor page (0% complete)</a:t>
                      </a:r>
                    </a:p>
                  </a:txBody>
                  <a:tcPr marL="6350" marR="6350" marT="6350" marB="0"/>
                </a:tc>
                <a:extLst>
                  <a:ext uri="{0D108BD9-81ED-4DB2-BD59-A6C34878D82A}">
                    <a16:rowId xmlns:a16="http://schemas.microsoft.com/office/drawing/2014/main" val="39540764"/>
                  </a:ext>
                </a:extLst>
              </a:tr>
              <a:tr h="370840">
                <a:tc>
                  <a:txBody>
                    <a:bodyPr/>
                    <a:lstStyle/>
                    <a:p>
                      <a:pPr algn="l" fontAlgn="t"/>
                      <a:r>
                        <a:rPr lang="en-GB" sz="1200" b="0" i="0" u="none" strike="noStrike">
                          <a:solidFill>
                            <a:srgbClr val="000000"/>
                          </a:solidFill>
                          <a:effectLst/>
                          <a:latin typeface="Times New Roman"/>
                          <a:cs typeface="Times New Roman"/>
                        </a:rPr>
                        <a:t>Backend</a:t>
                      </a:r>
                    </a:p>
                  </a:txBody>
                  <a:tcPr marL="6350" marR="6350" marT="6350" marB="0"/>
                </a:tc>
                <a:tc>
                  <a:txBody>
                    <a:bodyPr/>
                    <a:lstStyle/>
                    <a:p>
                      <a:pPr algn="l" fontAlgn="t"/>
                      <a:r>
                        <a:rPr lang="en-GB" sz="1200" b="0" i="0" u="none" strike="noStrike">
                          <a:solidFill>
                            <a:srgbClr val="000000"/>
                          </a:solidFill>
                          <a:effectLst/>
                          <a:latin typeface="Times New Roman" panose="02020603050405020304" pitchFamily="18" charset="0"/>
                          <a:cs typeface="Times New Roman" panose="02020603050405020304" pitchFamily="18" charset="0"/>
                        </a:rPr>
                        <a:t>On Schedule</a:t>
                      </a:r>
                    </a:p>
                  </a:txBody>
                  <a:tcPr marL="6350" marR="6350" marT="6350" marB="0"/>
                </a:tc>
                <a:tc>
                  <a:txBody>
                    <a:bodyPr/>
                    <a:lstStyle/>
                    <a:p>
                      <a:pPr algn="l" fontAlgn="t"/>
                      <a:r>
                        <a:rPr lang="en-GB" sz="1200" b="0" i="0" u="none" strike="noStrike">
                          <a:solidFill>
                            <a:srgbClr val="000000"/>
                          </a:solidFill>
                          <a:effectLst/>
                          <a:latin typeface="Times New Roman"/>
                          <a:cs typeface="Times New Roman"/>
                        </a:rPr>
                        <a:t>80% complete</a:t>
                      </a:r>
                    </a:p>
                  </a:txBody>
                  <a:tcPr marL="6350" marR="6350" marT="6350" marB="0"/>
                </a:tc>
                <a:tc>
                  <a:txBody>
                    <a:bodyPr/>
                    <a:lstStyle/>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Development tools survey and selection (completed)</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Architecture design (completed)</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Backend development:</a:t>
                      </a:r>
                    </a:p>
                    <a:p>
                      <a:pPr marL="781035" lvl="1"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Settings and administration (completed)</a:t>
                      </a:r>
                    </a:p>
                    <a:p>
                      <a:pPr marL="781035" lvl="1"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Incident report database (90% complete)</a:t>
                      </a:r>
                    </a:p>
                    <a:p>
                      <a:pPr marL="781035" lvl="1"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Knowledge graph (0% complete)</a:t>
                      </a:r>
                    </a:p>
                  </a:txBody>
                  <a:tcPr marL="6350" marR="6350" marT="6350" marB="0"/>
                </a:tc>
                <a:extLst>
                  <a:ext uri="{0D108BD9-81ED-4DB2-BD59-A6C34878D82A}">
                    <a16:rowId xmlns:a16="http://schemas.microsoft.com/office/drawing/2014/main" val="2049232292"/>
                  </a:ext>
                </a:extLst>
              </a:tr>
              <a:tr h="370840">
                <a:tc>
                  <a:txBody>
                    <a:bodyPr/>
                    <a:lstStyle/>
                    <a:p>
                      <a:pPr algn="l" fontAlgn="t"/>
                      <a:r>
                        <a:rPr lang="en-GB" sz="1200" b="0" i="0" u="none" strike="noStrike">
                          <a:solidFill>
                            <a:srgbClr val="000000"/>
                          </a:solidFill>
                          <a:effectLst/>
                          <a:latin typeface="Times New Roman"/>
                          <a:cs typeface="Times New Roman"/>
                        </a:rPr>
                        <a:t>Report</a:t>
                      </a:r>
                    </a:p>
                  </a:txBody>
                  <a:tcPr marL="6350" marR="6350" marT="6350" marB="0"/>
                </a:tc>
                <a:tc>
                  <a:txBody>
                    <a:bodyPr/>
                    <a:lstStyle/>
                    <a:p>
                      <a:pPr algn="l" fontAlgn="t"/>
                      <a:r>
                        <a:rPr lang="en-GB" sz="1200" b="0" i="0" u="none" strike="noStrike">
                          <a:solidFill>
                            <a:srgbClr val="000000"/>
                          </a:solidFill>
                          <a:effectLst/>
                          <a:latin typeface="Times New Roman"/>
                          <a:cs typeface="Times New Roman"/>
                        </a:rPr>
                        <a:t>On Schedule</a:t>
                      </a:r>
                    </a:p>
                  </a:txBody>
                  <a:tcPr marL="6350" marR="6350" marT="6350" marB="0"/>
                </a:tc>
                <a:tc>
                  <a:txBody>
                    <a:bodyPr/>
                    <a:lstStyle/>
                    <a:p>
                      <a:pPr algn="l" fontAlgn="t"/>
                      <a:r>
                        <a:rPr lang="en-GB" sz="1200" b="0" i="0" u="none" strike="noStrike">
                          <a:solidFill>
                            <a:srgbClr val="000000"/>
                          </a:solidFill>
                          <a:effectLst/>
                          <a:latin typeface="Times New Roman"/>
                          <a:cs typeface="Times New Roman"/>
                        </a:rPr>
                        <a:t>60% complete</a:t>
                      </a:r>
                    </a:p>
                  </a:txBody>
                  <a:tcPr marL="6350" marR="6350" marT="6350" marB="0"/>
                </a:tc>
                <a:tc>
                  <a:txBody>
                    <a:bodyPr/>
                    <a:lstStyle/>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Development tools survey and selection (completed)</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Report viewer/editor development (90% complete)</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Reporting Path Recommendation Model (50% complete)</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Regulator notification function development (30% complete)</a:t>
                      </a:r>
                    </a:p>
                  </a:txBody>
                  <a:tcPr marL="6350" marR="6350" marT="6350" marB="0"/>
                </a:tc>
                <a:extLst>
                  <a:ext uri="{0D108BD9-81ED-4DB2-BD59-A6C34878D82A}">
                    <a16:rowId xmlns:a16="http://schemas.microsoft.com/office/drawing/2014/main" val="4015046540"/>
                  </a:ext>
                </a:extLst>
              </a:tr>
              <a:tr h="370840">
                <a:tc>
                  <a:txBody>
                    <a:bodyPr/>
                    <a:lstStyle/>
                    <a:p>
                      <a:pPr algn="l" fontAlgn="t"/>
                      <a:r>
                        <a:rPr lang="en-GB" sz="1200" b="0" i="0" u="none" strike="noStrike">
                          <a:solidFill>
                            <a:srgbClr val="000000"/>
                          </a:solidFill>
                          <a:effectLst/>
                          <a:latin typeface="Times New Roman"/>
                          <a:cs typeface="Times New Roman"/>
                        </a:rPr>
                        <a:t>Advice</a:t>
                      </a:r>
                    </a:p>
                  </a:txBody>
                  <a:tcPr marL="6350" marR="6350" marT="6350" marB="0"/>
                </a:tc>
                <a:tc>
                  <a:txBody>
                    <a:bodyPr/>
                    <a:lstStyle/>
                    <a:p>
                      <a:pPr algn="l" fontAlgn="t"/>
                      <a:r>
                        <a:rPr lang="en-GB" sz="1200" b="0" i="0" u="none" strike="noStrike">
                          <a:solidFill>
                            <a:srgbClr val="000000"/>
                          </a:solidFill>
                          <a:effectLst/>
                          <a:latin typeface="Times New Roman" panose="02020603050405020304" pitchFamily="18" charset="0"/>
                          <a:cs typeface="Times New Roman" panose="02020603050405020304" pitchFamily="18" charset="0"/>
                        </a:rPr>
                        <a:t>On Schedule</a:t>
                      </a:r>
                    </a:p>
                  </a:txBody>
                  <a:tcPr marL="6350" marR="6350" marT="6350" marB="0"/>
                </a:tc>
                <a:tc>
                  <a:txBody>
                    <a:bodyPr/>
                    <a:lstStyle/>
                    <a:p>
                      <a:pPr algn="l" fontAlgn="t"/>
                      <a:r>
                        <a:rPr lang="en-GB" sz="1200" b="0" i="0" u="none" strike="noStrike">
                          <a:solidFill>
                            <a:srgbClr val="000000"/>
                          </a:solidFill>
                          <a:effectLst/>
                          <a:latin typeface="Times New Roman" panose="02020603050405020304" pitchFamily="18" charset="0"/>
                          <a:cs typeface="Times New Roman" panose="02020603050405020304" pitchFamily="18" charset="0"/>
                        </a:rPr>
                        <a:t>20% complete</a:t>
                      </a:r>
                    </a:p>
                  </a:txBody>
                  <a:tcPr marL="6350" marR="6350" marT="6350" marB="0"/>
                </a:tc>
                <a:tc>
                  <a:txBody>
                    <a:bodyPr/>
                    <a:lstStyle/>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Development tools survey and selection (completed)</a:t>
                      </a:r>
                    </a:p>
                    <a:p>
                      <a:pPr marL="171450" indent="-171450" algn="l" fontAlgn="t">
                        <a:buClr>
                          <a:srgbClr val="000000"/>
                        </a:buClr>
                        <a:buSzPts val="1100"/>
                        <a:buFont typeface="Arial" panose="020B0604020202020204" pitchFamily="34" charset="0"/>
                        <a:buChar char="•"/>
                      </a:pPr>
                      <a:r>
                        <a:rPr lang="en-GB" sz="1200" b="0" i="0" u="none" strike="noStrike">
                          <a:solidFill>
                            <a:srgbClr val="000000"/>
                          </a:solidFill>
                          <a:effectLst/>
                          <a:latin typeface="Times New Roman" panose="02020603050405020304" pitchFamily="18" charset="0"/>
                          <a:cs typeface="Times New Roman" panose="02020603050405020304" pitchFamily="18" charset="0"/>
                        </a:rPr>
                        <a:t>LLM advisor development (0%)</a:t>
                      </a:r>
                    </a:p>
                  </a:txBody>
                  <a:tcPr marL="6350" marR="6350" marT="6350" marB="0"/>
                </a:tc>
                <a:extLst>
                  <a:ext uri="{0D108BD9-81ED-4DB2-BD59-A6C34878D82A}">
                    <a16:rowId xmlns:a16="http://schemas.microsoft.com/office/drawing/2014/main" val="3781589625"/>
                  </a:ext>
                </a:extLst>
              </a:tr>
            </a:tbl>
          </a:graphicData>
        </a:graphic>
      </p:graphicFrame>
    </p:spTree>
    <p:extLst>
      <p:ext uri="{BB962C8B-B14F-4D97-AF65-F5344CB8AC3E}">
        <p14:creationId xmlns:p14="http://schemas.microsoft.com/office/powerpoint/2010/main" val="176193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F10A9-38E7-B3E8-F6B8-0F0D6733D4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5E8E158-56D3-9572-5E9B-A5C91D610247}"/>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a:t>
            </a:r>
            <a:r>
              <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 Background Research</a:t>
            </a:r>
          </a:p>
        </p:txBody>
      </p:sp>
      <p:sp>
        <p:nvSpPr>
          <p:cNvPr id="8" name="Rectangle 7">
            <a:extLst>
              <a:ext uri="{FF2B5EF4-FFF2-40B4-BE49-F238E27FC236}">
                <a16:creationId xmlns:a16="http://schemas.microsoft.com/office/drawing/2014/main" id="{B9F1E278-C0B2-DBD2-2E7B-D90D55301C9C}"/>
              </a:ext>
            </a:extLst>
          </p:cNvPr>
          <p:cNvSpPr/>
          <p:nvPr/>
        </p:nvSpPr>
        <p:spPr>
          <a:xfrm>
            <a:off x="521277" y="691517"/>
            <a:ext cx="11149446" cy="5823660"/>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D1792D1-5309-34F4-E6D9-42A7CAC5B1AD}"/>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5</a:t>
            </a:fld>
            <a:endParaRPr lang="en-US" sz="1600"/>
          </a:p>
        </p:txBody>
      </p:sp>
      <p:sp>
        <p:nvSpPr>
          <p:cNvPr id="18" name="TextBox 17">
            <a:extLst>
              <a:ext uri="{FF2B5EF4-FFF2-40B4-BE49-F238E27FC236}">
                <a16:creationId xmlns:a16="http://schemas.microsoft.com/office/drawing/2014/main" id="{93B5C05E-5052-EAAE-6632-FBEC9D0A91FC}"/>
              </a:ext>
            </a:extLst>
          </p:cNvPr>
          <p:cNvSpPr txBox="1"/>
          <p:nvPr/>
        </p:nvSpPr>
        <p:spPr>
          <a:xfrm>
            <a:off x="819201" y="903900"/>
            <a:ext cx="10553597" cy="5345053"/>
          </a:xfrm>
          <a:prstGeom prst="rect">
            <a:avLst/>
          </a:prstGeom>
          <a:noFill/>
        </p:spPr>
        <p:txBody>
          <a:bodyPr wrap="square" lIns="91440" tIns="45720" rIns="91440" bIns="45720" anchor="t">
            <a:spAutoFit/>
          </a:bodyPr>
          <a:lstStyle/>
          <a:p>
            <a:pPr>
              <a:spcAft>
                <a:spcPts val="800"/>
              </a:spcAft>
            </a:pPr>
            <a:r>
              <a:rPr lang="en-GB" sz="1600" b="1">
                <a:latin typeface="Times New Roman"/>
                <a:cs typeface="Times New Roman"/>
              </a:rPr>
              <a:t>Compliance and Reporting Review</a:t>
            </a:r>
          </a:p>
          <a:p>
            <a:pPr marL="285750" indent="-285750">
              <a:spcAft>
                <a:spcPts val="800"/>
              </a:spcAft>
              <a:buFont typeface="Wingdings" panose="05000000000000000000" pitchFamily="2" charset="2"/>
              <a:buChar char="v"/>
            </a:pPr>
            <a:r>
              <a:rPr lang="en-GB" sz="1600" b="1" kern="100">
                <a:solidFill>
                  <a:srgbClr val="0070C0"/>
                </a:solidFill>
                <a:latin typeface="Times New Roman"/>
                <a:ea typeface="DengXian"/>
                <a:cs typeface="Times New Roman"/>
              </a:rPr>
              <a:t>Surveyed</a:t>
            </a:r>
            <a:r>
              <a:rPr lang="en-GB" sz="1600" b="1" kern="100">
                <a:solidFill>
                  <a:srgbClr val="0070C0"/>
                </a:solidFill>
                <a:effectLst/>
                <a:latin typeface="Times New Roman"/>
                <a:ea typeface="DengXian"/>
                <a:cs typeface="Times New Roman"/>
              </a:rPr>
              <a:t> over </a:t>
            </a:r>
            <a:r>
              <a:rPr lang="en-GB" sz="1600" b="1" kern="100">
                <a:solidFill>
                  <a:srgbClr val="0070C0"/>
                </a:solidFill>
                <a:latin typeface="Times New Roman"/>
                <a:ea typeface="DengXian"/>
                <a:cs typeface="Times New Roman"/>
              </a:rPr>
              <a:t>40</a:t>
            </a:r>
            <a:r>
              <a:rPr lang="en-GB" sz="1600" b="1" kern="100">
                <a:solidFill>
                  <a:srgbClr val="0070C0"/>
                </a:solidFill>
                <a:effectLst/>
                <a:latin typeface="Times New Roman"/>
                <a:ea typeface="DengXian"/>
                <a:cs typeface="Times New Roman"/>
              </a:rPr>
              <a:t> </a:t>
            </a:r>
            <a:r>
              <a:rPr lang="en-GB" sz="1600" b="1" kern="100">
                <a:solidFill>
                  <a:srgbClr val="0070C0"/>
                </a:solidFill>
                <a:latin typeface="Times New Roman"/>
                <a:ea typeface="DengXian"/>
                <a:cs typeface="Times New Roman"/>
              </a:rPr>
              <a:t>references </a:t>
            </a:r>
            <a:r>
              <a:rPr lang="en-GB" sz="1600" kern="100">
                <a:latin typeface="Times New Roman"/>
                <a:ea typeface="DengXian"/>
                <a:cs typeface="Times New Roman"/>
              </a:rPr>
              <a:t>including cybersecurity</a:t>
            </a:r>
            <a:r>
              <a:rPr lang="en-GB" sz="1600" kern="100">
                <a:effectLst/>
                <a:latin typeface="Times New Roman"/>
                <a:ea typeface="DengXian"/>
                <a:cs typeface="Times New Roman"/>
              </a:rPr>
              <a:t> regul</a:t>
            </a:r>
            <a:r>
              <a:rPr lang="en-GB" sz="1600" kern="100">
                <a:solidFill>
                  <a:srgbClr val="000000"/>
                </a:solidFill>
                <a:effectLst/>
                <a:latin typeface="Times New Roman"/>
                <a:ea typeface="DengXian"/>
                <a:cs typeface="Times New Roman"/>
              </a:rPr>
              <a:t>ations and guidelines in Hong Kong,</a:t>
            </a:r>
            <a:r>
              <a:rPr lang="en-GB" sz="1600" kern="100">
                <a:solidFill>
                  <a:srgbClr val="000000"/>
                </a:solidFill>
                <a:latin typeface="Times New Roman"/>
                <a:ea typeface="DengXian"/>
                <a:cs typeface="Times New Roman"/>
              </a:rPr>
              <a:t> as</a:t>
            </a:r>
            <a:r>
              <a:rPr lang="en-GB" sz="1600" kern="100">
                <a:solidFill>
                  <a:srgbClr val="000000"/>
                </a:solidFill>
                <a:effectLst/>
                <a:latin typeface="Times New Roman"/>
                <a:ea typeface="DengXian"/>
                <a:cs typeface="Times New Roman"/>
              </a:rPr>
              <a:t> </a:t>
            </a:r>
            <a:r>
              <a:rPr lang="en-GB" sz="1600" kern="100">
                <a:solidFill>
                  <a:srgbClr val="000000"/>
                </a:solidFill>
                <a:latin typeface="Times New Roman"/>
                <a:ea typeface="DengXian"/>
                <a:cs typeface="Times New Roman"/>
              </a:rPr>
              <a:t>well as </a:t>
            </a:r>
            <a:r>
              <a:rPr lang="en-GB" sz="1600" kern="100">
                <a:solidFill>
                  <a:srgbClr val="000000"/>
                </a:solidFill>
                <a:effectLst/>
                <a:latin typeface="Times New Roman"/>
                <a:ea typeface="DengXian"/>
                <a:cs typeface="Times New Roman"/>
              </a:rPr>
              <a:t>international industry standards.</a:t>
            </a:r>
            <a:endParaRPr lang="en-GB" sz="1600">
              <a:effectLst/>
              <a:latin typeface="Times New Roman" panose="02020603050405020304" pitchFamily="18" charset="0"/>
              <a:ea typeface="DengXian" panose="02010600030101010101" pitchFamily="2" charset="-122"/>
              <a:cs typeface="Times New Roman"/>
            </a:endParaRPr>
          </a:p>
          <a:p>
            <a:pPr marL="285750" indent="-285750">
              <a:spcAft>
                <a:spcPts val="800"/>
              </a:spcAft>
              <a:buFont typeface="Wingdings" panose="05000000000000000000" pitchFamily="2" charset="2"/>
              <a:buChar char="v"/>
            </a:pPr>
            <a:r>
              <a:rPr lang="en-GB" sz="1600" b="1">
                <a:solidFill>
                  <a:srgbClr val="0070C0"/>
                </a:solidFill>
                <a:latin typeface="Times New Roman"/>
                <a:cs typeface="Times New Roman"/>
              </a:rPr>
              <a:t>Highlighted 8 critical industries </a:t>
            </a:r>
            <a:r>
              <a:rPr lang="en-GB" sz="1600">
                <a:latin typeface="Times New Roman"/>
                <a:cs typeface="Times New Roman"/>
              </a:rPr>
              <a:t>including </a:t>
            </a:r>
            <a:r>
              <a:rPr lang="en-US" sz="1600" kern="100">
                <a:solidFill>
                  <a:srgbClr val="000000"/>
                </a:solidFill>
                <a:effectLst/>
                <a:latin typeface="Times New Roman"/>
                <a:ea typeface="DengXian"/>
                <a:cs typeface="Times New Roman"/>
              </a:rPr>
              <a:t>Energy, Information Technology, Banking and Financial Services, Air Transport, Land Transport, Maritime Transport, Healthcare Services, and Telecommunications and Broadcasting Services.</a:t>
            </a:r>
          </a:p>
          <a:p>
            <a:pPr marL="285750" indent="-285750">
              <a:spcAft>
                <a:spcPts val="800"/>
              </a:spcAft>
              <a:buFont typeface="Wingdings" panose="05000000000000000000" pitchFamily="2" charset="2"/>
              <a:buChar char="v"/>
            </a:pPr>
            <a:r>
              <a:rPr lang="en-GB" sz="1600">
                <a:latin typeface="Times New Roman"/>
                <a:cs typeface="Times New Roman"/>
              </a:rPr>
              <a:t>Reviewed compliance and reporting requirements across industries, </a:t>
            </a:r>
            <a:r>
              <a:rPr lang="en-GB" sz="1600" b="1">
                <a:solidFill>
                  <a:srgbClr val="0070C0"/>
                </a:solidFill>
                <a:latin typeface="Times New Roman"/>
                <a:cs typeface="Times New Roman"/>
              </a:rPr>
              <a:t>identifying gaps </a:t>
            </a:r>
            <a:r>
              <a:rPr lang="en-GB" sz="1600">
                <a:latin typeface="Times New Roman"/>
                <a:cs typeface="Times New Roman"/>
              </a:rPr>
              <a:t>in the current processes, including those below.</a:t>
            </a:r>
          </a:p>
          <a:p>
            <a:pPr marL="742950" lvl="1" indent="-285750">
              <a:spcAft>
                <a:spcPts val="800"/>
              </a:spcAft>
              <a:buFont typeface="Wingdings" panose="05000000000000000000" pitchFamily="2" charset="2"/>
              <a:buChar char="v"/>
            </a:pPr>
            <a:r>
              <a:rPr lang="en-GB" sz="1600">
                <a:latin typeface="Times New Roman"/>
                <a:cs typeface="Times New Roman"/>
              </a:rPr>
              <a:t>Reporting: Lack of clarity on </a:t>
            </a:r>
            <a:r>
              <a:rPr lang="en-US" sz="1600">
                <a:latin typeface="Times New Roman"/>
                <a:cs typeface="Times New Roman"/>
              </a:rPr>
              <a:t>how</a:t>
            </a:r>
            <a:r>
              <a:rPr lang="zh-CN" altLang="en-US" sz="1600">
                <a:latin typeface="Times New Roman"/>
                <a:ea typeface="黑体"/>
                <a:cs typeface="Times New Roman"/>
              </a:rPr>
              <a:t> </a:t>
            </a:r>
            <a:r>
              <a:rPr lang="en-US" altLang="zh-CN" sz="1600">
                <a:latin typeface="Times New Roman"/>
                <a:ea typeface="黑体"/>
                <a:cs typeface="Times New Roman"/>
              </a:rPr>
              <a:t>to</a:t>
            </a:r>
            <a:r>
              <a:rPr lang="zh-CN" altLang="en-US" sz="1600">
                <a:latin typeface="Times New Roman"/>
                <a:ea typeface="黑体"/>
                <a:cs typeface="Times New Roman"/>
              </a:rPr>
              <a:t> </a:t>
            </a:r>
            <a:r>
              <a:rPr lang="en-US" altLang="zh-CN" sz="1600">
                <a:latin typeface="Times New Roman"/>
                <a:ea typeface="黑体"/>
                <a:cs typeface="Times New Roman"/>
              </a:rPr>
              <a:t>define “material”, “serious” or “significant” which </a:t>
            </a:r>
            <a:r>
              <a:rPr lang="en-GB" altLang="zh-CN" sz="1600">
                <a:latin typeface="Times New Roman"/>
                <a:ea typeface="黑体"/>
                <a:cs typeface="Times New Roman"/>
              </a:rPr>
              <a:t>might have led</a:t>
            </a:r>
            <a:r>
              <a:rPr lang="en-GB" sz="1600">
                <a:latin typeface="Times New Roman"/>
                <a:cs typeface="Times New Roman"/>
              </a:rPr>
              <a:t> to underreporting.</a:t>
            </a:r>
          </a:p>
          <a:p>
            <a:pPr marL="742950" lvl="1" indent="-285750">
              <a:spcAft>
                <a:spcPts val="800"/>
              </a:spcAft>
              <a:buFont typeface="Wingdings" panose="05000000000000000000" pitchFamily="2" charset="2"/>
              <a:buChar char="v"/>
            </a:pPr>
            <a:r>
              <a:rPr lang="en-GB" sz="1600">
                <a:latin typeface="Times New Roman"/>
                <a:cs typeface="Times New Roman"/>
              </a:rPr>
              <a:t>Compliance: Misinterpretation of incidents and authority of different regulators hinders effective regulatory compliance.</a:t>
            </a:r>
          </a:p>
          <a:p>
            <a:pPr marL="742950" lvl="1" indent="-285750">
              <a:spcAft>
                <a:spcPts val="800"/>
              </a:spcAft>
              <a:buFont typeface="Wingdings" panose="05000000000000000000" pitchFamily="2" charset="2"/>
              <a:buChar char="v"/>
            </a:pPr>
            <a:r>
              <a:rPr lang="en-GB" sz="1600">
                <a:latin typeface="Times New Roman"/>
                <a:cs typeface="Times New Roman"/>
              </a:rPr>
              <a:t>Fragmentation: The absence of a centralized platform for incident reporting and compliance guidance results in opacity and inefficiencies</a:t>
            </a:r>
          </a:p>
          <a:p>
            <a:pPr marL="285750" indent="-285750">
              <a:spcAft>
                <a:spcPts val="800"/>
              </a:spcAft>
              <a:buFont typeface="Wingdings" panose="05000000000000000000" pitchFamily="2" charset="2"/>
              <a:buChar char="v"/>
            </a:pPr>
            <a:r>
              <a:rPr lang="en-GB" sz="1600">
                <a:latin typeface="Times New Roman"/>
                <a:cs typeface="Times New Roman"/>
              </a:rPr>
              <a:t>Our insights into the cybersecurity compliance and reporting landscape </a:t>
            </a:r>
            <a:r>
              <a:rPr lang="en-GB" sz="1600" b="1">
                <a:solidFill>
                  <a:srgbClr val="0070C0"/>
                </a:solidFill>
                <a:latin typeface="Times New Roman"/>
                <a:cs typeface="Times New Roman"/>
              </a:rPr>
              <a:t>justify the importance </a:t>
            </a:r>
            <a:r>
              <a:rPr lang="en-GB" sz="1600">
                <a:latin typeface="Times New Roman"/>
                <a:cs typeface="Times New Roman"/>
              </a:rPr>
              <a:t>of developing the Cybersecurity Compliance and Reporting Platform.</a:t>
            </a:r>
          </a:p>
          <a:p>
            <a:pPr marL="285750" indent="-285750">
              <a:spcAft>
                <a:spcPts val="800"/>
              </a:spcAft>
              <a:buFont typeface="Wingdings" panose="05000000000000000000" pitchFamily="2" charset="2"/>
              <a:buChar char="v"/>
            </a:pPr>
            <a:r>
              <a:rPr lang="en-GB" sz="1600">
                <a:latin typeface="Times New Roman"/>
                <a:cs typeface="Times New Roman"/>
              </a:rPr>
              <a:t>Formulated severity classification model </a:t>
            </a:r>
            <a:r>
              <a:rPr lang="en-GB" sz="1600">
                <a:latin typeface="Times New Roman" panose="02020603050405020304"/>
                <a:ea typeface="DengXian"/>
                <a:cs typeface="Times New Roman"/>
              </a:rPr>
              <a:t>to </a:t>
            </a:r>
            <a:r>
              <a:rPr lang="en-GB" sz="1600">
                <a:effectLst/>
                <a:latin typeface="Times New Roman" panose="02020603050405020304"/>
                <a:ea typeface="DengXian"/>
              </a:rPr>
              <a:t>assist users in evaluating the incidents and to decide whether an incident is of a “material”, “serious” or “significant” nature</a:t>
            </a:r>
            <a:r>
              <a:rPr lang="en-HK" sz="1600">
                <a:effectLst/>
              </a:rPr>
              <a:t> </a:t>
            </a:r>
            <a:r>
              <a:rPr lang="en-GB" sz="1600">
                <a:effectLst/>
              </a:rPr>
              <a:t>in a standardised way</a:t>
            </a:r>
            <a:r>
              <a:rPr lang="en-HK" sz="1600">
                <a:effectLst/>
              </a:rPr>
              <a:t> </a:t>
            </a:r>
            <a:r>
              <a:rPr lang="en-GB" sz="1600">
                <a:effectLst/>
              </a:rPr>
              <a:t>with </a:t>
            </a:r>
            <a:r>
              <a:rPr lang="en-GB" sz="1600" kern="0">
                <a:solidFill>
                  <a:srgbClr val="000000"/>
                </a:solidFill>
                <a:effectLst/>
                <a:latin typeface="Times New Roman" panose="02020603050405020304"/>
                <a:ea typeface="DengXian" panose="02010600030101010101"/>
              </a:rPr>
              <a:t>Reporting Path Recommendation Model to identify the governing parties to be notified.</a:t>
            </a:r>
            <a:endParaRPr lang="en-HK" sz="1600" kern="100">
              <a:solidFill>
                <a:srgbClr val="000000"/>
              </a:solidFill>
              <a:effectLst/>
              <a:latin typeface="Times New Roman" panose="02020603050405020304"/>
              <a:ea typeface="Times New Roman" panose="02020603050405020304"/>
            </a:endParaRPr>
          </a:p>
        </p:txBody>
      </p:sp>
    </p:spTree>
    <p:extLst>
      <p:ext uri="{BB962C8B-B14F-4D97-AF65-F5344CB8AC3E}">
        <p14:creationId xmlns:p14="http://schemas.microsoft.com/office/powerpoint/2010/main" val="3816173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FF1C6-B4CF-5A94-21BB-A69E74C669F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BD11058-1186-A5A9-FB03-9901136AEBC3}"/>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 – Background Research</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011DF1DB-5A4C-C8CA-3343-5EE23D2C638A}"/>
              </a:ext>
            </a:extLst>
          </p:cNvPr>
          <p:cNvSpPr/>
          <p:nvPr/>
        </p:nvSpPr>
        <p:spPr>
          <a:xfrm>
            <a:off x="521277" y="691517"/>
            <a:ext cx="11149446" cy="5823660"/>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C61B52E-FB13-452D-AFEE-C31BBC217BF0}"/>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6</a:t>
            </a:fld>
            <a:endParaRPr lang="en-US" sz="1600"/>
          </a:p>
        </p:txBody>
      </p:sp>
      <p:sp>
        <p:nvSpPr>
          <p:cNvPr id="18" name="TextBox 17">
            <a:extLst>
              <a:ext uri="{FF2B5EF4-FFF2-40B4-BE49-F238E27FC236}">
                <a16:creationId xmlns:a16="http://schemas.microsoft.com/office/drawing/2014/main" id="{D7C2955C-BD11-24E3-64E6-C242F541C4F0}"/>
              </a:ext>
            </a:extLst>
          </p:cNvPr>
          <p:cNvSpPr txBox="1"/>
          <p:nvPr/>
        </p:nvSpPr>
        <p:spPr>
          <a:xfrm>
            <a:off x="760210" y="930821"/>
            <a:ext cx="10553597" cy="1025922"/>
          </a:xfrm>
          <a:prstGeom prst="rect">
            <a:avLst/>
          </a:prstGeom>
          <a:noFill/>
        </p:spPr>
        <p:txBody>
          <a:bodyPr wrap="square" lIns="91440" tIns="45720" rIns="91440" bIns="45720" anchor="t">
            <a:spAutoFit/>
          </a:bodyPr>
          <a:lstStyle/>
          <a:p>
            <a:pPr>
              <a:spcAft>
                <a:spcPts val="800"/>
              </a:spcAft>
            </a:pPr>
            <a:r>
              <a:rPr lang="en-GB" b="1">
                <a:latin typeface="Times New Roman"/>
                <a:cs typeface="Times New Roman"/>
              </a:rPr>
              <a:t>Development Methodology Enhancement </a:t>
            </a:r>
          </a:p>
          <a:p>
            <a:pPr marL="285750" indent="-285750">
              <a:spcAft>
                <a:spcPts val="800"/>
              </a:spcAft>
              <a:buFont typeface="Wingdings" panose="05000000000000000000" pitchFamily="2" charset="2"/>
              <a:buChar char="v"/>
            </a:pPr>
            <a:r>
              <a:rPr lang="en-GB" kern="100">
                <a:latin typeface="Times New Roman"/>
                <a:ea typeface="DengXian"/>
                <a:cs typeface="Times New Roman"/>
              </a:rPr>
              <a:t>We refined the development framework by conducting a comprehensive feasibility review, allowing us to </a:t>
            </a:r>
            <a:r>
              <a:rPr lang="en-GB" b="1" kern="100">
                <a:solidFill>
                  <a:srgbClr val="0070C0"/>
                </a:solidFill>
                <a:latin typeface="Times New Roman"/>
                <a:ea typeface="DengXian"/>
                <a:cs typeface="Times New Roman"/>
              </a:rPr>
              <a:t>clearly define the</a:t>
            </a:r>
            <a:r>
              <a:rPr lang="en-GB" kern="100">
                <a:latin typeface="Times New Roman"/>
                <a:ea typeface="DengXian"/>
                <a:cs typeface="Times New Roman"/>
              </a:rPr>
              <a:t> </a:t>
            </a:r>
            <a:r>
              <a:rPr lang="en-GB" b="1" kern="100">
                <a:solidFill>
                  <a:srgbClr val="0070C0"/>
                </a:solidFill>
                <a:latin typeface="Times New Roman"/>
                <a:ea typeface="DengXian"/>
                <a:cs typeface="Times New Roman"/>
              </a:rPr>
              <a:t>core components,</a:t>
            </a:r>
            <a:r>
              <a:rPr lang="en-GB" kern="100">
                <a:solidFill>
                  <a:srgbClr val="0070C0"/>
                </a:solidFill>
                <a:latin typeface="Times New Roman"/>
                <a:ea typeface="DengXian"/>
                <a:cs typeface="Times New Roman"/>
              </a:rPr>
              <a:t> </a:t>
            </a:r>
            <a:r>
              <a:rPr lang="en-GB" b="1" kern="100">
                <a:solidFill>
                  <a:srgbClr val="0070C0"/>
                </a:solidFill>
                <a:latin typeface="Times New Roman"/>
                <a:ea typeface="DengXian"/>
                <a:cs typeface="Times New Roman"/>
              </a:rPr>
              <a:t>functionalities, </a:t>
            </a:r>
            <a:r>
              <a:rPr lang="en-GB" b="1" kern="100" err="1">
                <a:solidFill>
                  <a:srgbClr val="0070C0"/>
                </a:solidFill>
                <a:latin typeface="Times New Roman"/>
                <a:ea typeface="DengXian"/>
                <a:cs typeface="Times New Roman"/>
              </a:rPr>
              <a:t>inputs,and</a:t>
            </a:r>
            <a:r>
              <a:rPr lang="en-GB" b="1" kern="100">
                <a:solidFill>
                  <a:srgbClr val="0070C0"/>
                </a:solidFill>
                <a:latin typeface="Times New Roman"/>
                <a:ea typeface="DengXian"/>
                <a:cs typeface="Times New Roman"/>
              </a:rPr>
              <a:t> outputs</a:t>
            </a:r>
            <a:r>
              <a:rPr lang="en-GB" kern="100">
                <a:latin typeface="Times New Roman"/>
                <a:ea typeface="DengXian"/>
                <a:cs typeface="Times New Roman"/>
              </a:rPr>
              <a:t>.</a:t>
            </a:r>
            <a:endParaRPr lang="en-GB">
              <a:latin typeface="Times New Roman"/>
              <a:ea typeface="DengXian"/>
              <a:cs typeface="Times New Roman"/>
            </a:endParaRPr>
          </a:p>
        </p:txBody>
      </p:sp>
      <p:pic>
        <p:nvPicPr>
          <p:cNvPr id="3" name="Picture 2">
            <a:extLst>
              <a:ext uri="{FF2B5EF4-FFF2-40B4-BE49-F238E27FC236}">
                <a16:creationId xmlns:a16="http://schemas.microsoft.com/office/drawing/2014/main" id="{08EEA03E-F6E0-B65F-2E75-AA5DCE71B28D}"/>
              </a:ext>
            </a:extLst>
          </p:cNvPr>
          <p:cNvPicPr>
            <a:picLocks noChangeAspect="1"/>
          </p:cNvPicPr>
          <p:nvPr/>
        </p:nvPicPr>
        <p:blipFill>
          <a:blip r:embed="rId3"/>
          <a:stretch>
            <a:fillRect/>
          </a:stretch>
        </p:blipFill>
        <p:spPr>
          <a:xfrm>
            <a:off x="1927869" y="2052904"/>
            <a:ext cx="8374363" cy="4213233"/>
          </a:xfrm>
          <a:prstGeom prst="rect">
            <a:avLst/>
          </a:prstGeom>
        </p:spPr>
      </p:pic>
      <p:sp>
        <p:nvSpPr>
          <p:cNvPr id="9" name="TextBox 8">
            <a:extLst>
              <a:ext uri="{FF2B5EF4-FFF2-40B4-BE49-F238E27FC236}">
                <a16:creationId xmlns:a16="http://schemas.microsoft.com/office/drawing/2014/main" id="{81DD3524-1A68-7C11-F5EC-DAEB5E286C4B}"/>
              </a:ext>
            </a:extLst>
          </p:cNvPr>
          <p:cNvSpPr txBox="1"/>
          <p:nvPr/>
        </p:nvSpPr>
        <p:spPr>
          <a:xfrm>
            <a:off x="628081" y="2239841"/>
            <a:ext cx="1173364" cy="2031325"/>
          </a:xfrm>
          <a:prstGeom prst="rect">
            <a:avLst/>
          </a:prstGeom>
          <a:noFill/>
          <a:ln>
            <a:solidFill>
              <a:schemeClr val="bg2"/>
            </a:solidFill>
          </a:ln>
        </p:spPr>
        <p:txBody>
          <a:bodyPr wrap="square" lIns="36000" tIns="45720" rIns="36000" bIns="45720" anchor="t">
            <a:spAutoFit/>
          </a:bodyPr>
          <a:lstStyle/>
          <a:p>
            <a:r>
              <a:rPr lang="en-GB" sz="1400" b="1">
                <a:latin typeface="Times New Roman" panose="02020603050405020304" pitchFamily="18" charset="0"/>
                <a:cs typeface="Times New Roman" panose="02020603050405020304" pitchFamily="18" charset="0"/>
              </a:rPr>
              <a:t>Inputs</a:t>
            </a:r>
          </a:p>
          <a:p>
            <a:endParaRPr lang="en-GB" sz="1400">
              <a:latin typeface="Times New Roman" panose="02020603050405020304" pitchFamily="18" charset="0"/>
              <a:cs typeface="Times New Roman" panose="02020603050405020304" pitchFamily="18" charset="0"/>
            </a:endParaRPr>
          </a:p>
          <a:p>
            <a:r>
              <a:rPr lang="en-GB" sz="1400">
                <a:latin typeface="Times New Roman"/>
                <a:cs typeface="Times New Roman"/>
              </a:rPr>
              <a:t>Consultant Reports</a:t>
            </a:r>
            <a:endParaRPr lang="en-GB" sz="1400">
              <a:latin typeface="Times New Roman" panose="02020603050405020304" pitchFamily="18" charset="0"/>
              <a:cs typeface="Times New Roman" panose="02020603050405020304" pitchFamily="18" charset="0"/>
            </a:endParaRPr>
          </a:p>
          <a:p>
            <a:endParaRPr lang="en-GB" sz="1400">
              <a:latin typeface="Times New Roman"/>
              <a:cs typeface="Times New Roman"/>
            </a:endParaRPr>
          </a:p>
          <a:p>
            <a:r>
              <a:rPr lang="en-GB" sz="1400">
                <a:latin typeface="Times New Roman"/>
                <a:cs typeface="Times New Roman"/>
              </a:rPr>
              <a:t>Incident Descriptions</a:t>
            </a:r>
            <a:endParaRPr lang="en-GB" sz="1400">
              <a:solidFill>
                <a:srgbClr val="000000"/>
              </a:solidFill>
              <a:latin typeface="Times New Roman"/>
              <a:cs typeface="Times New Roman"/>
            </a:endParaRPr>
          </a:p>
          <a:p>
            <a:endParaRPr lang="en-GB" sz="1400">
              <a:latin typeface="Times New Roman" panose="02020603050405020304" pitchFamily="18" charset="0"/>
              <a:cs typeface="Times New Roman" panose="02020603050405020304" pitchFamily="18" charset="0"/>
            </a:endParaRPr>
          </a:p>
          <a:p>
            <a:r>
              <a:rPr lang="en-GB" sz="1400">
                <a:latin typeface="Times New Roman" panose="02020603050405020304" pitchFamily="18" charset="0"/>
                <a:cs typeface="Times New Roman" panose="02020603050405020304" pitchFamily="18" charset="0"/>
              </a:rPr>
              <a:t>Form Data</a:t>
            </a:r>
          </a:p>
        </p:txBody>
      </p:sp>
      <p:sp>
        <p:nvSpPr>
          <p:cNvPr id="10" name="TextBox 9">
            <a:extLst>
              <a:ext uri="{FF2B5EF4-FFF2-40B4-BE49-F238E27FC236}">
                <a16:creationId xmlns:a16="http://schemas.microsoft.com/office/drawing/2014/main" id="{BAEF530A-F1EC-A4E4-DC7F-B4727C4F93D3}"/>
              </a:ext>
            </a:extLst>
          </p:cNvPr>
          <p:cNvSpPr txBox="1"/>
          <p:nvPr/>
        </p:nvSpPr>
        <p:spPr>
          <a:xfrm>
            <a:off x="2114550" y="5818333"/>
            <a:ext cx="1571625" cy="523220"/>
          </a:xfrm>
          <a:prstGeom prst="rect">
            <a:avLst/>
          </a:prstGeom>
          <a:noFill/>
          <a:ln>
            <a:solidFill>
              <a:schemeClr val="bg2"/>
            </a:solidFill>
          </a:ln>
        </p:spPr>
        <p:txBody>
          <a:bodyPr wrap="square" lIns="36000" tIns="45720" rIns="36000" bIns="45720" anchor="t">
            <a:spAutoFit/>
          </a:bodyPr>
          <a:lstStyle/>
          <a:p>
            <a:pPr algn="ctr"/>
            <a:r>
              <a:rPr lang="en-GB" sz="1400" b="1">
                <a:latin typeface="Times New Roman" panose="02020603050405020304" pitchFamily="18" charset="0"/>
                <a:cs typeface="Times New Roman" panose="02020603050405020304" pitchFamily="18" charset="0"/>
              </a:rPr>
              <a:t>Output 1</a:t>
            </a:r>
          </a:p>
          <a:p>
            <a:pPr algn="ctr"/>
            <a:r>
              <a:rPr lang="en-GB" sz="1400">
                <a:latin typeface="Times New Roman" panose="02020603050405020304" pitchFamily="18" charset="0"/>
                <a:cs typeface="Times New Roman" panose="02020603050405020304" pitchFamily="18" charset="0"/>
              </a:rPr>
              <a:t>Incident Severity</a:t>
            </a:r>
          </a:p>
        </p:txBody>
      </p:sp>
      <p:sp>
        <p:nvSpPr>
          <p:cNvPr id="11" name="TextBox 10">
            <a:extLst>
              <a:ext uri="{FF2B5EF4-FFF2-40B4-BE49-F238E27FC236}">
                <a16:creationId xmlns:a16="http://schemas.microsoft.com/office/drawing/2014/main" id="{06B4BE82-7AD3-85BB-702B-C2E015ABE4A9}"/>
              </a:ext>
            </a:extLst>
          </p:cNvPr>
          <p:cNvSpPr txBox="1"/>
          <p:nvPr/>
        </p:nvSpPr>
        <p:spPr>
          <a:xfrm>
            <a:off x="10297110" y="2408383"/>
            <a:ext cx="1285289" cy="523220"/>
          </a:xfrm>
          <a:prstGeom prst="rect">
            <a:avLst/>
          </a:prstGeom>
          <a:noFill/>
          <a:ln>
            <a:solidFill>
              <a:schemeClr val="bg2"/>
            </a:solidFill>
          </a:ln>
        </p:spPr>
        <p:txBody>
          <a:bodyPr wrap="square" lIns="36000" tIns="45720" rIns="36000" bIns="45720" anchor="t">
            <a:spAutoFit/>
          </a:bodyPr>
          <a:lstStyle/>
          <a:p>
            <a:r>
              <a:rPr lang="en-GB" sz="1400" b="1">
                <a:latin typeface="Times New Roman" panose="02020603050405020304" pitchFamily="18" charset="0"/>
                <a:cs typeface="Times New Roman" panose="02020603050405020304" pitchFamily="18" charset="0"/>
              </a:rPr>
              <a:t>Output 2</a:t>
            </a:r>
          </a:p>
          <a:p>
            <a:r>
              <a:rPr lang="en-GB" sz="1400">
                <a:latin typeface="Times New Roman" panose="02020603050405020304" pitchFamily="18" charset="0"/>
                <a:cs typeface="Times New Roman" panose="02020603050405020304" pitchFamily="18" charset="0"/>
              </a:rPr>
              <a:t>Incident Report</a:t>
            </a:r>
          </a:p>
        </p:txBody>
      </p:sp>
      <p:sp>
        <p:nvSpPr>
          <p:cNvPr id="12" name="TextBox 11">
            <a:extLst>
              <a:ext uri="{FF2B5EF4-FFF2-40B4-BE49-F238E27FC236}">
                <a16:creationId xmlns:a16="http://schemas.microsoft.com/office/drawing/2014/main" id="{0833E661-78DA-73F3-70F1-B3905E791C94}"/>
              </a:ext>
            </a:extLst>
          </p:cNvPr>
          <p:cNvSpPr txBox="1"/>
          <p:nvPr/>
        </p:nvSpPr>
        <p:spPr>
          <a:xfrm>
            <a:off x="10297110" y="3089663"/>
            <a:ext cx="1285289" cy="738664"/>
          </a:xfrm>
          <a:prstGeom prst="rect">
            <a:avLst/>
          </a:prstGeom>
          <a:noFill/>
          <a:ln>
            <a:solidFill>
              <a:schemeClr val="bg2"/>
            </a:solidFill>
          </a:ln>
        </p:spPr>
        <p:txBody>
          <a:bodyPr wrap="square" lIns="36000" tIns="45720" rIns="36000" bIns="45720" anchor="t">
            <a:spAutoFit/>
          </a:bodyPr>
          <a:lstStyle/>
          <a:p>
            <a:r>
              <a:rPr lang="en-GB" sz="1400" b="1">
                <a:latin typeface="Times New Roman" panose="02020603050405020304" pitchFamily="18" charset="0"/>
                <a:cs typeface="Times New Roman" panose="02020603050405020304" pitchFamily="18" charset="0"/>
              </a:rPr>
              <a:t>Output 3</a:t>
            </a:r>
          </a:p>
          <a:p>
            <a:r>
              <a:rPr lang="en-GB" sz="1400">
                <a:latin typeface="Times New Roman" panose="02020603050405020304" pitchFamily="18" charset="0"/>
                <a:cs typeface="Times New Roman" panose="02020603050405020304" pitchFamily="18" charset="0"/>
              </a:rPr>
              <a:t>Regulator Notification</a:t>
            </a:r>
          </a:p>
        </p:txBody>
      </p:sp>
      <p:sp>
        <p:nvSpPr>
          <p:cNvPr id="13" name="TextBox 12">
            <a:extLst>
              <a:ext uri="{FF2B5EF4-FFF2-40B4-BE49-F238E27FC236}">
                <a16:creationId xmlns:a16="http://schemas.microsoft.com/office/drawing/2014/main" id="{27C00E5C-5752-809A-930A-4826F5749AF8}"/>
              </a:ext>
            </a:extLst>
          </p:cNvPr>
          <p:cNvSpPr txBox="1"/>
          <p:nvPr/>
        </p:nvSpPr>
        <p:spPr>
          <a:xfrm>
            <a:off x="10297110" y="4381769"/>
            <a:ext cx="1285289" cy="738664"/>
          </a:xfrm>
          <a:prstGeom prst="rect">
            <a:avLst/>
          </a:prstGeom>
          <a:noFill/>
          <a:ln>
            <a:solidFill>
              <a:schemeClr val="bg2"/>
            </a:solidFill>
          </a:ln>
        </p:spPr>
        <p:txBody>
          <a:bodyPr wrap="square" lIns="36000" tIns="45720" rIns="36000" bIns="45720" anchor="t">
            <a:spAutoFit/>
          </a:bodyPr>
          <a:lstStyle/>
          <a:p>
            <a:r>
              <a:rPr lang="en-GB" sz="1400" b="1">
                <a:latin typeface="Times New Roman" panose="02020603050405020304" pitchFamily="18" charset="0"/>
                <a:cs typeface="Times New Roman" panose="02020603050405020304" pitchFamily="18" charset="0"/>
              </a:rPr>
              <a:t>Output 4</a:t>
            </a:r>
          </a:p>
          <a:p>
            <a:r>
              <a:rPr lang="en-GB" sz="1400">
                <a:latin typeface="Times New Roman" panose="02020603050405020304" pitchFamily="18" charset="0"/>
                <a:cs typeface="Times New Roman" panose="02020603050405020304" pitchFamily="18" charset="0"/>
              </a:rPr>
              <a:t>Match Incident with Guideline</a:t>
            </a:r>
          </a:p>
        </p:txBody>
      </p:sp>
      <p:sp>
        <p:nvSpPr>
          <p:cNvPr id="14" name="TextBox 13">
            <a:extLst>
              <a:ext uri="{FF2B5EF4-FFF2-40B4-BE49-F238E27FC236}">
                <a16:creationId xmlns:a16="http://schemas.microsoft.com/office/drawing/2014/main" id="{B1D6AED6-836E-81FE-0C4F-26436BFA015B}"/>
              </a:ext>
            </a:extLst>
          </p:cNvPr>
          <p:cNvSpPr txBox="1"/>
          <p:nvPr/>
        </p:nvSpPr>
        <p:spPr>
          <a:xfrm>
            <a:off x="10297110" y="5260066"/>
            <a:ext cx="1285289" cy="954107"/>
          </a:xfrm>
          <a:prstGeom prst="rect">
            <a:avLst/>
          </a:prstGeom>
          <a:noFill/>
          <a:ln>
            <a:solidFill>
              <a:schemeClr val="bg2"/>
            </a:solidFill>
          </a:ln>
        </p:spPr>
        <p:txBody>
          <a:bodyPr wrap="square" lIns="36000" tIns="45720" rIns="36000" bIns="45720" anchor="t">
            <a:spAutoFit/>
          </a:bodyPr>
          <a:lstStyle/>
          <a:p>
            <a:r>
              <a:rPr lang="en-GB" sz="1400" b="1">
                <a:latin typeface="Times New Roman" panose="02020603050405020304" pitchFamily="18" charset="0"/>
                <a:cs typeface="Times New Roman" panose="02020603050405020304" pitchFamily="18" charset="0"/>
              </a:rPr>
              <a:t>Output 5</a:t>
            </a:r>
          </a:p>
          <a:p>
            <a:r>
              <a:rPr lang="en-GB" sz="1400">
                <a:latin typeface="Times New Roman" panose="02020603050405020304" pitchFamily="18" charset="0"/>
                <a:cs typeface="Times New Roman" panose="02020603050405020304" pitchFamily="18" charset="0"/>
              </a:rPr>
              <a:t>Advice on Mitigation and Prevention</a:t>
            </a:r>
          </a:p>
        </p:txBody>
      </p:sp>
      <p:sp>
        <p:nvSpPr>
          <p:cNvPr id="15" name="Arrow: Right 14">
            <a:extLst>
              <a:ext uri="{FF2B5EF4-FFF2-40B4-BE49-F238E27FC236}">
                <a16:creationId xmlns:a16="http://schemas.microsoft.com/office/drawing/2014/main" id="{52AC2297-5A14-251B-71C3-3E3EBFC79352}"/>
              </a:ext>
            </a:extLst>
          </p:cNvPr>
          <p:cNvSpPr/>
          <p:nvPr/>
        </p:nvSpPr>
        <p:spPr>
          <a:xfrm>
            <a:off x="1657350" y="2809875"/>
            <a:ext cx="523875" cy="18097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6F5F3C52-16EC-7B4C-5376-D5449A509FB0}"/>
              </a:ext>
            </a:extLst>
          </p:cNvPr>
          <p:cNvSpPr/>
          <p:nvPr/>
        </p:nvSpPr>
        <p:spPr>
          <a:xfrm>
            <a:off x="1657350" y="3257550"/>
            <a:ext cx="523875" cy="18097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D97D2595-2365-3D13-FEE5-0A3D9658BB15}"/>
              </a:ext>
            </a:extLst>
          </p:cNvPr>
          <p:cNvSpPr/>
          <p:nvPr/>
        </p:nvSpPr>
        <p:spPr>
          <a:xfrm>
            <a:off x="1657350" y="3914054"/>
            <a:ext cx="523875" cy="18097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F4E5F5A8-5A2E-0BFC-58E6-4698C5447891}"/>
              </a:ext>
            </a:extLst>
          </p:cNvPr>
          <p:cNvSpPr/>
          <p:nvPr/>
        </p:nvSpPr>
        <p:spPr>
          <a:xfrm rot="5400000">
            <a:off x="2638424" y="5540620"/>
            <a:ext cx="523875" cy="18097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F2C51061-0B4D-F37D-456F-1D0046792EC1}"/>
              </a:ext>
            </a:extLst>
          </p:cNvPr>
          <p:cNvSpPr/>
          <p:nvPr/>
        </p:nvSpPr>
        <p:spPr>
          <a:xfrm>
            <a:off x="9761111" y="2686050"/>
            <a:ext cx="523875" cy="18097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1BFC75FE-B623-8E38-6368-03E3D572766D}"/>
              </a:ext>
            </a:extLst>
          </p:cNvPr>
          <p:cNvSpPr/>
          <p:nvPr/>
        </p:nvSpPr>
        <p:spPr>
          <a:xfrm>
            <a:off x="9761111" y="3514725"/>
            <a:ext cx="523875" cy="18097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Right 21">
            <a:extLst>
              <a:ext uri="{FF2B5EF4-FFF2-40B4-BE49-F238E27FC236}">
                <a16:creationId xmlns:a16="http://schemas.microsoft.com/office/drawing/2014/main" id="{F2BC36C8-4620-BF71-F6E4-5947534E6E0E}"/>
              </a:ext>
            </a:extLst>
          </p:cNvPr>
          <p:cNvSpPr/>
          <p:nvPr/>
        </p:nvSpPr>
        <p:spPr>
          <a:xfrm>
            <a:off x="9761111" y="4799943"/>
            <a:ext cx="523875" cy="18097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D3C90E17-F4E3-FD19-D5AE-E1C7E7B3F553}"/>
              </a:ext>
            </a:extLst>
          </p:cNvPr>
          <p:cNvSpPr/>
          <p:nvPr/>
        </p:nvSpPr>
        <p:spPr>
          <a:xfrm>
            <a:off x="9761111" y="5538130"/>
            <a:ext cx="523875" cy="18097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700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0C65C-9D45-AE15-B8BF-B872B692CF9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7B78658-1809-F634-1342-C49730433FC8}"/>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 – Background Research</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51FD9D49-716E-F5D3-02B7-464087A15073}"/>
              </a:ext>
            </a:extLst>
          </p:cNvPr>
          <p:cNvSpPr/>
          <p:nvPr/>
        </p:nvSpPr>
        <p:spPr>
          <a:xfrm>
            <a:off x="521277" y="691516"/>
            <a:ext cx="11149446" cy="5975983"/>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63251F1-8D8F-8739-333C-60F288FBB971}"/>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7</a:t>
            </a:fld>
            <a:endParaRPr lang="en-US" sz="1600"/>
          </a:p>
        </p:txBody>
      </p:sp>
      <p:sp>
        <p:nvSpPr>
          <p:cNvPr id="18" name="TextBox 17">
            <a:extLst>
              <a:ext uri="{FF2B5EF4-FFF2-40B4-BE49-F238E27FC236}">
                <a16:creationId xmlns:a16="http://schemas.microsoft.com/office/drawing/2014/main" id="{24493DD6-1AB5-BBF0-46C5-C3E368F5CC97}"/>
              </a:ext>
            </a:extLst>
          </p:cNvPr>
          <p:cNvSpPr txBox="1"/>
          <p:nvPr/>
        </p:nvSpPr>
        <p:spPr>
          <a:xfrm>
            <a:off x="760210" y="724875"/>
            <a:ext cx="10553597" cy="1128514"/>
          </a:xfrm>
          <a:prstGeom prst="rect">
            <a:avLst/>
          </a:prstGeom>
          <a:noFill/>
        </p:spPr>
        <p:txBody>
          <a:bodyPr wrap="square" lIns="91440" tIns="45720" rIns="91440" bIns="45720" anchor="t">
            <a:spAutoFit/>
          </a:bodyPr>
          <a:lstStyle/>
          <a:p>
            <a:pPr>
              <a:spcAft>
                <a:spcPts val="800"/>
              </a:spcAft>
            </a:pPr>
            <a:r>
              <a:rPr lang="en-GB" b="1">
                <a:latin typeface="Times New Roman"/>
                <a:cs typeface="Times New Roman"/>
              </a:rPr>
              <a:t>Development Methodology Enhancement</a:t>
            </a:r>
          </a:p>
          <a:p>
            <a:pPr marL="285750" indent="-285750">
              <a:spcAft>
                <a:spcPts val="800"/>
              </a:spcAft>
              <a:buFont typeface="Wingdings" panose="05000000000000000000" pitchFamily="2" charset="2"/>
              <a:buChar char="v"/>
            </a:pPr>
            <a:r>
              <a:rPr lang="en-GB" kern="100">
                <a:latin typeface="Times New Roman"/>
                <a:ea typeface="DengXian"/>
                <a:cs typeface="Times New Roman"/>
              </a:rPr>
              <a:t>We incorporated the feedback from past progress updates and ensured each function </a:t>
            </a:r>
            <a:r>
              <a:rPr lang="en-GB" b="1" kern="100">
                <a:solidFill>
                  <a:srgbClr val="0070C0"/>
                </a:solidFill>
                <a:latin typeface="Times New Roman"/>
                <a:ea typeface="DengXian"/>
                <a:cs typeface="Times New Roman"/>
              </a:rPr>
              <a:t>delivers user value</a:t>
            </a:r>
            <a:r>
              <a:rPr lang="en-GB" kern="100">
                <a:latin typeface="Times New Roman"/>
                <a:ea typeface="DengXian"/>
                <a:cs typeface="Times New Roman"/>
              </a:rPr>
              <a:t>.</a:t>
            </a:r>
            <a:r>
              <a:rPr lang="en-GB" b="1">
                <a:latin typeface="Times New Roman"/>
                <a:cs typeface="Times New Roman"/>
              </a:rPr>
              <a:t> </a:t>
            </a:r>
          </a:p>
          <a:p>
            <a:pPr>
              <a:spcAft>
                <a:spcPts val="800"/>
              </a:spcAft>
            </a:pPr>
            <a:endParaRPr lang="en-GB">
              <a:latin typeface="Times New Roman"/>
              <a:cs typeface="Times New Roman"/>
            </a:endParaRPr>
          </a:p>
        </p:txBody>
      </p:sp>
      <p:graphicFrame>
        <p:nvGraphicFramePr>
          <p:cNvPr id="4" name="Table 3">
            <a:extLst>
              <a:ext uri="{FF2B5EF4-FFF2-40B4-BE49-F238E27FC236}">
                <a16:creationId xmlns:a16="http://schemas.microsoft.com/office/drawing/2014/main" id="{37B76EB8-9127-E331-B27F-5B29D6C80345}"/>
              </a:ext>
            </a:extLst>
          </p:cNvPr>
          <p:cNvGraphicFramePr>
            <a:graphicFrameLocks noGrp="1"/>
          </p:cNvGraphicFramePr>
          <p:nvPr>
            <p:extLst>
              <p:ext uri="{D42A27DB-BD31-4B8C-83A1-F6EECF244321}">
                <p14:modId xmlns:p14="http://schemas.microsoft.com/office/powerpoint/2010/main" val="2659320040"/>
              </p:ext>
            </p:extLst>
          </p:nvPr>
        </p:nvGraphicFramePr>
        <p:xfrm>
          <a:off x="849912" y="1471755"/>
          <a:ext cx="10553597" cy="5008880"/>
        </p:xfrm>
        <a:graphic>
          <a:graphicData uri="http://schemas.openxmlformats.org/drawingml/2006/table">
            <a:tbl>
              <a:tblPr firstRow="1" bandRow="1">
                <a:tableStyleId>{5C22544A-7EE6-4342-B048-85BDC9FD1C3A}</a:tableStyleId>
              </a:tblPr>
              <a:tblGrid>
                <a:gridCol w="1528340">
                  <a:extLst>
                    <a:ext uri="{9D8B030D-6E8A-4147-A177-3AD203B41FA5}">
                      <a16:colId xmlns:a16="http://schemas.microsoft.com/office/drawing/2014/main" val="1728506351"/>
                    </a:ext>
                  </a:extLst>
                </a:gridCol>
                <a:gridCol w="6642379">
                  <a:extLst>
                    <a:ext uri="{9D8B030D-6E8A-4147-A177-3AD203B41FA5}">
                      <a16:colId xmlns:a16="http://schemas.microsoft.com/office/drawing/2014/main" val="218395279"/>
                    </a:ext>
                  </a:extLst>
                </a:gridCol>
                <a:gridCol w="2382878">
                  <a:extLst>
                    <a:ext uri="{9D8B030D-6E8A-4147-A177-3AD203B41FA5}">
                      <a16:colId xmlns:a16="http://schemas.microsoft.com/office/drawing/2014/main" val="3615448668"/>
                    </a:ext>
                  </a:extLst>
                </a:gridCol>
              </a:tblGrid>
              <a:tr h="370840">
                <a:tc>
                  <a:txBody>
                    <a:bodyPr/>
                    <a:lstStyle/>
                    <a:p>
                      <a:r>
                        <a:rPr lang="en-GB" sz="1600">
                          <a:latin typeface="Times New Roman"/>
                          <a:cs typeface="Times New Roman"/>
                        </a:rPr>
                        <a:t>Component</a:t>
                      </a:r>
                    </a:p>
                  </a:txBody>
                  <a:tcPr/>
                </a:tc>
                <a:tc>
                  <a:txBody>
                    <a:bodyPr/>
                    <a:lstStyle/>
                    <a:p>
                      <a:r>
                        <a:rPr lang="en-GB" sz="1600">
                          <a:latin typeface="Times New Roman"/>
                          <a:cs typeface="Times New Roman"/>
                        </a:rPr>
                        <a:t>Functions</a:t>
                      </a:r>
                    </a:p>
                  </a:txBody>
                  <a:tcPr/>
                </a:tc>
                <a:tc>
                  <a:txBody>
                    <a:bodyPr/>
                    <a:lstStyle/>
                    <a:p>
                      <a:r>
                        <a:rPr lang="en-GB" sz="1600">
                          <a:latin typeface="Times New Roman"/>
                          <a:cs typeface="Times New Roman"/>
                        </a:rPr>
                        <a:t>Value</a:t>
                      </a:r>
                    </a:p>
                  </a:txBody>
                  <a:tcPr/>
                </a:tc>
                <a:extLst>
                  <a:ext uri="{0D108BD9-81ED-4DB2-BD59-A6C34878D82A}">
                    <a16:rowId xmlns:a16="http://schemas.microsoft.com/office/drawing/2014/main" val="1908539457"/>
                  </a:ext>
                </a:extLst>
              </a:tr>
              <a:tr h="370840">
                <a:tc>
                  <a:txBody>
                    <a:bodyPr/>
                    <a:lstStyle/>
                    <a:p>
                      <a:r>
                        <a:rPr lang="en-GB" sz="1600">
                          <a:latin typeface="Times New Roman"/>
                          <a:cs typeface="Times New Roman"/>
                        </a:rPr>
                        <a:t>Frontend</a:t>
                      </a:r>
                    </a:p>
                  </a:txBody>
                  <a:tcPr/>
                </a:tc>
                <a:tc>
                  <a:txBody>
                    <a:bodyPr/>
                    <a:lstStyle/>
                    <a:p>
                      <a:pPr marL="285750" indent="-285750">
                        <a:buFont typeface="Arial" panose="020B0604020202020204" pitchFamily="34" charset="0"/>
                        <a:buChar char="•"/>
                      </a:pPr>
                      <a:r>
                        <a:rPr lang="en-GB" sz="1600" b="0">
                          <a:solidFill>
                            <a:sysClr val="windowText" lastClr="000000"/>
                          </a:solidFill>
                          <a:latin typeface="Times New Roman"/>
                          <a:cs typeface="Times New Roman"/>
                        </a:rPr>
                        <a:t>User-centric UI that is both highly responsive and intuitive.</a:t>
                      </a:r>
                    </a:p>
                  </a:txBody>
                  <a:tcPr/>
                </a:tc>
                <a:tc>
                  <a:txBody>
                    <a:bodyPr/>
                    <a:lstStyle/>
                    <a:p>
                      <a:pPr marL="285750" indent="-285750">
                        <a:buFont typeface="Arial" panose="020B0604020202020204" pitchFamily="34" charset="0"/>
                        <a:buChar char="•"/>
                      </a:pPr>
                      <a:r>
                        <a:rPr lang="en-GB" sz="1600" b="0">
                          <a:solidFill>
                            <a:sysClr val="windowText" lastClr="000000"/>
                          </a:solidFill>
                          <a:latin typeface="Times New Roman"/>
                          <a:cs typeface="Times New Roman"/>
                        </a:rPr>
                        <a:t>Enhanced usability</a:t>
                      </a:r>
                    </a:p>
                  </a:txBody>
                  <a:tcPr/>
                </a:tc>
                <a:extLst>
                  <a:ext uri="{0D108BD9-81ED-4DB2-BD59-A6C34878D82A}">
                    <a16:rowId xmlns:a16="http://schemas.microsoft.com/office/drawing/2014/main" val="481749537"/>
                  </a:ext>
                </a:extLst>
              </a:tr>
              <a:tr h="519708">
                <a:tc>
                  <a:txBody>
                    <a:bodyPr/>
                    <a:lstStyle/>
                    <a:p>
                      <a:r>
                        <a:rPr lang="en-GB" sz="1600">
                          <a:latin typeface="Times New Roman"/>
                          <a:cs typeface="Times New Roman"/>
                        </a:rPr>
                        <a:t>Backend</a:t>
                      </a:r>
                    </a:p>
                  </a:txBody>
                  <a:tcPr/>
                </a:tc>
                <a:tc>
                  <a:txBody>
                    <a:bodyPr/>
                    <a:lstStyle/>
                    <a:p>
                      <a:pPr marL="285750" indent="-285750">
                        <a:buFont typeface="Arial" panose="020B0604020202020204" pitchFamily="34" charset="0"/>
                        <a:buChar char="•"/>
                      </a:pPr>
                      <a:r>
                        <a:rPr lang="en-GB" sz="1600" b="0">
                          <a:solidFill>
                            <a:sysClr val="windowText" lastClr="000000"/>
                          </a:solidFill>
                          <a:latin typeface="Times New Roman"/>
                          <a:cs typeface="Times New Roman"/>
                        </a:rPr>
                        <a:t>Backend architecture that supports multiple systems (Windows, Linux, Mac).</a:t>
                      </a:r>
                    </a:p>
                    <a:p>
                      <a:pPr marL="285750" indent="-285750">
                        <a:buFont typeface="Arial" panose="020B0604020202020204" pitchFamily="34" charset="0"/>
                        <a:buChar char="•"/>
                      </a:pPr>
                      <a:r>
                        <a:rPr lang="en-GB" sz="1600" b="0">
                          <a:solidFill>
                            <a:sysClr val="windowText" lastClr="000000"/>
                          </a:solidFill>
                          <a:latin typeface="Times New Roman"/>
                          <a:cs typeface="Times New Roman"/>
                        </a:rPr>
                        <a:t>Robust security to protect confidential incident report information.</a:t>
                      </a:r>
                    </a:p>
                  </a:txBody>
                  <a:tcPr/>
                </a:tc>
                <a:tc>
                  <a:txBody>
                    <a:bodyPr/>
                    <a:lstStyle/>
                    <a:p>
                      <a:pPr marL="285750" indent="-285750">
                        <a:buFont typeface="Arial" panose="020B0604020202020204" pitchFamily="34" charset="0"/>
                        <a:buChar char="•"/>
                      </a:pPr>
                      <a:r>
                        <a:rPr lang="en-GB" sz="1600" b="0">
                          <a:solidFill>
                            <a:sysClr val="windowText" lastClr="000000"/>
                          </a:solidFill>
                          <a:latin typeface="Times New Roman"/>
                          <a:cs typeface="Times New Roman"/>
                        </a:rPr>
                        <a:t>Flexible access and high data security </a:t>
                      </a:r>
                    </a:p>
                  </a:txBody>
                  <a:tcPr/>
                </a:tc>
                <a:extLst>
                  <a:ext uri="{0D108BD9-81ED-4DB2-BD59-A6C34878D82A}">
                    <a16:rowId xmlns:a16="http://schemas.microsoft.com/office/drawing/2014/main" val="142689800"/>
                  </a:ext>
                </a:extLst>
              </a:tr>
              <a:tr h="370840">
                <a:tc>
                  <a:txBody>
                    <a:bodyPr/>
                    <a:lstStyle/>
                    <a:p>
                      <a:r>
                        <a:rPr lang="en-GB" sz="1600">
                          <a:latin typeface="Times New Roman"/>
                          <a:cs typeface="Times New Roman"/>
                        </a:rPr>
                        <a:t>User Input</a:t>
                      </a:r>
                    </a:p>
                  </a:txBody>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a:solidFill>
                            <a:sysClr val="windowText" lastClr="000000"/>
                          </a:solidFill>
                          <a:latin typeface="Times New Roman"/>
                          <a:cs typeface="Times New Roman"/>
                        </a:rPr>
                        <a:t>Data input form for collection of essential information for severity analysis and regulator matching.</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a:solidFill>
                            <a:sysClr val="windowText" lastClr="000000"/>
                          </a:solidFill>
                          <a:latin typeface="Times New Roman"/>
                          <a:cs typeface="Times New Roman"/>
                        </a:rPr>
                        <a:t>Rule-based severity classification model that is aligned with the government guidelines and international standards. </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a:solidFill>
                            <a:sysClr val="windowText" lastClr="000000"/>
                          </a:solidFill>
                          <a:latin typeface="Times New Roman"/>
                          <a:cs typeface="Times New Roman"/>
                        </a:rPr>
                        <a:t>AI-powered input assistant that helps input information by extracting relevant information from consultant reports and incident descriptions.</a:t>
                      </a:r>
                    </a:p>
                  </a:txBody>
                  <a:tcPr/>
                </a:tc>
                <a:tc>
                  <a:txBody>
                    <a:bodyPr/>
                    <a:lstStyle/>
                    <a:p>
                      <a:pPr marL="285750" indent="-285750">
                        <a:buFont typeface="Arial" panose="020B0604020202020204" pitchFamily="34" charset="0"/>
                        <a:buChar char="•"/>
                      </a:pPr>
                      <a:r>
                        <a:rPr lang="en-GB" sz="1600" b="0">
                          <a:solidFill>
                            <a:sysClr val="windowText" lastClr="000000"/>
                          </a:solidFill>
                          <a:latin typeface="Times New Roman"/>
                          <a:cs typeface="Times New Roman"/>
                        </a:rPr>
                        <a:t>Accurate incident input</a:t>
                      </a:r>
                    </a:p>
                    <a:p>
                      <a:pPr marL="285750" indent="-285750">
                        <a:buFont typeface="Arial" panose="020B0604020202020204" pitchFamily="34" charset="0"/>
                        <a:buChar char="•"/>
                      </a:pPr>
                      <a:r>
                        <a:rPr lang="en-GB" sz="1600" b="0">
                          <a:solidFill>
                            <a:sysClr val="windowText" lastClr="000000"/>
                          </a:solidFill>
                          <a:latin typeface="Times New Roman"/>
                          <a:cs typeface="Times New Roman"/>
                        </a:rPr>
                        <a:t>Speedy and consistent classification</a:t>
                      </a:r>
                    </a:p>
                    <a:p>
                      <a:pPr marL="285750" indent="-285750">
                        <a:buFont typeface="Arial" panose="020B0604020202020204" pitchFamily="34" charset="0"/>
                        <a:buChar char="•"/>
                      </a:pPr>
                      <a:endParaRPr lang="en-GB" sz="1600" b="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8852365"/>
                  </a:ext>
                </a:extLst>
              </a:tr>
              <a:tr h="370840">
                <a:tc>
                  <a:txBody>
                    <a:bodyPr/>
                    <a:lstStyle/>
                    <a:p>
                      <a:r>
                        <a:rPr lang="en-GB" sz="1600">
                          <a:latin typeface="Times New Roman"/>
                          <a:cs typeface="Times New Roman"/>
                        </a:rPr>
                        <a:t>Report</a:t>
                      </a:r>
                    </a:p>
                  </a:txBody>
                  <a:tcPr/>
                </a:tc>
                <a:tc>
                  <a:txBody>
                    <a:bodyPr/>
                    <a:lstStyle/>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a:solidFill>
                            <a:sysClr val="windowText" lastClr="000000"/>
                          </a:solidFill>
                          <a:latin typeface="Times New Roman"/>
                          <a:cs typeface="Times New Roman"/>
                        </a:rPr>
                        <a:t>Standardized incident reports for different HK regulatory bodies.</a:t>
                      </a:r>
                    </a:p>
                    <a:p>
                      <a:pPr marL="285750" marR="0" lvl="0" indent="-2857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a:solidFill>
                            <a:sysClr val="windowText" lastClr="000000"/>
                          </a:solidFill>
                          <a:latin typeface="Times New Roman"/>
                          <a:cs typeface="Times New Roman"/>
                        </a:rPr>
                        <a:t>Rule-based reporting path recommendation model that is aligned with the reporting requirements of different regulatory bodies.</a:t>
                      </a:r>
                    </a:p>
                  </a:txBody>
                  <a:tcPr/>
                </a:tc>
                <a:tc>
                  <a:txBody>
                    <a:bodyPr/>
                    <a:lstStyle/>
                    <a:p>
                      <a:pPr marL="285750" indent="-285750">
                        <a:buFont typeface="Arial" panose="020B0604020202020204" pitchFamily="34" charset="0"/>
                        <a:buChar char="•"/>
                      </a:pPr>
                      <a:r>
                        <a:rPr lang="en-GB" sz="1600">
                          <a:latin typeface="Times New Roman"/>
                          <a:cs typeface="Times New Roman"/>
                        </a:rPr>
                        <a:t>Simplified reporting and notification</a:t>
                      </a:r>
                    </a:p>
                    <a:p>
                      <a:pPr marL="285750" indent="-285750">
                        <a:buFont typeface="Arial" panose="020B0604020202020204" pitchFamily="34" charset="0"/>
                        <a:buChar char="•"/>
                      </a:pPr>
                      <a:r>
                        <a:rPr lang="en-GB" sz="1600">
                          <a:latin typeface="Times New Roman"/>
                          <a:cs typeface="Times New Roman"/>
                        </a:rPr>
                        <a:t>Reduced non-notification risk</a:t>
                      </a:r>
                    </a:p>
                  </a:txBody>
                  <a:tcPr/>
                </a:tc>
                <a:extLst>
                  <a:ext uri="{0D108BD9-81ED-4DB2-BD59-A6C34878D82A}">
                    <a16:rowId xmlns:a16="http://schemas.microsoft.com/office/drawing/2014/main" val="1674066338"/>
                  </a:ext>
                </a:extLst>
              </a:tr>
              <a:tr h="243483">
                <a:tc>
                  <a:txBody>
                    <a:bodyPr/>
                    <a:lstStyle/>
                    <a:p>
                      <a:r>
                        <a:rPr lang="en-GB" sz="1600">
                          <a:latin typeface="Times New Roman"/>
                          <a:cs typeface="Times New Roman"/>
                        </a:rPr>
                        <a:t>Advice</a:t>
                      </a:r>
                    </a:p>
                  </a:txBody>
                  <a:tcPr/>
                </a:tc>
                <a:tc>
                  <a:txBody>
                    <a:bodyPr/>
                    <a:lstStyle/>
                    <a:p>
                      <a:pPr marL="285750" indent="-285750">
                        <a:buFont typeface="Arial" panose="020B0604020202020204" pitchFamily="34" charset="0"/>
                        <a:buChar char="•"/>
                      </a:pPr>
                      <a:r>
                        <a:rPr lang="en-GB" sz="1600">
                          <a:latin typeface="Times New Roman"/>
                          <a:cs typeface="Times New Roman"/>
                        </a:rPr>
                        <a:t>LLM-based advisor that matches submitted incident with relevant government guidelines and provides advice on mitigation and prevention.</a:t>
                      </a:r>
                    </a:p>
                    <a:p>
                      <a:pPr marL="285750" indent="-285750">
                        <a:buFont typeface="Arial" panose="020B0604020202020204" pitchFamily="34" charset="0"/>
                        <a:buChar char="•"/>
                      </a:pPr>
                      <a:r>
                        <a:rPr lang="en-GB" sz="1600">
                          <a:latin typeface="Times New Roman"/>
                          <a:cs typeface="Times New Roman"/>
                        </a:rPr>
                        <a:t>Guardrails to prevent inappropriate output.</a:t>
                      </a:r>
                    </a:p>
                  </a:txBody>
                  <a:tcPr/>
                </a:tc>
                <a:tc>
                  <a:txBody>
                    <a:bodyPr/>
                    <a:lstStyle/>
                    <a:p>
                      <a:pPr marL="285750" indent="-285750">
                        <a:buFont typeface="Arial" panose="020B0604020202020204" pitchFamily="34" charset="0"/>
                        <a:buChar char="•"/>
                      </a:pPr>
                      <a:r>
                        <a:rPr lang="en-GB" sz="1600">
                          <a:latin typeface="Times New Roman"/>
                          <a:cs typeface="Times New Roman"/>
                        </a:rPr>
                        <a:t>Matching guidelines</a:t>
                      </a:r>
                      <a:endParaRPr lang="en-GB" sz="16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a:latin typeface="Times New Roman"/>
                          <a:cs typeface="Times New Roman"/>
                        </a:rPr>
                        <a:t>Safe and reliable advice</a:t>
                      </a:r>
                    </a:p>
                  </a:txBody>
                  <a:tcPr/>
                </a:tc>
                <a:extLst>
                  <a:ext uri="{0D108BD9-81ED-4DB2-BD59-A6C34878D82A}">
                    <a16:rowId xmlns:a16="http://schemas.microsoft.com/office/drawing/2014/main" val="3128398576"/>
                  </a:ext>
                </a:extLst>
              </a:tr>
            </a:tbl>
          </a:graphicData>
        </a:graphic>
      </p:graphicFrame>
    </p:spTree>
    <p:extLst>
      <p:ext uri="{BB962C8B-B14F-4D97-AF65-F5344CB8AC3E}">
        <p14:creationId xmlns:p14="http://schemas.microsoft.com/office/powerpoint/2010/main" val="195426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14EA7-3F73-F4B7-6824-068D8A49051F}"/>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18EA406B-4421-06BA-5C6B-9B0F0AB1B990}"/>
              </a:ext>
            </a:extLst>
          </p:cNvPr>
          <p:cNvSpPr txBox="1"/>
          <p:nvPr/>
        </p:nvSpPr>
        <p:spPr>
          <a:xfrm>
            <a:off x="760210" y="717879"/>
            <a:ext cx="10553597" cy="748923"/>
          </a:xfrm>
          <a:prstGeom prst="rect">
            <a:avLst/>
          </a:prstGeom>
          <a:noFill/>
        </p:spPr>
        <p:txBody>
          <a:bodyPr wrap="square" lIns="91440" tIns="45720" rIns="91440" bIns="45720" anchor="t">
            <a:spAutoFit/>
          </a:bodyPr>
          <a:lstStyle/>
          <a:p>
            <a:pPr>
              <a:spcAft>
                <a:spcPts val="800"/>
              </a:spcAft>
            </a:pPr>
            <a:r>
              <a:rPr lang="en-GB" b="1">
                <a:latin typeface="Times New Roman"/>
                <a:cs typeface="Times New Roman"/>
              </a:rPr>
              <a:t>Development Tool Survey and Selection</a:t>
            </a:r>
          </a:p>
          <a:p>
            <a:pPr marL="285750" indent="-285750">
              <a:spcAft>
                <a:spcPts val="800"/>
              </a:spcAft>
              <a:buFont typeface="Wingdings" panose="05000000000000000000" pitchFamily="2" charset="2"/>
              <a:buChar char="v"/>
            </a:pPr>
            <a:r>
              <a:rPr lang="en-GB">
                <a:latin typeface="Times New Roman"/>
                <a:cs typeface="Times New Roman"/>
              </a:rPr>
              <a:t>We surveyed different development tools and selected the </a:t>
            </a:r>
            <a:r>
              <a:rPr lang="en-GB" b="1">
                <a:solidFill>
                  <a:srgbClr val="0070C0"/>
                </a:solidFill>
                <a:latin typeface="Times New Roman"/>
                <a:cs typeface="Times New Roman"/>
              </a:rPr>
              <a:t>most effective option to optimize performance</a:t>
            </a:r>
            <a:r>
              <a:rPr lang="en-GB">
                <a:latin typeface="Times New Roman"/>
                <a:cs typeface="Times New Roman"/>
              </a:rPr>
              <a:t>.</a:t>
            </a:r>
          </a:p>
        </p:txBody>
      </p:sp>
      <p:sp>
        <p:nvSpPr>
          <p:cNvPr id="13" name="TextBox 12">
            <a:extLst>
              <a:ext uri="{FF2B5EF4-FFF2-40B4-BE49-F238E27FC236}">
                <a16:creationId xmlns:a16="http://schemas.microsoft.com/office/drawing/2014/main" id="{366866AA-326A-14D4-4B7F-B627DF15F8CE}"/>
              </a:ext>
            </a:extLst>
          </p:cNvPr>
          <p:cNvSpPr txBox="1"/>
          <p:nvPr/>
        </p:nvSpPr>
        <p:spPr>
          <a:xfrm>
            <a:off x="521277" y="1679743"/>
            <a:ext cx="5146098" cy="4933999"/>
          </a:xfrm>
          <a:prstGeom prst="rect">
            <a:avLst/>
          </a:prstGeom>
          <a:noFill/>
          <a:ln w="12700">
            <a:solidFill>
              <a:schemeClr val="tx1"/>
            </a:solidFill>
            <a:prstDash val="dash"/>
          </a:ln>
        </p:spPr>
        <p:txBody>
          <a:bodyPr wrap="square">
            <a:noAutofit/>
          </a:bodyPr>
          <a:lstStyle/>
          <a:p>
            <a:pPr marL="285750" indent="-285750">
              <a:spcAft>
                <a:spcPts val="800"/>
              </a:spcAft>
              <a:buFont typeface="Wingdings" panose="05000000000000000000" pitchFamily="2" charset="2"/>
              <a:buChar char="v"/>
            </a:pPr>
            <a:r>
              <a:rPr lang="en-US" b="1">
                <a:solidFill>
                  <a:srgbClr val="0070C0"/>
                </a:solidFill>
                <a:latin typeface="Times New Roman" panose="02020603050405020304" pitchFamily="18" charset="0"/>
                <a:ea typeface="Yu Gothic" panose="020B0400000000000000" pitchFamily="34" charset="-128"/>
                <a:cs typeface="Times New Roman"/>
              </a:rPr>
              <a:t>Frontend</a:t>
            </a:r>
          </a:p>
          <a:p>
            <a:pPr marL="285750" indent="-285750">
              <a:spcAft>
                <a:spcPts val="800"/>
              </a:spcAft>
              <a:buFont typeface="Wingdings" panose="05000000000000000000" pitchFamily="2" charset="2"/>
              <a:buChar char="§"/>
            </a:pPr>
            <a:r>
              <a:rPr lang="en-GB">
                <a:latin typeface="Times New Roman"/>
                <a:cs typeface="Times New Roman"/>
              </a:rPr>
              <a:t>Runtime Environment: Node.js enables fast, responsive web application development. </a:t>
            </a:r>
          </a:p>
          <a:p>
            <a:pPr marL="285750" indent="-285750">
              <a:spcAft>
                <a:spcPts val="800"/>
              </a:spcAft>
              <a:buFont typeface="Wingdings" panose="05000000000000000000" pitchFamily="2" charset="2"/>
              <a:buChar char="v"/>
            </a:pPr>
            <a:endParaRPr lang="en-GB">
              <a:latin typeface="Times New Roman"/>
              <a:cs typeface="Times New Roman"/>
            </a:endParaRPr>
          </a:p>
          <a:p>
            <a:pPr marL="285750" indent="-285750">
              <a:spcAft>
                <a:spcPts val="800"/>
              </a:spcAft>
              <a:buFont typeface="Wingdings" panose="05000000000000000000" pitchFamily="2" charset="2"/>
              <a:buChar char="v"/>
            </a:pPr>
            <a:endParaRPr lang="en-GB">
              <a:latin typeface="Times New Roman"/>
              <a:cs typeface="Times New Roman"/>
            </a:endParaRPr>
          </a:p>
          <a:p>
            <a:pPr marL="285750" indent="-285750">
              <a:spcAft>
                <a:spcPts val="800"/>
              </a:spcAft>
              <a:buFont typeface="Wingdings" panose="05000000000000000000" pitchFamily="2" charset="2"/>
              <a:buChar char="§"/>
            </a:pPr>
            <a:r>
              <a:rPr lang="en-GB">
                <a:latin typeface="Times New Roman"/>
                <a:cs typeface="Times New Roman"/>
              </a:rPr>
              <a:t>Dependency Manager: NPM (Node Package Manager) simplifies dependency management. </a:t>
            </a:r>
          </a:p>
          <a:p>
            <a:pPr marL="285750" indent="-285750">
              <a:spcAft>
                <a:spcPts val="800"/>
              </a:spcAft>
              <a:buFont typeface="Wingdings" panose="05000000000000000000" pitchFamily="2" charset="2"/>
              <a:buChar char="v"/>
            </a:pPr>
            <a:endParaRPr lang="en-GB">
              <a:latin typeface="Times New Roman"/>
              <a:cs typeface="Times New Roman"/>
            </a:endParaRPr>
          </a:p>
          <a:p>
            <a:pPr marL="285750" indent="-285750">
              <a:spcAft>
                <a:spcPts val="800"/>
              </a:spcAft>
              <a:buFont typeface="Wingdings" panose="05000000000000000000" pitchFamily="2" charset="2"/>
              <a:buChar char="v"/>
            </a:pPr>
            <a:endParaRPr lang="en-GB">
              <a:latin typeface="Times New Roman"/>
              <a:cs typeface="Times New Roman"/>
            </a:endParaRPr>
          </a:p>
          <a:p>
            <a:pPr marL="285750" indent="-285750">
              <a:spcAft>
                <a:spcPts val="800"/>
              </a:spcAft>
              <a:buFont typeface="Wingdings" panose="05000000000000000000" pitchFamily="2" charset="2"/>
              <a:buChar char="§"/>
            </a:pPr>
            <a:r>
              <a:rPr lang="en-GB">
                <a:latin typeface="Times New Roman"/>
                <a:cs typeface="Times New Roman"/>
              </a:rPr>
              <a:t>Framework: React.js allows building of user interfaces with a modular architecture that facilitates complex application management.</a:t>
            </a:r>
          </a:p>
        </p:txBody>
      </p:sp>
      <p:sp>
        <p:nvSpPr>
          <p:cNvPr id="5" name="Title 4">
            <a:extLst>
              <a:ext uri="{FF2B5EF4-FFF2-40B4-BE49-F238E27FC236}">
                <a16:creationId xmlns:a16="http://schemas.microsoft.com/office/drawing/2014/main" id="{54532FBB-2446-D547-B5EE-3905DD5C2D9C}"/>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 – Platform Development </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8E363564-6450-3204-8003-250C533799A2}"/>
              </a:ext>
            </a:extLst>
          </p:cNvPr>
          <p:cNvSpPr/>
          <p:nvPr/>
        </p:nvSpPr>
        <p:spPr>
          <a:xfrm>
            <a:off x="521276" y="691516"/>
            <a:ext cx="10936055" cy="842009"/>
          </a:xfrm>
          <a:prstGeom prst="rect">
            <a:avLst/>
          </a:prstGeom>
          <a:noFill/>
          <a:ln w="12700">
            <a:solidFill>
              <a:schemeClr val="bg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E2BA2E7-0C18-F6C4-02FB-1519C5597EBE}"/>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8</a:t>
            </a:fld>
            <a:endParaRPr lang="en-US" sz="1600"/>
          </a:p>
        </p:txBody>
      </p:sp>
      <p:sp>
        <p:nvSpPr>
          <p:cNvPr id="14" name="TextBox 13">
            <a:extLst>
              <a:ext uri="{FF2B5EF4-FFF2-40B4-BE49-F238E27FC236}">
                <a16:creationId xmlns:a16="http://schemas.microsoft.com/office/drawing/2014/main" id="{2BA58C4E-904E-D1D0-C998-16D2F51EF076}"/>
              </a:ext>
            </a:extLst>
          </p:cNvPr>
          <p:cNvSpPr txBox="1"/>
          <p:nvPr/>
        </p:nvSpPr>
        <p:spPr>
          <a:xfrm>
            <a:off x="6311234" y="1679743"/>
            <a:ext cx="5146098" cy="4933999"/>
          </a:xfrm>
          <a:prstGeom prst="rect">
            <a:avLst/>
          </a:prstGeom>
          <a:noFill/>
          <a:ln w="12700">
            <a:solidFill>
              <a:schemeClr val="tx1"/>
            </a:solidFill>
            <a:prstDash val="dash"/>
          </a:ln>
        </p:spPr>
        <p:txBody>
          <a:bodyPr wrap="square" lIns="91440" tIns="45720" rIns="91440" bIns="45720" anchor="t">
            <a:noAutofit/>
          </a:bodyPr>
          <a:lstStyle/>
          <a:p>
            <a:pPr marL="285750" indent="-285750">
              <a:spcAft>
                <a:spcPts val="800"/>
              </a:spcAft>
              <a:buFont typeface="Wingdings" panose="05000000000000000000" pitchFamily="2" charset="2"/>
              <a:buChar char="v"/>
            </a:pPr>
            <a:r>
              <a:rPr lang="en-US" sz="1800" b="1">
                <a:solidFill>
                  <a:srgbClr val="0070C0"/>
                </a:solidFill>
                <a:effectLst/>
                <a:latin typeface="Times New Roman" panose="02020603050405020304" pitchFamily="18" charset="0"/>
                <a:ea typeface="Yu Gothic" panose="020B0400000000000000" pitchFamily="34" charset="-128"/>
              </a:rPr>
              <a:t>Backend</a:t>
            </a:r>
          </a:p>
          <a:p>
            <a:pPr marL="285750" indent="-285750">
              <a:spcAft>
                <a:spcPts val="800"/>
              </a:spcAft>
              <a:buFont typeface="Wingdings" panose="05000000000000000000" pitchFamily="2" charset="2"/>
              <a:buChar char="§"/>
            </a:pPr>
            <a:r>
              <a:rPr lang="en-US">
                <a:latin typeface="Times New Roman" panose="02020603050405020304" pitchFamily="18" charset="0"/>
                <a:ea typeface="Yu Gothic" panose="020B0400000000000000" pitchFamily="34" charset="-128"/>
                <a:cs typeface="Times New Roman"/>
              </a:rPr>
              <a:t>Framework: </a:t>
            </a:r>
            <a:r>
              <a:rPr lang="en-GB">
                <a:latin typeface="Times New Roman" panose="02020603050405020304" pitchFamily="18" charset="0"/>
                <a:ea typeface="Yu Gothic" panose="020B0400000000000000" pitchFamily="34" charset="-128"/>
                <a:cs typeface="Times New Roman"/>
              </a:rPr>
              <a:t>Django was selected based on below:</a:t>
            </a:r>
          </a:p>
          <a:p>
            <a:pPr marL="285750" indent="-285750">
              <a:spcAft>
                <a:spcPts val="800"/>
              </a:spcAft>
              <a:buFont typeface="Wingdings" panose="05000000000000000000" pitchFamily="2" charset="2"/>
              <a:buChar char="§"/>
            </a:pPr>
            <a:r>
              <a:rPr lang="en-GB">
                <a:latin typeface="Times New Roman"/>
                <a:ea typeface="Yu Gothic"/>
                <a:cs typeface="Times New Roman"/>
              </a:rPr>
              <a:t>Easy to Learn: Built on Python, it is straightforward to pick up and code with.</a:t>
            </a:r>
          </a:p>
          <a:p>
            <a:pPr marL="285750" indent="-285750">
              <a:spcAft>
                <a:spcPts val="800"/>
              </a:spcAft>
              <a:buFont typeface="Wingdings" panose="05000000000000000000" pitchFamily="2" charset="2"/>
              <a:buChar char="§"/>
            </a:pPr>
            <a:r>
              <a:rPr lang="en-GB">
                <a:latin typeface="Times New Roman"/>
                <a:ea typeface="Yu Gothic"/>
                <a:cs typeface="Times New Roman"/>
              </a:rPr>
              <a:t>Community Support: As the most popular backend framework, it has a large, active development community.</a:t>
            </a:r>
          </a:p>
          <a:p>
            <a:pPr marL="285750" indent="-285750">
              <a:spcAft>
                <a:spcPts val="800"/>
              </a:spcAft>
              <a:buFont typeface="Wingdings" panose="05000000000000000000" pitchFamily="2" charset="2"/>
              <a:buChar char="§"/>
            </a:pPr>
            <a:r>
              <a:rPr lang="en-GB">
                <a:latin typeface="Times New Roman"/>
                <a:ea typeface="Yu Gothic"/>
                <a:cs typeface="Times New Roman"/>
              </a:rPr>
              <a:t>Database Integration: It's built-in ORM (Object-Relational Mapping) tool simplifies database integration.</a:t>
            </a:r>
          </a:p>
        </p:txBody>
      </p:sp>
      <p:pic>
        <p:nvPicPr>
          <p:cNvPr id="3074" name="Picture 2" descr="Hire Node.js Developers, Nodejs ...">
            <a:extLst>
              <a:ext uri="{FF2B5EF4-FFF2-40B4-BE49-F238E27FC236}">
                <a16:creationId xmlns:a16="http://schemas.microsoft.com/office/drawing/2014/main" id="{D49E8859-C0EC-5DBB-A127-66DE14BC0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7950" y="2659176"/>
            <a:ext cx="2452753" cy="6570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690946D-01E4-2DF5-90A3-9F7908660FE4}"/>
              </a:ext>
            </a:extLst>
          </p:cNvPr>
          <p:cNvPicPr>
            <a:picLocks noChangeAspect="1"/>
          </p:cNvPicPr>
          <p:nvPr/>
        </p:nvPicPr>
        <p:blipFill>
          <a:blip r:embed="rId4"/>
          <a:stretch>
            <a:fillRect/>
          </a:stretch>
        </p:blipFill>
        <p:spPr>
          <a:xfrm>
            <a:off x="2201325" y="4133855"/>
            <a:ext cx="1786003" cy="695053"/>
          </a:xfrm>
          <a:prstGeom prst="rect">
            <a:avLst/>
          </a:prstGeom>
        </p:spPr>
      </p:pic>
      <p:pic>
        <p:nvPicPr>
          <p:cNvPr id="7" name="Picture 6">
            <a:extLst>
              <a:ext uri="{FF2B5EF4-FFF2-40B4-BE49-F238E27FC236}">
                <a16:creationId xmlns:a16="http://schemas.microsoft.com/office/drawing/2014/main" id="{0154AD3A-2FF2-7DB9-FCB1-A6F1BEC1BE74}"/>
              </a:ext>
            </a:extLst>
          </p:cNvPr>
          <p:cNvPicPr>
            <a:picLocks noChangeAspect="1"/>
          </p:cNvPicPr>
          <p:nvPr/>
        </p:nvPicPr>
        <p:blipFill>
          <a:blip r:embed="rId5"/>
          <a:srcRect t="31073" b="31313"/>
          <a:stretch/>
        </p:blipFill>
        <p:spPr>
          <a:xfrm>
            <a:off x="1860839" y="5805955"/>
            <a:ext cx="2466975" cy="695053"/>
          </a:xfrm>
          <a:prstGeom prst="rect">
            <a:avLst/>
          </a:prstGeom>
        </p:spPr>
      </p:pic>
      <p:pic>
        <p:nvPicPr>
          <p:cNvPr id="9" name="Picture 8">
            <a:extLst>
              <a:ext uri="{FF2B5EF4-FFF2-40B4-BE49-F238E27FC236}">
                <a16:creationId xmlns:a16="http://schemas.microsoft.com/office/drawing/2014/main" id="{AAF44244-37C4-AA4C-9123-70EE35D134AF}"/>
              </a:ext>
            </a:extLst>
          </p:cNvPr>
          <p:cNvPicPr>
            <a:picLocks noChangeAspect="1"/>
          </p:cNvPicPr>
          <p:nvPr/>
        </p:nvPicPr>
        <p:blipFill>
          <a:blip r:embed="rId6"/>
          <a:stretch>
            <a:fillRect/>
          </a:stretch>
        </p:blipFill>
        <p:spPr>
          <a:xfrm>
            <a:off x="7518002" y="5228136"/>
            <a:ext cx="2732561" cy="946714"/>
          </a:xfrm>
          <a:prstGeom prst="rect">
            <a:avLst/>
          </a:prstGeom>
        </p:spPr>
      </p:pic>
    </p:spTree>
    <p:extLst>
      <p:ext uri="{BB962C8B-B14F-4D97-AF65-F5344CB8AC3E}">
        <p14:creationId xmlns:p14="http://schemas.microsoft.com/office/powerpoint/2010/main" val="4168246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919C8-C284-2766-4C21-19D21CC9D664}"/>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84F5FA63-CEE8-9882-3E94-E0E6C33E1562}"/>
              </a:ext>
            </a:extLst>
          </p:cNvPr>
          <p:cNvSpPr txBox="1"/>
          <p:nvPr/>
        </p:nvSpPr>
        <p:spPr>
          <a:xfrm>
            <a:off x="521277" y="789141"/>
            <a:ext cx="5146098" cy="5824602"/>
          </a:xfrm>
          <a:prstGeom prst="rect">
            <a:avLst/>
          </a:prstGeom>
          <a:noFill/>
          <a:ln w="12700">
            <a:solidFill>
              <a:schemeClr val="tx1"/>
            </a:solidFill>
            <a:prstDash val="dash"/>
          </a:ln>
        </p:spPr>
        <p:txBody>
          <a:bodyPr wrap="square" lIns="91440" tIns="45720" rIns="91440" bIns="45720" anchor="t">
            <a:noAutofit/>
          </a:bodyPr>
          <a:lstStyle/>
          <a:p>
            <a:pPr marL="285750" indent="-285750">
              <a:spcAft>
                <a:spcPts val="800"/>
              </a:spcAft>
              <a:buFont typeface="Wingdings" panose="05000000000000000000" pitchFamily="2" charset="2"/>
              <a:buChar char="v"/>
            </a:pPr>
            <a:r>
              <a:rPr lang="en-US" b="1">
                <a:solidFill>
                  <a:srgbClr val="0070C0"/>
                </a:solidFill>
                <a:latin typeface="Times New Roman" panose="02020603050405020304" pitchFamily="18" charset="0"/>
                <a:ea typeface="Yu Gothic" panose="020B0400000000000000" pitchFamily="34" charset="-128"/>
                <a:cs typeface="Times New Roman"/>
              </a:rPr>
              <a:t>User Input - </a:t>
            </a:r>
            <a:r>
              <a:rPr lang="en-GB" b="1">
                <a:solidFill>
                  <a:srgbClr val="0070C0"/>
                </a:solidFill>
                <a:latin typeface="Times New Roman"/>
                <a:cs typeface="Times New Roman"/>
              </a:rPr>
              <a:t>AI-based Input Assistant</a:t>
            </a:r>
          </a:p>
          <a:p>
            <a:pPr marL="342900" lvl="0" indent="-342900" algn="just">
              <a:lnSpc>
                <a:spcPct val="107000"/>
              </a:lnSpc>
              <a:buFont typeface="Courier New" panose="02070309020205020404" pitchFamily="49" charset="0"/>
              <a:buChar char="•"/>
            </a:pPr>
            <a:r>
              <a:rPr lang="en-HK" sz="1800" kern="0">
                <a:solidFill>
                  <a:srgbClr val="000000"/>
                </a:solidFill>
                <a:effectLst/>
                <a:latin typeface="Times New Roman"/>
                <a:ea typeface="Yu Mincho"/>
                <a:cs typeface="Times New Roman"/>
              </a:rPr>
              <a:t>AI: </a:t>
            </a:r>
            <a:r>
              <a:rPr lang="en-HK" kern="0">
                <a:solidFill>
                  <a:srgbClr val="000000"/>
                </a:solidFill>
                <a:latin typeface="Times New Roman"/>
                <a:ea typeface="Yu Mincho"/>
                <a:cs typeface="Times New Roman"/>
              </a:rPr>
              <a:t>DeepSeek-R1</a:t>
            </a:r>
            <a:r>
              <a:rPr lang="en-HK" sz="1800" kern="0">
                <a:solidFill>
                  <a:srgbClr val="000000"/>
                </a:solidFill>
                <a:effectLst/>
                <a:latin typeface="Times New Roman"/>
                <a:ea typeface="Yu Mincho"/>
                <a:cs typeface="Times New Roman"/>
              </a:rPr>
              <a:t> can perform advanced language processing with less computational cost.</a:t>
            </a:r>
          </a:p>
          <a:p>
            <a:pPr marL="342900" lvl="0" indent="-342900" algn="just">
              <a:lnSpc>
                <a:spcPct val="107000"/>
              </a:lnSpc>
              <a:buFont typeface="Courier New" panose="02070309020205020404" pitchFamily="49" charset="0"/>
              <a:buChar char="•"/>
            </a:pPr>
            <a:endParaRPr lang="en-GB"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Courier New" panose="02070309020205020404" pitchFamily="49" charset="0"/>
              <a:buChar char="•"/>
            </a:pPr>
            <a:endParaRPr lang="en-GB"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Courier New" panose="02070309020205020404" pitchFamily="49" charset="0"/>
              <a:buChar char="•"/>
            </a:pPr>
            <a:r>
              <a:rPr lang="en-HK" sz="1800" kern="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Platform: </a:t>
            </a:r>
            <a:r>
              <a:rPr lang="en-HK" sz="1800" kern="0" err="1">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Ollama</a:t>
            </a:r>
            <a:r>
              <a:rPr lang="en-HK" sz="1800" kern="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 enables local deployment of LLMs and vector embedding models.</a:t>
            </a:r>
          </a:p>
          <a:p>
            <a:pPr marL="342900" lvl="0" indent="-342900" algn="just">
              <a:lnSpc>
                <a:spcPct val="107000"/>
              </a:lnSpc>
              <a:buFont typeface="Courier New" panose="02070309020205020404" pitchFamily="49" charset="0"/>
              <a:buChar char="•"/>
            </a:pPr>
            <a:endParaRPr lang="en-GB"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Courier New" panose="02070309020205020404" pitchFamily="49" charset="0"/>
              <a:buChar char="•"/>
            </a:pPr>
            <a:endParaRPr lang="en-GB"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Courier New" panose="02070309020205020404" pitchFamily="49" charset="0"/>
              <a:buChar char="•"/>
            </a:pPr>
            <a:r>
              <a:rPr lang="en-HK" sz="1800" kern="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Framework: </a:t>
            </a:r>
            <a:r>
              <a:rPr lang="en-HK" sz="1800" kern="0" err="1">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Langchain</a:t>
            </a:r>
            <a:r>
              <a:rPr lang="en-HK" sz="1800" kern="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 facilitates building applications with LLMs</a:t>
            </a:r>
          </a:p>
          <a:p>
            <a:pPr lvl="0" algn="just">
              <a:lnSpc>
                <a:spcPct val="107000"/>
              </a:lnSpc>
            </a:pPr>
            <a:endParaRPr lang="en-HK" sz="1800" kern="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endParaRPr>
          </a:p>
          <a:p>
            <a:pPr lvl="0" algn="just">
              <a:lnSpc>
                <a:spcPct val="107000"/>
              </a:lnSpc>
            </a:pPr>
            <a:endParaRPr lang="en-HK" sz="1800" kern="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342900" lvl="0" indent="-342900" algn="just">
              <a:lnSpc>
                <a:spcPct val="107000"/>
              </a:lnSpc>
              <a:buFont typeface="Courier New" panose="02070309020205020404" pitchFamily="49" charset="0"/>
              <a:buChar char="•"/>
            </a:pPr>
            <a:r>
              <a:rPr lang="en-HK" sz="1800" kern="0">
                <a:solidFill>
                  <a:srgbClr val="000000"/>
                </a:solidFill>
                <a:effectLst/>
                <a:latin typeface="Times New Roman"/>
                <a:ea typeface="Yu Mincho"/>
                <a:cs typeface="Times New Roman"/>
              </a:rPr>
              <a:t>Database: </a:t>
            </a:r>
            <a:r>
              <a:rPr lang="en-HK" sz="1800" kern="0" err="1">
                <a:solidFill>
                  <a:srgbClr val="000000"/>
                </a:solidFill>
                <a:effectLst/>
                <a:latin typeface="Times New Roman"/>
                <a:ea typeface="Yu Mincho"/>
                <a:cs typeface="Times New Roman"/>
              </a:rPr>
              <a:t>Chromadb</a:t>
            </a:r>
            <a:r>
              <a:rPr lang="en-HK" sz="1800" kern="0">
                <a:solidFill>
                  <a:srgbClr val="000000"/>
                </a:solidFill>
                <a:effectLst/>
                <a:latin typeface="Times New Roman"/>
                <a:ea typeface="Yu Mincho"/>
                <a:cs typeface="Times New Roman"/>
              </a:rPr>
              <a:t> enables efficient similarity searches and embedding vector storage</a:t>
            </a:r>
            <a:endParaRPr lang="en-GB">
              <a:latin typeface="Times New Roman"/>
              <a:ea typeface="Yu Mincho"/>
              <a:cs typeface="Times New Roman"/>
            </a:endParaRPr>
          </a:p>
        </p:txBody>
      </p:sp>
      <p:sp>
        <p:nvSpPr>
          <p:cNvPr id="5" name="Title 4">
            <a:extLst>
              <a:ext uri="{FF2B5EF4-FFF2-40B4-BE49-F238E27FC236}">
                <a16:creationId xmlns:a16="http://schemas.microsoft.com/office/drawing/2014/main" id="{CB60FAD9-56E4-AE4E-7D1F-1D163B617281}"/>
              </a:ext>
            </a:extLst>
          </p:cNvPr>
          <p:cNvSpPr>
            <a:spLocks noGrp="1"/>
          </p:cNvSpPr>
          <p:nvPr>
            <p:ph type="title"/>
          </p:nvPr>
        </p:nvSpPr>
        <p:spPr>
          <a:xfrm>
            <a:off x="2713096" y="70278"/>
            <a:ext cx="6765809" cy="528639"/>
          </a:xfrm>
          <a:noFill/>
        </p:spPr>
        <p:txBody>
          <a:bodyPr/>
          <a:lstStyle/>
          <a:p>
            <a:r>
              <a:rPr lang="en-US"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Progress to Date – Platform Development </a:t>
            </a:r>
            <a:endParaRPr lang="en-GB" sz="22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CF660B8-D570-62EE-F310-BE881AA73F65}"/>
              </a:ext>
            </a:extLst>
          </p:cNvPr>
          <p:cNvSpPr>
            <a:spLocks noGrp="1"/>
          </p:cNvSpPr>
          <p:nvPr>
            <p:ph type="sldNum" sz="quarter" idx="12"/>
          </p:nvPr>
        </p:nvSpPr>
        <p:spPr>
          <a:xfrm>
            <a:off x="11330344" y="6341553"/>
            <a:ext cx="835152" cy="516447"/>
          </a:xfrm>
        </p:spPr>
        <p:txBody>
          <a:bodyPr/>
          <a:lstStyle/>
          <a:p>
            <a:fld id="{FAD294BC-9438-4D92-A135-FC649997F4CC}" type="slidenum">
              <a:rPr lang="en-US" sz="1600" smtClean="0"/>
              <a:t>9</a:t>
            </a:fld>
            <a:endParaRPr lang="en-US" sz="1600"/>
          </a:p>
        </p:txBody>
      </p:sp>
      <p:sp>
        <p:nvSpPr>
          <p:cNvPr id="14" name="TextBox 13">
            <a:extLst>
              <a:ext uri="{FF2B5EF4-FFF2-40B4-BE49-F238E27FC236}">
                <a16:creationId xmlns:a16="http://schemas.microsoft.com/office/drawing/2014/main" id="{1301D529-11D6-F08F-C105-5022CF2D0B2D}"/>
              </a:ext>
            </a:extLst>
          </p:cNvPr>
          <p:cNvSpPr txBox="1"/>
          <p:nvPr/>
        </p:nvSpPr>
        <p:spPr>
          <a:xfrm>
            <a:off x="6311234" y="789141"/>
            <a:ext cx="5146098" cy="5824602"/>
          </a:xfrm>
          <a:prstGeom prst="rect">
            <a:avLst/>
          </a:prstGeom>
          <a:noFill/>
          <a:ln w="12700">
            <a:solidFill>
              <a:schemeClr val="tx1"/>
            </a:solidFill>
            <a:prstDash val="dash"/>
          </a:ln>
        </p:spPr>
        <p:txBody>
          <a:bodyPr wrap="square" lIns="91440" tIns="45720" rIns="91440" bIns="45720" anchor="t">
            <a:noAutofit/>
          </a:bodyPr>
          <a:lstStyle/>
          <a:p>
            <a:pPr marL="285750" indent="-285750">
              <a:spcAft>
                <a:spcPts val="800"/>
              </a:spcAft>
              <a:buFont typeface="Wingdings" panose="05000000000000000000" pitchFamily="2" charset="2"/>
              <a:buChar char="§"/>
            </a:pPr>
            <a:r>
              <a:rPr lang="en-GB" b="1">
                <a:solidFill>
                  <a:srgbClr val="0070C0"/>
                </a:solidFill>
                <a:latin typeface="Times New Roman"/>
                <a:cs typeface="Times New Roman"/>
              </a:rPr>
              <a:t>Advice – LLM Advisor</a:t>
            </a:r>
          </a:p>
          <a:p>
            <a:pPr marL="342900" lvl="0" indent="-342900" algn="just">
              <a:lnSpc>
                <a:spcPct val="107000"/>
              </a:lnSpc>
              <a:buFont typeface="Courier New" panose="02070309020205020404" pitchFamily="49" charset="0"/>
              <a:buChar char="•"/>
            </a:pPr>
            <a:r>
              <a:rPr lang="en-HK" sz="1800" kern="0">
                <a:solidFill>
                  <a:srgbClr val="000000"/>
                </a:solidFill>
                <a:effectLst/>
                <a:latin typeface="Times New Roman"/>
                <a:ea typeface="Yu Mincho"/>
                <a:cs typeface="Times New Roman"/>
              </a:rPr>
              <a:t>AI: </a:t>
            </a:r>
            <a:r>
              <a:rPr lang="en-HK" kern="0">
                <a:solidFill>
                  <a:srgbClr val="000000"/>
                </a:solidFill>
                <a:latin typeface="Times New Roman"/>
                <a:ea typeface="Yu Mincho"/>
                <a:cs typeface="Times New Roman"/>
              </a:rPr>
              <a:t>DeepSeek-R1</a:t>
            </a:r>
            <a:r>
              <a:rPr lang="en-HK" sz="1800" kern="0">
                <a:solidFill>
                  <a:srgbClr val="000000"/>
                </a:solidFill>
                <a:effectLst/>
                <a:latin typeface="Times New Roman"/>
                <a:ea typeface="Yu Mincho"/>
                <a:cs typeface="Times New Roman"/>
              </a:rPr>
              <a:t> provides </a:t>
            </a:r>
            <a:r>
              <a:rPr lang="en-GB" sz="1800" kern="0">
                <a:solidFill>
                  <a:srgbClr val="000000"/>
                </a:solidFill>
                <a:effectLst/>
                <a:latin typeface="Times New Roman"/>
                <a:ea typeface="Yu Mincho"/>
                <a:cs typeface="Times New Roman"/>
              </a:rPr>
              <a:t>powerful reasoning capabilities and low computational costs.</a:t>
            </a:r>
            <a:r>
              <a:rPr lang="en-HK" sz="1800" kern="0">
                <a:solidFill>
                  <a:srgbClr val="000000"/>
                </a:solidFill>
                <a:effectLst/>
                <a:latin typeface="Times New Roman"/>
                <a:ea typeface="Yu Mincho"/>
                <a:cs typeface="Times New Roman"/>
              </a:rPr>
              <a:t>.</a:t>
            </a:r>
          </a:p>
          <a:p>
            <a:pPr marL="342900" lvl="0" indent="-342900" algn="just">
              <a:lnSpc>
                <a:spcPct val="107000"/>
              </a:lnSpc>
              <a:buFont typeface="Courier New" panose="02070309020205020404" pitchFamily="49" charset="0"/>
              <a:buChar char="•"/>
            </a:pPr>
            <a:endParaRPr lang="en-GB"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Courier New" panose="02070309020205020404" pitchFamily="49" charset="0"/>
              <a:buChar char="•"/>
            </a:pPr>
            <a:endParaRPr lang="en-GB"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07000"/>
              </a:lnSpc>
              <a:buFont typeface="Courier New" panose="02070309020205020404" pitchFamily="49" charset="0"/>
              <a:buChar char="•"/>
            </a:pPr>
            <a:r>
              <a:rPr lang="en-HK" sz="1800" kern="0">
                <a:solidFill>
                  <a:srgbClr val="000000"/>
                </a:solidFill>
                <a:effectLst/>
                <a:latin typeface="Times New Roman"/>
                <a:ea typeface="Yu Mincho"/>
                <a:cs typeface="Times New Roman"/>
              </a:rPr>
              <a:t>Platform: </a:t>
            </a:r>
            <a:r>
              <a:rPr lang="en-HK" sz="1800" kern="0" err="1">
                <a:solidFill>
                  <a:srgbClr val="000000"/>
                </a:solidFill>
                <a:effectLst/>
                <a:latin typeface="Times New Roman"/>
                <a:ea typeface="Yu Mincho"/>
                <a:cs typeface="Times New Roman"/>
              </a:rPr>
              <a:t>Ollama</a:t>
            </a:r>
            <a:r>
              <a:rPr lang="en-HK" sz="1800" kern="0">
                <a:solidFill>
                  <a:srgbClr val="000000"/>
                </a:solidFill>
                <a:effectLst/>
                <a:latin typeface="Times New Roman"/>
                <a:ea typeface="Yu Mincho"/>
                <a:cs typeface="Times New Roman"/>
              </a:rPr>
              <a:t> enables local deployment of LLMs and vector embedding models.</a:t>
            </a:r>
          </a:p>
          <a:p>
            <a:pPr marL="342900" lvl="0" indent="-342900" algn="just">
              <a:lnSpc>
                <a:spcPct val="107000"/>
              </a:lnSpc>
              <a:buFont typeface="Courier New" panose="02070309020205020404" pitchFamily="49" charset="0"/>
              <a:buChar char="•"/>
            </a:pPr>
            <a:endParaRPr lang="en-GB" sz="1800" kern="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342900" indent="-342900" algn="just">
              <a:lnSpc>
                <a:spcPct val="107000"/>
              </a:lnSpc>
              <a:buFont typeface="Courier New" panose="02070309020205020404" pitchFamily="49" charset="0"/>
              <a:buChar char="•"/>
            </a:pPr>
            <a:endParaRPr lang="en-GB" kern="0">
              <a:solidFill>
                <a:srgbClr val="000000"/>
              </a:solidFill>
              <a:latin typeface="Times New Roman"/>
              <a:ea typeface="Yu Mincho"/>
              <a:cs typeface="Times New Roman"/>
            </a:endParaRPr>
          </a:p>
          <a:p>
            <a:pPr marL="342900" indent="-342900" algn="just">
              <a:lnSpc>
                <a:spcPct val="107000"/>
              </a:lnSpc>
              <a:buFont typeface="Courier New" panose="02070309020205020404" pitchFamily="49" charset="0"/>
              <a:buChar char="•"/>
            </a:pPr>
            <a:r>
              <a:rPr lang="en-GB" kern="0">
                <a:solidFill>
                  <a:srgbClr val="000000"/>
                </a:solidFill>
                <a:latin typeface="Times New Roman"/>
                <a:ea typeface="Yu Mincho"/>
                <a:cs typeface="Times New Roman"/>
              </a:rPr>
              <a:t>Framework and Knowledge Graph</a:t>
            </a:r>
            <a:r>
              <a:rPr lang="en-GB" sz="1800" kern="0">
                <a:solidFill>
                  <a:srgbClr val="000000"/>
                </a:solidFill>
                <a:effectLst/>
                <a:latin typeface="Times New Roman"/>
                <a:ea typeface="Yu Mincho"/>
                <a:cs typeface="Times New Roman"/>
              </a:rPr>
              <a:t>: </a:t>
            </a:r>
            <a:r>
              <a:rPr lang="en-GB" sz="1800" kern="0" err="1">
                <a:solidFill>
                  <a:srgbClr val="000000"/>
                </a:solidFill>
                <a:effectLst/>
                <a:latin typeface="Times New Roman"/>
                <a:ea typeface="Yu Mincho"/>
                <a:cs typeface="Times New Roman"/>
              </a:rPr>
              <a:t>GraphRAG</a:t>
            </a:r>
            <a:r>
              <a:rPr lang="en-GB" sz="1800" kern="0">
                <a:solidFill>
                  <a:srgbClr val="000000"/>
                </a:solidFill>
                <a:effectLst/>
                <a:latin typeface="Times New Roman"/>
                <a:ea typeface="Yu Mincho"/>
                <a:cs typeface="Times New Roman"/>
              </a:rPr>
              <a:t> enables effective multi-hop reasoning to  connect incident reports to guidelines</a:t>
            </a:r>
            <a:r>
              <a:rPr lang="en-GB" kern="0">
                <a:solidFill>
                  <a:srgbClr val="000000"/>
                </a:solidFill>
                <a:latin typeface="Times New Roman"/>
                <a:ea typeface="Yu Mincho"/>
                <a:cs typeface="Times New Roman"/>
              </a:rPr>
              <a:t> and standards</a:t>
            </a:r>
            <a:r>
              <a:rPr lang="en-GB" sz="1800" kern="0">
                <a:solidFill>
                  <a:srgbClr val="000000"/>
                </a:solidFill>
                <a:effectLst/>
                <a:latin typeface="Times New Roman"/>
                <a:ea typeface="Yu Mincho"/>
                <a:cs typeface="Times New Roman"/>
              </a:rPr>
              <a:t>.</a:t>
            </a:r>
            <a:endParaRPr lang="en-GB" sz="1800" kern="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342900" lvl="0" indent="-342900" algn="just">
              <a:lnSpc>
                <a:spcPct val="107000"/>
              </a:lnSpc>
              <a:buFont typeface="Courier New" panose="02070309020205020404" pitchFamily="49" charset="0"/>
              <a:buChar char="•"/>
            </a:pPr>
            <a:endParaRPr lang="en-GB" kern="0">
              <a:solidFill>
                <a:srgbClr val="000000"/>
              </a:solidFill>
              <a:latin typeface="Times New Roman" panose="02020603050405020304" pitchFamily="18" charset="0"/>
              <a:ea typeface="Yu Mincho" panose="02020400000000000000" pitchFamily="18" charset="-128"/>
              <a:cs typeface="Times New Roman" panose="02020603050405020304" pitchFamily="18" charset="0"/>
            </a:endParaRPr>
          </a:p>
          <a:p>
            <a:pPr marL="342900" lvl="0" indent="-342900" algn="just">
              <a:lnSpc>
                <a:spcPct val="107000"/>
              </a:lnSpc>
              <a:buFont typeface="Courier New" panose="02070309020205020404" pitchFamily="49" charset="0"/>
              <a:buChar char="•"/>
            </a:pPr>
            <a:endParaRPr lang="en-GB" kern="0">
              <a:solidFill>
                <a:srgbClr val="000000"/>
              </a:solidFill>
              <a:latin typeface="Times New Roman" panose="02020603050405020304" pitchFamily="18" charset="0"/>
              <a:ea typeface="Yu Mincho" panose="02020400000000000000" pitchFamily="18" charset="-128"/>
              <a:cs typeface="Times New Roman" panose="02020603050405020304" pitchFamily="18" charset="0"/>
            </a:endParaRPr>
          </a:p>
          <a:p>
            <a:pPr marL="342900" lvl="0" indent="-342900" algn="just">
              <a:lnSpc>
                <a:spcPct val="107000"/>
              </a:lnSpc>
              <a:buFont typeface="Courier New" panose="02070309020205020404" pitchFamily="49" charset="0"/>
              <a:buChar char="•"/>
            </a:pPr>
            <a:r>
              <a:rPr lang="en-GB" sz="1800" kern="0">
                <a:solidFill>
                  <a:srgbClr val="000000"/>
                </a:solidFill>
                <a:effectLst/>
                <a:latin typeface="Times New Roman"/>
                <a:ea typeface="Yu Mincho"/>
                <a:cs typeface="Times New Roman"/>
              </a:rPr>
              <a:t>Guardrails: </a:t>
            </a:r>
            <a:r>
              <a:rPr lang="en-GB" sz="1800" kern="0" err="1">
                <a:solidFill>
                  <a:srgbClr val="000000"/>
                </a:solidFill>
                <a:effectLst/>
                <a:latin typeface="Times New Roman"/>
                <a:ea typeface="Yu Mincho"/>
                <a:cs typeface="Times New Roman"/>
              </a:rPr>
              <a:t>NeMo</a:t>
            </a:r>
            <a:r>
              <a:rPr lang="en-GB" sz="1800" kern="0">
                <a:solidFill>
                  <a:srgbClr val="000000"/>
                </a:solidFill>
                <a:effectLst/>
                <a:latin typeface="Times New Roman"/>
                <a:ea typeface="Yu Mincho"/>
                <a:cs typeface="Times New Roman"/>
              </a:rPr>
              <a:t> enables implementation of rules to prevent inappropriate outputs to ensure the safety and reliability of the advice.</a:t>
            </a:r>
            <a:endParaRPr lang="en-GB">
              <a:latin typeface="Times New Roman"/>
              <a:ea typeface="Yu Mincho"/>
              <a:cs typeface="Times New Roman"/>
            </a:endParaRPr>
          </a:p>
        </p:txBody>
      </p:sp>
      <p:pic>
        <p:nvPicPr>
          <p:cNvPr id="3" name="Picture 2">
            <a:extLst>
              <a:ext uri="{FF2B5EF4-FFF2-40B4-BE49-F238E27FC236}">
                <a16:creationId xmlns:a16="http://schemas.microsoft.com/office/drawing/2014/main" id="{73605409-DD4B-6056-15DF-C040640D4A69}"/>
              </a:ext>
            </a:extLst>
          </p:cNvPr>
          <p:cNvPicPr>
            <a:picLocks noChangeAspect="1"/>
          </p:cNvPicPr>
          <p:nvPr/>
        </p:nvPicPr>
        <p:blipFill>
          <a:blip r:embed="rId3"/>
          <a:stretch>
            <a:fillRect/>
          </a:stretch>
        </p:blipFill>
        <p:spPr>
          <a:xfrm>
            <a:off x="2092287" y="1813646"/>
            <a:ext cx="2004079" cy="423861"/>
          </a:xfrm>
          <a:prstGeom prst="rect">
            <a:avLst/>
          </a:prstGeom>
        </p:spPr>
      </p:pic>
      <p:pic>
        <p:nvPicPr>
          <p:cNvPr id="4" name="Picture 3">
            <a:extLst>
              <a:ext uri="{FF2B5EF4-FFF2-40B4-BE49-F238E27FC236}">
                <a16:creationId xmlns:a16="http://schemas.microsoft.com/office/drawing/2014/main" id="{6FB825B0-F3DE-AA45-ED14-0AC121EAE7E7}"/>
              </a:ext>
            </a:extLst>
          </p:cNvPr>
          <p:cNvPicPr>
            <a:picLocks noChangeAspect="1"/>
          </p:cNvPicPr>
          <p:nvPr/>
        </p:nvPicPr>
        <p:blipFill>
          <a:blip r:embed="rId4"/>
          <a:stretch>
            <a:fillRect/>
          </a:stretch>
        </p:blipFill>
        <p:spPr>
          <a:xfrm>
            <a:off x="2423567" y="3028250"/>
            <a:ext cx="1341518" cy="369858"/>
          </a:xfrm>
          <a:prstGeom prst="rect">
            <a:avLst/>
          </a:prstGeom>
        </p:spPr>
      </p:pic>
      <p:pic>
        <p:nvPicPr>
          <p:cNvPr id="10" name="Picture 9">
            <a:extLst>
              <a:ext uri="{FF2B5EF4-FFF2-40B4-BE49-F238E27FC236}">
                <a16:creationId xmlns:a16="http://schemas.microsoft.com/office/drawing/2014/main" id="{1BD9A2FB-5B48-2E5F-3A80-CD14A8DD4BE7}"/>
              </a:ext>
            </a:extLst>
          </p:cNvPr>
          <p:cNvPicPr>
            <a:picLocks noChangeAspect="1"/>
          </p:cNvPicPr>
          <p:nvPr/>
        </p:nvPicPr>
        <p:blipFill>
          <a:blip r:embed="rId5"/>
          <a:stretch>
            <a:fillRect/>
          </a:stretch>
        </p:blipFill>
        <p:spPr>
          <a:xfrm>
            <a:off x="1751303" y="4208168"/>
            <a:ext cx="2686047" cy="423862"/>
          </a:xfrm>
          <a:prstGeom prst="rect">
            <a:avLst/>
          </a:prstGeom>
        </p:spPr>
      </p:pic>
      <p:pic>
        <p:nvPicPr>
          <p:cNvPr id="11" name="Picture 10">
            <a:extLst>
              <a:ext uri="{FF2B5EF4-FFF2-40B4-BE49-F238E27FC236}">
                <a16:creationId xmlns:a16="http://schemas.microsoft.com/office/drawing/2014/main" id="{D08EA37C-3B7A-DF59-5AF2-616FF086A7D7}"/>
              </a:ext>
            </a:extLst>
          </p:cNvPr>
          <p:cNvPicPr>
            <a:picLocks noChangeAspect="1"/>
          </p:cNvPicPr>
          <p:nvPr/>
        </p:nvPicPr>
        <p:blipFill>
          <a:blip r:embed="rId6"/>
          <a:stretch>
            <a:fillRect/>
          </a:stretch>
        </p:blipFill>
        <p:spPr>
          <a:xfrm>
            <a:off x="1848932" y="5411198"/>
            <a:ext cx="2490788" cy="457200"/>
          </a:xfrm>
          <a:prstGeom prst="rect">
            <a:avLst/>
          </a:prstGeom>
        </p:spPr>
      </p:pic>
      <p:pic>
        <p:nvPicPr>
          <p:cNvPr id="16" name="Picture 15">
            <a:extLst>
              <a:ext uri="{FF2B5EF4-FFF2-40B4-BE49-F238E27FC236}">
                <a16:creationId xmlns:a16="http://schemas.microsoft.com/office/drawing/2014/main" id="{AEE62031-3F71-CB91-686A-B6B1CA8117AE}"/>
              </a:ext>
            </a:extLst>
          </p:cNvPr>
          <p:cNvPicPr>
            <a:picLocks noChangeAspect="1"/>
          </p:cNvPicPr>
          <p:nvPr/>
        </p:nvPicPr>
        <p:blipFill>
          <a:blip r:embed="rId3"/>
          <a:stretch>
            <a:fillRect/>
          </a:stretch>
        </p:blipFill>
        <p:spPr>
          <a:xfrm>
            <a:off x="7882244" y="1813646"/>
            <a:ext cx="2004079" cy="423861"/>
          </a:xfrm>
          <a:prstGeom prst="rect">
            <a:avLst/>
          </a:prstGeom>
        </p:spPr>
      </p:pic>
      <p:pic>
        <p:nvPicPr>
          <p:cNvPr id="17" name="Picture 16">
            <a:extLst>
              <a:ext uri="{FF2B5EF4-FFF2-40B4-BE49-F238E27FC236}">
                <a16:creationId xmlns:a16="http://schemas.microsoft.com/office/drawing/2014/main" id="{2E2FD113-52AF-0424-261D-13D8736FFFA9}"/>
              </a:ext>
            </a:extLst>
          </p:cNvPr>
          <p:cNvPicPr>
            <a:picLocks noChangeAspect="1"/>
          </p:cNvPicPr>
          <p:nvPr/>
        </p:nvPicPr>
        <p:blipFill>
          <a:blip r:embed="rId4"/>
          <a:stretch>
            <a:fillRect/>
          </a:stretch>
        </p:blipFill>
        <p:spPr>
          <a:xfrm>
            <a:off x="8213524" y="3028250"/>
            <a:ext cx="1341518" cy="369858"/>
          </a:xfrm>
          <a:prstGeom prst="rect">
            <a:avLst/>
          </a:prstGeom>
        </p:spPr>
      </p:pic>
      <p:pic>
        <p:nvPicPr>
          <p:cNvPr id="19" name="Picture 18">
            <a:extLst>
              <a:ext uri="{FF2B5EF4-FFF2-40B4-BE49-F238E27FC236}">
                <a16:creationId xmlns:a16="http://schemas.microsoft.com/office/drawing/2014/main" id="{E68313D5-D0D2-8138-6724-A870878B78C6}"/>
              </a:ext>
            </a:extLst>
          </p:cNvPr>
          <p:cNvPicPr>
            <a:picLocks noChangeAspect="1"/>
          </p:cNvPicPr>
          <p:nvPr/>
        </p:nvPicPr>
        <p:blipFill>
          <a:blip r:embed="rId7"/>
          <a:srcRect t="28809" b="47409"/>
          <a:stretch/>
        </p:blipFill>
        <p:spPr>
          <a:xfrm>
            <a:off x="7227588" y="4461594"/>
            <a:ext cx="3313391" cy="443400"/>
          </a:xfrm>
          <a:prstGeom prst="rect">
            <a:avLst/>
          </a:prstGeom>
        </p:spPr>
      </p:pic>
      <p:pic>
        <p:nvPicPr>
          <p:cNvPr id="20" name="Picture 19">
            <a:extLst>
              <a:ext uri="{FF2B5EF4-FFF2-40B4-BE49-F238E27FC236}">
                <a16:creationId xmlns:a16="http://schemas.microsoft.com/office/drawing/2014/main" id="{2A7C11F6-A665-89A2-366A-A01A4EBA89AD}"/>
              </a:ext>
            </a:extLst>
          </p:cNvPr>
          <p:cNvPicPr>
            <a:picLocks noChangeAspect="1"/>
          </p:cNvPicPr>
          <p:nvPr/>
        </p:nvPicPr>
        <p:blipFill>
          <a:blip r:embed="rId8"/>
          <a:srcRect l="13438" t="22815" r="10250" b="31965"/>
          <a:stretch/>
        </p:blipFill>
        <p:spPr>
          <a:xfrm>
            <a:off x="7971153" y="5930088"/>
            <a:ext cx="1826260" cy="608728"/>
          </a:xfrm>
          <a:prstGeom prst="rect">
            <a:avLst/>
          </a:prstGeom>
        </p:spPr>
      </p:pic>
    </p:spTree>
    <p:extLst>
      <p:ext uri="{BB962C8B-B14F-4D97-AF65-F5344CB8AC3E}">
        <p14:creationId xmlns:p14="http://schemas.microsoft.com/office/powerpoint/2010/main" val="340605906"/>
      </p:ext>
    </p:extLst>
  </p:cSld>
  <p:clrMapOvr>
    <a:masterClrMapping/>
  </p:clrMapOvr>
</p:sld>
</file>

<file path=ppt/theme/theme1.xml><?xml version="1.0" encoding="utf-8"?>
<a:theme xmlns:a="http://schemas.openxmlformats.org/drawingml/2006/main" name="Office Theme">
  <a:themeElements>
    <a:clrScheme name="Custom 1">
      <a:dk1>
        <a:srgbClr val="231F20"/>
      </a:dk1>
      <a:lt1>
        <a:sysClr val="window" lastClr="FFFFFF"/>
      </a:lt1>
      <a:dk2>
        <a:srgbClr val="44546A"/>
      </a:dk2>
      <a:lt2>
        <a:srgbClr val="808285"/>
      </a:lt2>
      <a:accent1>
        <a:srgbClr val="73C167"/>
      </a:accent1>
      <a:accent2>
        <a:srgbClr val="00703C"/>
      </a:accent2>
      <a:accent3>
        <a:srgbClr val="00539B"/>
      </a:accent3>
      <a:accent4>
        <a:srgbClr val="731472"/>
      </a:accent4>
      <a:accent5>
        <a:srgbClr val="FDBE57"/>
      </a:accent5>
      <a:accent6>
        <a:srgbClr val="F19D19"/>
      </a:accent6>
      <a:hlink>
        <a:srgbClr val="00B0F0"/>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80d8e75-52b9-4839-a358-87abb93b3567}" enabled="0" method="" siteId="{e80d8e75-52b9-4839-a358-87abb93b3567}" removed="1"/>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Agenda</vt:lpstr>
      <vt:lpstr>Project Overview Recap</vt:lpstr>
      <vt:lpstr>Progress to Date - Summary</vt:lpstr>
      <vt:lpstr>Progress to Date – Background Research</vt:lpstr>
      <vt:lpstr>Progress to Date – Background Research</vt:lpstr>
      <vt:lpstr>Progress to Date – Background Research</vt:lpstr>
      <vt:lpstr>Progress to Date – Platform Development </vt:lpstr>
      <vt:lpstr>Progress to Date – Platform Development </vt:lpstr>
      <vt:lpstr>Progress to Date – Platform Development </vt:lpstr>
      <vt:lpstr>Progress to Date – Platform Development </vt:lpstr>
      <vt:lpstr>Progress to Date – Platform Development </vt:lpstr>
      <vt:lpstr>Progress to Date – Incident Analysis Flow (tentative)</vt:lpstr>
      <vt:lpstr>Challenges and Solutions</vt:lpstr>
      <vt:lpstr>Challenges and Solutions</vt:lpstr>
      <vt:lpstr>Next Steps - Milestones</vt:lpstr>
      <vt:lpstr>Next Steps – Testing and Evaluating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Russell SW. Yiu</dc:creator>
  <cp:revision>1</cp:revision>
  <dcterms:created xsi:type="dcterms:W3CDTF">2019-07-02T09:40:03Z</dcterms:created>
  <dcterms:modified xsi:type="dcterms:W3CDTF">2025-06-02T11:39:10Z</dcterms:modified>
</cp:coreProperties>
</file>