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ADA8-C4F6-E9D5-B892-605CF499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20C87-60F7-A767-975A-D9725EE8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CB29-6482-5BAA-9C6B-8C30FAE7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4BE9-6B72-8473-6058-4831DC81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A3C3-5545-C1FE-4BAE-A65DDFBA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338A-B07E-3088-3E5E-7E23278A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85FF-866A-E5B9-EB6B-C8B406E1C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B10A-FA69-A5A5-B15D-E6B01BC0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30F9-3FB5-F8FE-DD12-773E2CBD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5B8A-8C78-341C-E515-0C986137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7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44346-97EA-6E87-12C0-9AB34927E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1C7E0-DAB6-2F5E-ACEA-9AD278EE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79E9-DF05-C5BE-0B5D-2320D305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0D58-D074-540F-609D-59B96126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B919-605C-5912-DEEC-468D2644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FBE1-B882-4A76-29BA-2E6BF43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3C40-5C65-863C-56A4-682184F5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96CA-A212-E6DB-3112-C7FC3ED8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34CC-B93E-B67E-2246-419892F2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CCA6-126B-DDB1-B24D-96D9BCED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5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DCF4-1453-906F-2643-E7CF82F8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269A-1651-9AE2-775F-AAA5F0CF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B044-B08C-678B-BE58-2E43CAAD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B3BD-904C-76E3-93CC-290D20B6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B461-C349-B1F4-0A42-CF78525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1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4D82-09CA-BDEE-8C0E-79F24E3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11EC-C170-D3DB-2C28-A383F27FA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9D61F-79D3-36DB-3345-21EEB1D60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6F41-428E-EDF0-F857-2421C836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D96D-8C7C-96FD-1ED6-E8160038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7878D-8DF8-8200-6C97-5CECFE9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1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8927-E25B-A1D0-AFF4-17B7D809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E2228-1753-6714-45C2-A59FC44C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E8849-E10C-CE3F-14D7-921D70E3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608FD-63DB-C917-46A9-9F8C8D02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8D8D-1C27-23D5-DEC6-C532B6DF8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7CA52-4E0D-931B-4C53-EDD53DFA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3EE00-5DA6-C0BC-5906-D051D11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C6B90-0337-951B-EFD8-D4671C7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BBC3-2D09-8263-12A8-1EAB6B2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38117-CEB6-C6B9-B752-7C808E6C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B14D4-6589-2082-81A0-3558BE20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FCAC6-A18B-2D04-8126-40A9405E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4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B35FC-7F72-72FB-01E4-E798FB9B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1A8EA-4698-19A6-BB0E-2B87EA5C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A233-349F-93F5-36DD-93B953F9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E320-C09C-7872-39FF-E755ADC2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7D38-CB2F-F0FB-9208-2B0492FC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B2FC9-2A56-AD16-D498-CD8BE0A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7CD5-A891-6304-193D-1837D897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2A7B5-202D-F88C-3462-62A4C1C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1FB0-A54F-BB3E-8976-234E913C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5BEE-9A80-99CB-DACE-0EB8CE49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28160-749E-0190-97E2-DDE61773C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42DA-DF48-E619-D323-3AADFAA8D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CEC0-86F7-3B19-73DF-B3441A46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B18A-496E-7860-6961-69676987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29FD2-43EB-CDD7-3BBC-F5D41E4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533D2-E4DE-0534-47D1-78BCFBC0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EC32D-1D4D-F54E-8D4E-B05B8DCE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ABD9-C08A-FE70-A257-74B36C16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5B0B-8527-4207-8EC8-6EFE0DCEF453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445D-56D0-BAC2-6456-0921B2CBB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38C9-543F-D297-34A1-18BC12B39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AB28-B8B5-4E79-BCE5-CC02DF77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8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D9D76-D616-BBC1-1856-7B06F464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52151"/>
              </p:ext>
            </p:extLst>
          </p:nvPr>
        </p:nvGraphicFramePr>
        <p:xfrm>
          <a:off x="338667" y="566057"/>
          <a:ext cx="11592075" cy="611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25">
                  <a:extLst>
                    <a:ext uri="{9D8B030D-6E8A-4147-A177-3AD203B41FA5}">
                      <a16:colId xmlns:a16="http://schemas.microsoft.com/office/drawing/2014/main" val="3404947280"/>
                    </a:ext>
                  </a:extLst>
                </a:gridCol>
                <a:gridCol w="3864025">
                  <a:extLst>
                    <a:ext uri="{9D8B030D-6E8A-4147-A177-3AD203B41FA5}">
                      <a16:colId xmlns:a16="http://schemas.microsoft.com/office/drawing/2014/main" val="3520556894"/>
                    </a:ext>
                  </a:extLst>
                </a:gridCol>
                <a:gridCol w="3864025">
                  <a:extLst>
                    <a:ext uri="{9D8B030D-6E8A-4147-A177-3AD203B41FA5}">
                      <a16:colId xmlns:a16="http://schemas.microsoft.com/office/drawing/2014/main" val="4038711263"/>
                    </a:ext>
                  </a:extLst>
                </a:gridCol>
              </a:tblGrid>
              <a:tr h="351563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95591"/>
                  </a:ext>
                </a:extLst>
              </a:tr>
              <a:tr h="751523"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 name. </a:t>
                      </a:r>
                    </a:p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Our users enter the name of the company through the keyboard. </a:t>
                      </a:r>
                    </a:p>
                    <a:p>
                      <a:r>
                        <a:rPr lang="en-GB" sz="9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can only use the Scanner to read it.</a:t>
                      </a:r>
                    </a:p>
                    <a:p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= </a:t>
                      </a:r>
                      <a:r>
                        <a:rPr lang="en-GB" sz="900" b="1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companyName</a:t>
                      </a:r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Rule A = Create the </a:t>
                      </a:r>
                      <a:r>
                        <a:rPr lang="en-GB" sz="900" b="1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protocol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https or http, based on whether the </a:t>
                      </a:r>
                      <a:r>
                        <a:rPr lang="en-GB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 name 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has google on it or not (either lowercase or uppercase).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have a generated URL that has the following: </a:t>
                      </a:r>
                      <a:r>
                        <a:rPr lang="en-GB" sz="900" b="1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protocol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GB" sz="900" b="1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hostname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path</a:t>
                      </a:r>
                    </a:p>
                    <a:p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= </a:t>
                      </a:r>
                      <a:r>
                        <a:rPr lang="en-GB" sz="900" b="1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generatedURL</a:t>
                      </a:r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02825"/>
                  </a:ext>
                </a:extLst>
              </a:tr>
              <a:tr h="928873">
                <a:tc>
                  <a:txBody>
                    <a:bodyPr/>
                    <a:lstStyle/>
                    <a:p>
                      <a:r>
                        <a:rPr lang="en-GB" sz="9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Urls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validate.</a:t>
                      </a:r>
                    </a:p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Our users have to enter an N number of URLS for validation OR for generation.</a:t>
                      </a:r>
                      <a:b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GB" sz="9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can only use the Scanner to read it.</a:t>
                      </a:r>
                      <a:br>
                        <a:rPr lang="en-GB" sz="9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= </a:t>
                      </a:r>
                      <a:r>
                        <a:rPr lang="en-GB" sz="900" b="1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enterNumberOfUrls</a:t>
                      </a:r>
                      <a:endParaRPr lang="en-GB" sz="9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Rule B = Create the </a:t>
                      </a:r>
                      <a:r>
                        <a:rPr lang="en-GB" sz="900" b="1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hostname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removing INC, LTD, LLC and . From the </a:t>
                      </a:r>
                      <a:r>
                        <a:rPr lang="en-GB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 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have to </a:t>
                      </a:r>
                      <a:r>
                        <a:rPr lang="en-GB" sz="900" b="1" dirty="0">
                          <a:solidFill>
                            <a:schemeClr val="accent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display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generated URL to the user.</a:t>
                      </a:r>
                    </a:p>
                    <a:p>
                      <a:r>
                        <a:rPr lang="en-GB" sz="9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System.out.println</a:t>
                      </a:r>
                      <a:r>
                        <a:rPr lang="en-GB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99333"/>
                  </a:ext>
                </a:extLst>
              </a:tr>
              <a:tr h="1030555"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 want a menu for the users so they can choose from: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Validate a URL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Generate a URL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 the program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User input is not 1, 2 or 3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(probably an IF / ELSE IF / ELSE statement).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Rule E = Create the </a:t>
                      </a:r>
                      <a:r>
                        <a:rPr lang="en-GB" sz="900" b="1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hostname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by counting vowels in the </a:t>
                      </a:r>
                      <a:r>
                        <a:rPr lang="en-GB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 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Add “.com” if there is an odd number of vowels. Add “.</a:t>
                      </a:r>
                      <a:r>
                        <a:rPr lang="en-GB" sz="9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 if there is an even number of vowels.</a:t>
                      </a:r>
                    </a:p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(maybe </a:t>
                      </a:r>
                      <a:r>
                        <a:rPr lang="en-GB" sz="9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countVowelsInCompanyName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have to display N number of URLs that are true or false. These could be the validation results.</a:t>
                      </a:r>
                      <a:b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42828"/>
                  </a:ext>
                </a:extLst>
              </a:tr>
              <a:tr h="579770"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Rule C = Create the </a:t>
                      </a:r>
                      <a:r>
                        <a:rPr lang="en-GB" sz="900" b="1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hostname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by replacing spaces with hyphens from the </a:t>
                      </a:r>
                      <a:r>
                        <a:rPr lang="en-GB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 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32011"/>
                  </a:ext>
                </a:extLst>
              </a:tr>
              <a:tr h="759987"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Rule F = Create the </a:t>
                      </a:r>
                      <a:r>
                        <a:rPr lang="en-GB" sz="9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path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based on the number of pairs of consecutive consonants in the </a:t>
                      </a:r>
                      <a:r>
                        <a:rPr lang="en-GB" sz="9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 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(maybe </a:t>
                      </a:r>
                      <a:r>
                        <a:rPr lang="en-GB" sz="9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generatePathbasedOnConsonants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77845"/>
                  </a:ext>
                </a:extLst>
              </a:tr>
              <a:tr h="351563"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need to </a:t>
                      </a:r>
                      <a:r>
                        <a:rPr lang="en-GB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</a:t>
                      </a:r>
                      <a:r>
                        <a:rPr lang="en-GB" sz="9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companyName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96783"/>
                  </a:ext>
                </a:extLst>
              </a:tr>
              <a:tr h="351563"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need to </a:t>
                      </a:r>
                      <a:r>
                        <a:rPr lang="en-GB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get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</a:t>
                      </a:r>
                      <a:r>
                        <a:rPr lang="en-GB" sz="9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generatedURL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28865"/>
                  </a:ext>
                </a:extLst>
              </a:tr>
              <a:tr h="351563"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need to create a </a:t>
                      </a:r>
                      <a:r>
                        <a:rPr lang="en-GB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Boolean array 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validate the results of the </a:t>
                      </a:r>
                      <a:r>
                        <a:rPr lang="en-GB" sz="9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url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Generator. </a:t>
                      </a:r>
                    </a:p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45673"/>
                  </a:ext>
                </a:extLst>
              </a:tr>
              <a:tr h="351563"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 need to create an </a:t>
                      </a:r>
                      <a:r>
                        <a:rPr lang="en-GB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 to store the number of the URLs 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our user wants to validate. And we need to validate our URLS. (</a:t>
                      </a:r>
                      <a:r>
                        <a:rPr lang="en-GB" sz="9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validateURLs</a:t>
                      </a:r>
                      <a:r>
                        <a:rPr lang="en-GB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  <a:r>
                        <a:rPr lang="en-GB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9806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038A2-415D-41C6-77BD-472992D887F8}"/>
              </a:ext>
            </a:extLst>
          </p:cNvPr>
          <p:cNvSpPr txBox="1"/>
          <p:nvPr/>
        </p:nvSpPr>
        <p:spPr>
          <a:xfrm>
            <a:off x="4872748" y="15971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IPO CHART – Question 2</a:t>
            </a:r>
          </a:p>
        </p:txBody>
      </p:sp>
    </p:spTree>
    <p:extLst>
      <p:ext uri="{BB962C8B-B14F-4D97-AF65-F5344CB8AC3E}">
        <p14:creationId xmlns:p14="http://schemas.microsoft.com/office/powerpoint/2010/main" val="17958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Angel .</dc:creator>
  <cp:lastModifiedBy>Miguel Angel .</cp:lastModifiedBy>
  <cp:revision>2</cp:revision>
  <dcterms:created xsi:type="dcterms:W3CDTF">2024-01-07T19:18:47Z</dcterms:created>
  <dcterms:modified xsi:type="dcterms:W3CDTF">2024-01-07T22:46:11Z</dcterms:modified>
</cp:coreProperties>
</file>