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239718B-B1A4-42AF-93A5-30F98D3FAD2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38D03D-1473-46EF-8061-6AC2BB531C6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4C4266-B971-4283-A1DE-9B167A72505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CC11AE-FDF1-4AC7-B434-37BC1995C69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550200-351B-473C-96FE-777A79D4995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F117D1-99C9-4EFA-8AC7-906ED0A451C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906EA9-5690-4992-A6D5-086E57EF521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127291-0FE6-42FB-AE85-1A6769E178A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74FC0D-AAAA-467E-9913-2C7FE7ED19F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mediawiki.org/wiki/Manual:Running_MediaWiki_on_Debian_or_Ubuntu/ko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www.mediawiki.org/wiki/Manual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맹작가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Documentation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이원보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그림 3" descr=""/>
          <p:cNvPicPr/>
          <p:nvPr/>
        </p:nvPicPr>
        <p:blipFill>
          <a:blip r:embed="rId1"/>
          <a:stretch/>
        </p:blipFill>
        <p:spPr>
          <a:xfrm>
            <a:off x="9744120" y="6272280"/>
            <a:ext cx="2113560" cy="32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Execution of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 실행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$cd /chatscript-kr/BINARIES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디렉토리에서 다음 명령을 실행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./ChatScript port=1030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서비스 실행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웹 브라우저에서 다음 주소를 입력하여 서비스 실행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http://10.100.0.154/ChatBook/chatscript.php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EBD307-3902-424E-A259-B96412EE22B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Execution Details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Line 2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75480" y="1898280"/>
            <a:ext cx="5596920" cy="276516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5995440" y="3476520"/>
            <a:ext cx="6035040" cy="33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ul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&amp;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45296D-96CD-4795-8329-6163A751150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Line 4"/>
          <p:cNvSpPr/>
          <p:nvPr/>
        </p:nvSpPr>
        <p:spPr>
          <a:xfrm flipV="1">
            <a:off x="-6120" y="458928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Composition of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맹작가는 총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97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개의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label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있는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구성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Label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없는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(reuse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되지 않는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일회성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포함하여 총 약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여개의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보유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F2B6FE-7346-4420-8EE9-17FA6C9CC8F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1097280" y="2926080"/>
            <a:ext cx="9144000" cy="37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Flow Chart -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92E26BF-B270-451A-B748-D42449716F4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Line 3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914400" y="1554480"/>
            <a:ext cx="9875520" cy="519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Composition of Concept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작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+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용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나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기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형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또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성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해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생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수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있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나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오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교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6E5A686-E856-44BD-89DD-8F3BDECCF9A6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14400" y="3657600"/>
            <a:ext cx="10332720" cy="117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Environment 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A4CC2E6-AD83-44BF-B8CC-53615C01BE4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Line 4"/>
          <p:cNvSpPr/>
          <p:nvPr/>
        </p:nvSpPr>
        <p:spPr>
          <a:xfrm flipV="1">
            <a:off x="-6120" y="458928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Necessary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Wikitext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형식으로 작성한 콘텐츠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한글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chatscript+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엔진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 top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포멧으로 작성된 스크립트 파일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A223C8-68EF-4249-A13E-C5561437B74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동작을 위해서 다음을 먼저 설치한다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PHP 7.0.0+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MySQL/MariaDB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설치 방법은 다음 사이트를 참조한다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설치 한글 가이드 문서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](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  <a:hlinkClick r:id="rId1"/>
              </a:rPr>
              <a:t>https://www.mediawiki.org/wiki/Manual:Running_MediaWiki_on_Debian_or_Ubuntu/ko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</a:t>
            </a:r>
            <a:r>
              <a:rPr b="0" lang="en-US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Download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](https://www.mediawiki.org/wiki/Download)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761166B-C8D9-4376-BCF8-46719274A899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추후 관리를 위해 데이터베이스 이름과 패스워드를 다음과 같이 정한다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데이터베이스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패스워드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wikidb/airi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편집 권한 사용자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패스워드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wiki/airi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35A57B6-A930-42E8-B922-20DBECF5E8B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17720" y="3490920"/>
            <a:ext cx="6395040" cy="3092760"/>
          </a:xfrm>
          <a:prstGeom prst="rect">
            <a:avLst/>
          </a:prstGeom>
          <a:ln>
            <a:noFill/>
          </a:ln>
        </p:spPr>
      </p:pic>
      <p:sp>
        <p:nvSpPr>
          <p:cNvPr id="170" name="TextShape 5"/>
          <p:cNvSpPr txBox="1"/>
          <p:nvPr/>
        </p:nvSpPr>
        <p:spPr>
          <a:xfrm>
            <a:off x="7589520" y="3960360"/>
            <a:ext cx="4110840" cy="4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◀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미디어위키 설치 한글 가이드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(Ubuntu)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6"/>
          <p:cNvSpPr txBox="1"/>
          <p:nvPr/>
        </p:nvSpPr>
        <p:spPr>
          <a:xfrm>
            <a:off x="7498080" y="4937760"/>
            <a:ext cx="44744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https://www.mediawiki.org/wiki/Manual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Running_MediaWiki_on_Debian_or_Ubuntu/ko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Info Hiding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Header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정보 숨기기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Mediawiki:Common.css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페이지를 검색 후 해당 정보 수정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추가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li#ca-talk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li#ca-history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li#ca-watch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li#ca-move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li#ca-delete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li#ca-view { display : none;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Footer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정보 숨기기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다음 페이지에 내용을 입력하거나 보이지 않게 하려면 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-’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표시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 Privacy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 Aboutsite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 Disclaimers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※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저작권 표시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icon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경우 </a:t>
            </a:r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디렉토리의 </a:t>
            </a:r>
            <a:r>
              <a:rPr b="0" lang="en-US" sz="1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localsettings.php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내용을 수정해야 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85752F2-69BD-4021-96B6-AB5AB2F9602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 Left Panel Hiding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MediaWiki:Vector.css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페이지에 다음 내용 추가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C001331-3B95-4DD2-8883-FEA2BB5A305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768320" y="2560320"/>
            <a:ext cx="3070440" cy="329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on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of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~/chatscrip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t-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kr/RAWDAT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A/DON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don.top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Rule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과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topic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정의되어 있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main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concept.top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: definition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of concept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introduction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s.top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첫 인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 혹은 재 방문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여부를 확인하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topic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~/chatscrip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t-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kr/BINARIES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ChatScript.e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xe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execution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file (port =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1030)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~/var/www/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html/ChatB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chatscript.p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hp 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데모의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php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파일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4DE68BA-E2A1-43CB-8A01-7FAE3324977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Execution of 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Server and 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회사 내 ‘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10.100.0.154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’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서버에서 동작합니다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포트는 </a:t>
            </a:r>
            <a:r>
              <a:rPr b="0" lang="en-US" sz="20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1030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번을 사용합니다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※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포트번호 입력 시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space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추가하면 오류 발생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꼭 다음의 명령어대로 입력할 것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7ABE82C-6073-45A2-BA01-48B45A28259C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Line 4"/>
          <p:cNvSpPr/>
          <p:nvPr/>
        </p:nvSpPr>
        <p:spPr>
          <a:xfrm flipV="1">
            <a:off x="0" y="1420920"/>
            <a:ext cx="12191760" cy="27720"/>
          </a:xfrm>
          <a:prstGeom prst="line">
            <a:avLst/>
          </a:prstGeom>
          <a:ln w="763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2018-04-25T04:30:18Z</dcterms:created>
  <dc:creator>warwalker200@naver.com</dc:creator>
  <dc:description/>
  <dc:language>en-US</dc:language>
  <cp:lastModifiedBy/>
  <dcterms:modified xsi:type="dcterms:W3CDTF">2019-01-14T16:41:50Z</dcterms:modified>
  <cp:revision>126</cp:revision>
  <dc:subject/>
  <dc:title>SQuAD Documentation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