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9" r:id="rId4"/>
    <p:sldId id="269" r:id="rId5"/>
    <p:sldId id="261" r:id="rId6"/>
    <p:sldId id="264" r:id="rId7"/>
    <p:sldId id="270" r:id="rId8"/>
    <p:sldId id="271" r:id="rId9"/>
    <p:sldId id="272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E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2" autoAdjust="0"/>
    <p:restoredTop sz="86190" autoAdjust="0"/>
  </p:normalViewPr>
  <p:slideViewPr>
    <p:cSldViewPr snapToGrid="0">
      <p:cViewPr varScale="1">
        <p:scale>
          <a:sx n="64" d="100"/>
          <a:sy n="64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A990-E3C0-4CFF-983F-8BFC2151EDA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F8D08-A5AF-4B32-8D59-7DEF1E76A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Visually Impaired: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person is considered visually impaired when, with best correction, he or she has difficulty reading a newspaper, is unable to see objects with peripheral vision, among many other indicators.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Legally blind: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is defined as no better than 20/200 corrected vision in the better eye, or a visual field not extending beyond 20 degrees in the better eye, or a visual efficiency of no more than 20 percent. The "legal" refers to a determination of the person's eligibility for government benefits resulting from his or her visual impairment.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Blindness: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wide array of conditions ranging from a limited ability to see objects with special aids to the absence of light perception. Most people who are blind have some light perception.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8D08-A5AF-4B32-8D59-7DEF1E76A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Braille template</a:t>
            </a:r>
            <a:r>
              <a:rPr lang="en-US" baseline="0" dirty="0" smtClean="0"/>
              <a:t> ballots – ballot with a braille template </a:t>
            </a:r>
          </a:p>
          <a:p>
            <a:r>
              <a:rPr lang="en-US" baseline="0" dirty="0" smtClean="0"/>
              <a:t>Problem: not everybody knows how to read braille</a:t>
            </a:r>
          </a:p>
          <a:p>
            <a:endParaRPr lang="en-US" baseline="0" dirty="0" smtClean="0"/>
          </a:p>
          <a:p>
            <a:r>
              <a:rPr lang="en-US" dirty="0" smtClean="0"/>
              <a:t>Vote by proxy– assign somebody to vote for them or mark their ballot for them</a:t>
            </a:r>
          </a:p>
          <a:p>
            <a:r>
              <a:rPr lang="en-US" dirty="0" smtClean="0"/>
              <a:t>Problem: not voting </a:t>
            </a:r>
            <a:r>
              <a:rPr lang="en-US" dirty="0" err="1" smtClean="0"/>
              <a:t>inependeently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Tactile Voting Device (explained in next slide)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8D08-A5AF-4B32-8D59-7DEF1E76A1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https://www.youtube.com/watch?v=Passcgo3yVA 1:57 – 3:07</a:t>
            </a:r>
          </a:p>
          <a:p>
            <a:r>
              <a:rPr lang="en-US" dirty="0" smtClean="0"/>
              <a:t>Tactile</a:t>
            </a:r>
            <a:r>
              <a:rPr lang="en-US" baseline="0" dirty="0" smtClean="0"/>
              <a:t> device </a:t>
            </a:r>
          </a:p>
          <a:p>
            <a:r>
              <a:rPr lang="en-US" baseline="0" dirty="0" smtClean="0"/>
              <a:t>1. Attach the device (black paper)</a:t>
            </a:r>
          </a:p>
          <a:p>
            <a:r>
              <a:rPr lang="en-US" baseline="0" dirty="0" smtClean="0"/>
              <a:t>2. Has a NUMBER, BRAILLE EQUIVALENT of the number, SQUARE == 1</a:t>
            </a:r>
            <a:r>
              <a:rPr lang="en-US" baseline="30000" dirty="0" smtClean="0"/>
              <a:t>st</a:t>
            </a:r>
            <a:r>
              <a:rPr lang="en-US" baseline="0" dirty="0" smtClean="0"/>
              <a:t> choice, CIRCLE == 2</a:t>
            </a:r>
            <a:r>
              <a:rPr lang="en-US" baseline="30000" dirty="0" smtClean="0"/>
              <a:t>nd</a:t>
            </a:r>
            <a:r>
              <a:rPr lang="en-US" baseline="0" dirty="0" smtClean="0"/>
              <a:t> choice (in the case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may first and second choice)</a:t>
            </a:r>
            <a:endParaRPr lang="en-US" dirty="0" smtClean="0"/>
          </a:p>
          <a:p>
            <a:r>
              <a:rPr lang="en-US" dirty="0" smtClean="0"/>
              <a:t>3. Remove the device.</a:t>
            </a:r>
          </a:p>
          <a:p>
            <a:r>
              <a:rPr lang="en-US" dirty="0" smtClean="0"/>
              <a:t>4. Put Ballot in Ballot Box</a:t>
            </a:r>
          </a:p>
          <a:p>
            <a:endParaRPr lang="en-US" dirty="0" smtClean="0"/>
          </a:p>
          <a:p>
            <a:r>
              <a:rPr lang="en-US" dirty="0" smtClean="0"/>
              <a:t>Problem: Not everybody knows how to read braille</a:t>
            </a:r>
          </a:p>
          <a:p>
            <a:r>
              <a:rPr lang="en-US" dirty="0" smtClean="0"/>
              <a:t>Voting</a:t>
            </a:r>
            <a:r>
              <a:rPr lang="en-US" baseline="0" dirty="0" smtClean="0"/>
              <a:t> officials need to read the list of candidates first (not sure) or voter must know the candidate number of his candidate to vote using this device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8D08-A5AF-4B32-8D59-7DEF1E76A1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8D08-A5AF-4B32-8D59-7DEF1E76A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8D08-A5AF-4B32-8D59-7DEF1E76A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Redis</a:t>
            </a:r>
            <a:r>
              <a:rPr lang="en-PH" dirty="0" smtClean="0"/>
              <a:t>:</a:t>
            </a:r>
          </a:p>
          <a:p>
            <a:endParaRPr lang="en-PH" dirty="0" smtClean="0"/>
          </a:p>
          <a:p>
            <a:r>
              <a:rPr lang="en-PH" dirty="0" err="1" smtClean="0"/>
              <a:t>SetOperations</a:t>
            </a:r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Upload</a:t>
            </a:r>
            <a:r>
              <a:rPr lang="en-PH" baseline="0" dirty="0" smtClean="0"/>
              <a:t> Servlet – add()</a:t>
            </a:r>
          </a:p>
          <a:p>
            <a:endParaRPr lang="en-PH" dirty="0" smtClean="0"/>
          </a:p>
          <a:p>
            <a:r>
              <a:rPr lang="en-PH" dirty="0" smtClean="0"/>
              <a:t>Next Servlet –</a:t>
            </a:r>
            <a:r>
              <a:rPr lang="en-PH" baseline="0" dirty="0" smtClean="0"/>
              <a:t> </a:t>
            </a:r>
            <a:r>
              <a:rPr lang="en-PH" baseline="0" dirty="0" err="1" smtClean="0"/>
              <a:t>incrementScore</a:t>
            </a:r>
            <a:r>
              <a:rPr lang="en-PH" baseline="0" smtClean="0"/>
              <a:t>()</a:t>
            </a:r>
          </a:p>
          <a:p>
            <a:endParaRPr lang="en-PH" baseline="0" dirty="0" smtClean="0"/>
          </a:p>
          <a:p>
            <a:r>
              <a:rPr lang="en-PH" baseline="0" dirty="0" err="1" smtClean="0"/>
              <a:t>results.jsp</a:t>
            </a:r>
            <a:r>
              <a:rPr lang="en-PH" baseline="0" dirty="0" smtClean="0"/>
              <a:t> – </a:t>
            </a:r>
            <a:r>
              <a:rPr lang="en-PH" baseline="0" dirty="0" err="1" smtClean="0"/>
              <a:t>sortDesc</a:t>
            </a:r>
            <a:r>
              <a:rPr lang="en-PH" baseline="0" dirty="0" smtClean="0"/>
              <a:t>()</a:t>
            </a:r>
          </a:p>
          <a:p>
            <a:r>
              <a:rPr lang="en-PH" baseline="0" dirty="0" smtClean="0"/>
              <a:t>               - get score()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8D08-A5AF-4B32-8D59-7DEF1E76A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8D08-A5AF-4B32-8D59-7DEF1E76A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3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1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9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4BD4-FF35-4FD1-A33A-FFA06DA4E1F5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8217-872B-4E67-91A6-BE01A32E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asscgo3yVA" TargetMode="External"/><Relationship Id="rId7" Type="http://schemas.openxmlformats.org/officeDocument/2006/relationships/hyperlink" Target="https://www.nidirect.gov.uk/articles/voting-elections-people-disabilities" TargetMode="External"/><Relationship Id="rId2" Type="http://schemas.openxmlformats.org/officeDocument/2006/relationships/hyperlink" Target="http://www.afb.org/info/living-with-vision-loss/for-job-seekers/for-employers/visual-impairment-and-your-current-workforce/learning-about-blindness/123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iontales.wordpress.com/tag/tactile-voting/" TargetMode="External"/><Relationship Id="rId5" Type="http://schemas.openxmlformats.org/officeDocument/2006/relationships/hyperlink" Target="https://nfb.org/hava-legislation" TargetMode="External"/><Relationship Id="rId4" Type="http://schemas.openxmlformats.org/officeDocument/2006/relationships/hyperlink" Target="http://webarchive.nationalarchives.gov.uk/20080205132216/direct.gov.uk/en/disabledpeople/everydaylifeandaccess/everydayaccess/dg_401863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662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VCAP</a:t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Voting for Visually Handicapped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http://jodanchua.github.io/vcap/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Members: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Chua, Jordan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Ngo, Adrian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Wong, Jeffrey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Wu, Renzo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288" y="699448"/>
            <a:ext cx="10018713" cy="51054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DEMO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26" y="699447"/>
            <a:ext cx="10018713" cy="5105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Thank you for using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</a:rPr>
              <a:t>VCAP services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470" y="1663644"/>
            <a:ext cx="10018713" cy="3124201"/>
          </a:xfrm>
        </p:spPr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www.afb.org/info/living-with-vision-loss/for-job-seekers/for-employers/visual-impairment-and-your-current-workforce/learning-about-blindness/12345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Tactile </a:t>
            </a:r>
            <a:r>
              <a:rPr lang="en-US" dirty="0"/>
              <a:t>Voting Device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www.youtube.com/watch?v=Passcgo3yVA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webarchive.nationalarchives.gov.uk/20080205132216/direct.gov.uk/en/disabledpeople/everydaylifeandaccess/everydayaccess/dg_4018637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nfb.org/hava-legislation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hlinkClick r:id="rId6"/>
              </a:rPr>
              <a:t>https://electiontales.wordpress.com/tag/tactile-voting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www.nidirect.gov.uk/articles/voting-elections-people-disabilities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VCAP?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Voting for Visually Handicapped (</a:t>
            </a:r>
            <a:r>
              <a:rPr lang="en-US" sz="3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eg</a:t>
            </a: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. Visually Impaired, Legally Blind, Blind)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allows blind voters to vote </a:t>
            </a:r>
            <a:r>
              <a:rPr 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INDEPENDENTLY </a:t>
            </a: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without the need of a helper or a “buddy” to vote for them.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Voters can simply choose their selected candidate by listening to the </a:t>
            </a:r>
            <a:r>
              <a:rPr 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AUDIO </a:t>
            </a: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of the currently selected candidate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Serves as a </a:t>
            </a:r>
            <a:r>
              <a:rPr 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DATABASE</a:t>
            </a: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for the COMELEC as votes can be recorded </a:t>
            </a:r>
            <a:r>
              <a:rPr 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IMMEDIATELY</a:t>
            </a:r>
          </a:p>
          <a:p>
            <a:pPr algn="just"/>
            <a:endParaRPr lang="en-US" b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Do Blind People Vote?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Large display version of the ballot paper (for visually impaired)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Braille template ballots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Vote by proxy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Tactile Voting Device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514" y="4849227"/>
            <a:ext cx="10018711" cy="49371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Tactile 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Voting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https://www.youtube.com/watch?v=Passcgo3yVA 1:57 – 3:07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64" y="738437"/>
            <a:ext cx="6960579" cy="3913415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383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USE VCAP?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For the VCAP voters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allow them to vote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INDEPENDENTLY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LISTEN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to the audio of their candidate’s name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USE VCAP?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For the COMELEC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Give COMELEC a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DATABASE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that would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IMMEDIATELY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tally votes from the VCAP voters. 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2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09" y="2867713"/>
            <a:ext cx="10972800" cy="1143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PH" sz="9600" dirty="0" smtClean="0">
                <a:solidFill>
                  <a:schemeClr val="bg1"/>
                </a:solidFill>
              </a:rPr>
              <a:t>Services</a:t>
            </a:r>
            <a:endParaRPr lang="en-PH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 to Speech</a:t>
            </a:r>
            <a:endParaRPr lang="en-P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Rest API:</a:t>
            </a:r>
          </a:p>
          <a:p>
            <a:pPr marL="0" indent="0">
              <a:buNone/>
            </a:pPr>
            <a:endParaRPr lang="en-PH" dirty="0" smtClean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PH" dirty="0" smtClean="0">
                <a:latin typeface="Arial Narrow" panose="020B0606020202030204" pitchFamily="34" charset="0"/>
              </a:rPr>
              <a:t>"https://" + t2s.getUsername() + ":" + t2s.getPassword() + "@stream.watsonplatform.net/text-to-speech/</a:t>
            </a:r>
            <a:r>
              <a:rPr lang="en-PH" dirty="0" err="1" smtClean="0">
                <a:latin typeface="Arial Narrow" panose="020B0606020202030204" pitchFamily="34" charset="0"/>
              </a:rPr>
              <a:t>api</a:t>
            </a:r>
            <a:r>
              <a:rPr lang="en-PH" dirty="0" smtClean="0">
                <a:latin typeface="Arial Narrow" panose="020B0606020202030204" pitchFamily="34" charset="0"/>
              </a:rPr>
              <a:t>/v1/</a:t>
            </a:r>
            <a:r>
              <a:rPr lang="en-PH" dirty="0" err="1" smtClean="0">
                <a:latin typeface="Arial Narrow" panose="020B0606020202030204" pitchFamily="34" charset="0"/>
              </a:rPr>
              <a:t>synthesize?text</a:t>
            </a:r>
            <a:r>
              <a:rPr lang="en-PH" dirty="0" smtClean="0">
                <a:latin typeface="Arial Narrow" panose="020B0606020202030204" pitchFamily="34" charset="0"/>
              </a:rPr>
              <a:t>=You Voted For";</a:t>
            </a:r>
          </a:p>
          <a:p>
            <a:pPr marL="0" indent="0">
              <a:buNone/>
            </a:pPr>
            <a:endParaRPr lang="en-PH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>
                <a:solidFill>
                  <a:schemeClr val="bg1"/>
                </a:solidFill>
              </a:rPr>
              <a:t>Redis</a:t>
            </a:r>
            <a:r>
              <a:rPr lang="en-PH" dirty="0" smtClean="0">
                <a:solidFill>
                  <a:schemeClr val="bg1"/>
                </a:solidFill>
              </a:rPr>
              <a:t> Experimental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77" y="1300590"/>
            <a:ext cx="92773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409</Words>
  <Application>Microsoft Office PowerPoint</Application>
  <PresentationFormat>Widescreen</PresentationFormat>
  <Paragraphs>82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Verdana</vt:lpstr>
      <vt:lpstr>Office Theme</vt:lpstr>
      <vt:lpstr>VCAP Voting for Visually Handicapped</vt:lpstr>
      <vt:lpstr>WHAT IS VCAP?</vt:lpstr>
      <vt:lpstr>How Do Blind People Vote?</vt:lpstr>
      <vt:lpstr>PowerPoint Presentation</vt:lpstr>
      <vt:lpstr>WHY USE VCAP?</vt:lpstr>
      <vt:lpstr>WHY USE VCAP?</vt:lpstr>
      <vt:lpstr>Services</vt:lpstr>
      <vt:lpstr>Text to Speech</vt:lpstr>
      <vt:lpstr>Redis Experimental</vt:lpstr>
      <vt:lpstr>DEMO</vt:lpstr>
      <vt:lpstr>Thank you for using VCAP services.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VCAP Voting for Visually Handicapped</dc:title>
  <dc:creator>Jordino Supremo</dc:creator>
  <cp:lastModifiedBy>Jordino Supremo</cp:lastModifiedBy>
  <cp:revision>24</cp:revision>
  <dcterms:created xsi:type="dcterms:W3CDTF">2016-04-15T06:06:12Z</dcterms:created>
  <dcterms:modified xsi:type="dcterms:W3CDTF">2016-04-15T15:05:04Z</dcterms:modified>
</cp:coreProperties>
</file>