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7" r:id="rId4"/>
    <p:sldId id="264" r:id="rId5"/>
    <p:sldId id="256" r:id="rId6"/>
    <p:sldId id="266" r:id="rId7"/>
    <p:sldId id="263" r:id="rId8"/>
    <p:sldId id="260" r:id="rId9"/>
    <p:sldId id="262" r:id="rId10"/>
    <p:sldId id="261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F4255-5952-45F5-8C2B-CB781F7272BC}" v="19" dt="2022-09-28T08:39:53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연한" userId="670d55be2a7bd03c" providerId="LiveId" clId="{DD8CCF99-8300-4603-854F-786552DFCFBD}"/>
    <pc:docChg chg="undo custSel addSld delSld modSld sldOrd">
      <pc:chgData name="정 연한" userId="670d55be2a7bd03c" providerId="LiveId" clId="{DD8CCF99-8300-4603-854F-786552DFCFBD}" dt="2021-12-26T05:17:53.945" v="2606" actId="1076"/>
      <pc:docMkLst>
        <pc:docMk/>
      </pc:docMkLst>
      <pc:sldChg chg="addSp delSp modSp mod">
        <pc:chgData name="정 연한" userId="670d55be2a7bd03c" providerId="LiveId" clId="{DD8CCF99-8300-4603-854F-786552DFCFBD}" dt="2021-12-12T10:13:18.321" v="2414" actId="1076"/>
        <pc:sldMkLst>
          <pc:docMk/>
          <pc:sldMk cId="3525913989" sldId="256"/>
        </pc:sldMkLst>
        <pc:spChg chg="add del mod">
          <ac:chgData name="정 연한" userId="670d55be2a7bd03c" providerId="LiveId" clId="{DD8CCF99-8300-4603-854F-786552DFCFBD}" dt="2021-12-11T04:10:30.416" v="2070" actId="478"/>
          <ac:spMkLst>
            <pc:docMk/>
            <pc:sldMk cId="3525913989" sldId="256"/>
            <ac:spMk id="2" creationId="{7D4B8250-DE0A-4163-98C2-52F36678809A}"/>
          </ac:spMkLst>
        </pc:spChg>
        <pc:spChg chg="mod">
          <ac:chgData name="정 연한" userId="670d55be2a7bd03c" providerId="LiveId" clId="{DD8CCF99-8300-4603-854F-786552DFCFBD}" dt="2021-12-11T04:10:33.721" v="2071" actId="1076"/>
          <ac:spMkLst>
            <pc:docMk/>
            <pc:sldMk cId="3525913989" sldId="256"/>
            <ac:spMk id="9" creationId="{109A4352-AD88-4541-BE08-9AD6B6C5DE45}"/>
          </ac:spMkLst>
        </pc:spChg>
        <pc:spChg chg="mod">
          <ac:chgData name="정 연한" userId="670d55be2a7bd03c" providerId="LiveId" clId="{DD8CCF99-8300-4603-854F-786552DFCFBD}" dt="2021-12-12T10:13:18.321" v="2414" actId="1076"/>
          <ac:spMkLst>
            <pc:docMk/>
            <pc:sldMk cId="3525913989" sldId="256"/>
            <ac:spMk id="10" creationId="{5A091567-C84B-4815-8B5A-844CDAF54920}"/>
          </ac:spMkLst>
        </pc:spChg>
        <pc:spChg chg="mod">
          <ac:chgData name="정 연한" userId="670d55be2a7bd03c" providerId="LiveId" clId="{DD8CCF99-8300-4603-854F-786552DFCFBD}" dt="2021-12-12T10:13:15.036" v="2412" actId="1076"/>
          <ac:spMkLst>
            <pc:docMk/>
            <pc:sldMk cId="3525913989" sldId="256"/>
            <ac:spMk id="11" creationId="{0830BFAB-EC2A-4AAC-8F57-59C565045DCC}"/>
          </ac:spMkLst>
        </pc:spChg>
        <pc:spChg chg="mod">
          <ac:chgData name="정 연한" userId="670d55be2a7bd03c" providerId="LiveId" clId="{DD8CCF99-8300-4603-854F-786552DFCFBD}" dt="2021-12-12T10:13:17.062" v="2413" actId="1076"/>
          <ac:spMkLst>
            <pc:docMk/>
            <pc:sldMk cId="3525913989" sldId="256"/>
            <ac:spMk id="12" creationId="{C08950AA-2D47-4645-B187-F47DE51E1D8E}"/>
          </ac:spMkLst>
        </pc:spChg>
        <pc:cxnChg chg="mod">
          <ac:chgData name="정 연한" userId="670d55be2a7bd03c" providerId="LiveId" clId="{DD8CCF99-8300-4603-854F-786552DFCFBD}" dt="2021-12-11T04:10:33.721" v="2071" actId="1076"/>
          <ac:cxnSpMkLst>
            <pc:docMk/>
            <pc:sldMk cId="3525913989" sldId="256"/>
            <ac:cxnSpMk id="5" creationId="{6CDA4D49-293D-417E-AB66-B45E56D24562}"/>
          </ac:cxnSpMkLst>
        </pc:cxnChg>
        <pc:cxnChg chg="mod">
          <ac:chgData name="정 연한" userId="670d55be2a7bd03c" providerId="LiveId" clId="{DD8CCF99-8300-4603-854F-786552DFCFBD}" dt="2021-12-11T04:10:33.721" v="2071" actId="1076"/>
          <ac:cxnSpMkLst>
            <pc:docMk/>
            <pc:sldMk cId="3525913989" sldId="256"/>
            <ac:cxnSpMk id="7" creationId="{65FD2AA9-C4B0-4D2A-B004-212FB77BB0E4}"/>
          </ac:cxnSpMkLst>
        </pc:cxnChg>
        <pc:cxnChg chg="mod">
          <ac:chgData name="정 연한" userId="670d55be2a7bd03c" providerId="LiveId" clId="{DD8CCF99-8300-4603-854F-786552DFCFBD}" dt="2021-12-11T04:10:33.721" v="2071" actId="1076"/>
          <ac:cxnSpMkLst>
            <pc:docMk/>
            <pc:sldMk cId="3525913989" sldId="256"/>
            <ac:cxnSpMk id="8" creationId="{CDE8530A-BB9E-4154-9B94-5639B9A7D053}"/>
          </ac:cxnSpMkLst>
        </pc:cxnChg>
      </pc:sldChg>
      <pc:sldChg chg="addSp delSp modSp del mod">
        <pc:chgData name="정 연한" userId="670d55be2a7bd03c" providerId="LiveId" clId="{DD8CCF99-8300-4603-854F-786552DFCFBD}" dt="2021-12-18T09:09:00.852" v="2497" actId="2696"/>
        <pc:sldMkLst>
          <pc:docMk/>
          <pc:sldMk cId="4096358476" sldId="257"/>
        </pc:sldMkLst>
        <pc:spChg chg="add del mod">
          <ac:chgData name="정 연한" userId="670d55be2a7bd03c" providerId="LiveId" clId="{DD8CCF99-8300-4603-854F-786552DFCFBD}" dt="2021-11-06T10:51:32.175" v="333" actId="478"/>
          <ac:spMkLst>
            <pc:docMk/>
            <pc:sldMk cId="4096358476" sldId="257"/>
            <ac:spMk id="4" creationId="{DF056AAA-B696-43F1-A18D-AE6A69F8C7D2}"/>
          </ac:spMkLst>
        </pc:spChg>
        <pc:spChg chg="add del mod">
          <ac:chgData name="정 연한" userId="670d55be2a7bd03c" providerId="LiveId" clId="{DD8CCF99-8300-4603-854F-786552DFCFBD}" dt="2021-11-13T04:44:25.826" v="902" actId="478"/>
          <ac:spMkLst>
            <pc:docMk/>
            <pc:sldMk cId="4096358476" sldId="257"/>
            <ac:spMk id="5" creationId="{3AD00C15-3B2C-4600-95E0-04465549B20E}"/>
          </ac:spMkLst>
        </pc:spChg>
        <pc:spChg chg="add del mod">
          <ac:chgData name="정 연한" userId="670d55be2a7bd03c" providerId="LiveId" clId="{DD8CCF99-8300-4603-854F-786552DFCFBD}" dt="2021-11-06T10:51:05.787" v="332" actId="478"/>
          <ac:spMkLst>
            <pc:docMk/>
            <pc:sldMk cId="4096358476" sldId="257"/>
            <ac:spMk id="5" creationId="{579FAE14-E734-420A-BC54-FD99994EAED3}"/>
          </ac:spMkLst>
        </pc:spChg>
        <pc:spChg chg="add del mod">
          <ac:chgData name="정 연한" userId="670d55be2a7bd03c" providerId="LiveId" clId="{DD8CCF99-8300-4603-854F-786552DFCFBD}" dt="2021-11-13T10:29:08.727" v="1115" actId="478"/>
          <ac:spMkLst>
            <pc:docMk/>
            <pc:sldMk cId="4096358476" sldId="257"/>
            <ac:spMk id="5" creationId="{BC2D5FE5-A518-4440-A69C-8C3AFE7E55F9}"/>
          </ac:spMkLst>
        </pc:spChg>
        <pc:spChg chg="del mod">
          <ac:chgData name="정 연한" userId="670d55be2a7bd03c" providerId="LiveId" clId="{DD8CCF99-8300-4603-854F-786552DFCFBD}" dt="2021-11-13T04:56:13.431" v="1016" actId="478"/>
          <ac:spMkLst>
            <pc:docMk/>
            <pc:sldMk cId="4096358476" sldId="257"/>
            <ac:spMk id="6" creationId="{3F5D718E-1562-486B-AA6F-74BB24E127C9}"/>
          </ac:spMkLst>
        </pc:spChg>
        <pc:spChg chg="mod">
          <ac:chgData name="정 연한" userId="670d55be2a7bd03c" providerId="LiveId" clId="{DD8CCF99-8300-4603-854F-786552DFCFBD}" dt="2021-12-18T08:27:18.304" v="2469" actId="1076"/>
          <ac:spMkLst>
            <pc:docMk/>
            <pc:sldMk cId="4096358476" sldId="257"/>
            <ac:spMk id="7" creationId="{D0F4CC65-C527-4827-82F2-0E966D82BCDC}"/>
          </ac:spMkLst>
        </pc:spChg>
        <pc:spChg chg="add del mod">
          <ac:chgData name="정 연한" userId="670d55be2a7bd03c" providerId="LiveId" clId="{DD8CCF99-8300-4603-854F-786552DFCFBD}" dt="2021-11-13T04:44:25.826" v="902" actId="478"/>
          <ac:spMkLst>
            <pc:docMk/>
            <pc:sldMk cId="4096358476" sldId="257"/>
            <ac:spMk id="9" creationId="{85C6C577-2571-4AD4-AEF2-E5AE959575F2}"/>
          </ac:spMkLst>
        </pc:spChg>
        <pc:spChg chg="del">
          <ac:chgData name="정 연한" userId="670d55be2a7bd03c" providerId="LiveId" clId="{DD8CCF99-8300-4603-854F-786552DFCFBD}" dt="2021-11-06T02:19:43.860" v="17" actId="478"/>
          <ac:spMkLst>
            <pc:docMk/>
            <pc:sldMk cId="4096358476" sldId="257"/>
            <ac:spMk id="9" creationId="{CE620122-738D-4E51-9399-DA6BFC1A635A}"/>
          </ac:spMkLst>
        </pc:spChg>
        <pc:spChg chg="mod">
          <ac:chgData name="정 연한" userId="670d55be2a7bd03c" providerId="LiveId" clId="{DD8CCF99-8300-4603-854F-786552DFCFBD}" dt="2021-12-18T08:27:18.304" v="2469" actId="1076"/>
          <ac:spMkLst>
            <pc:docMk/>
            <pc:sldMk cId="4096358476" sldId="257"/>
            <ac:spMk id="10" creationId="{3222CA6E-9452-4E22-85DB-C08AA21BABDC}"/>
          </ac:spMkLst>
        </pc:spChg>
        <pc:spChg chg="del mod">
          <ac:chgData name="정 연한" userId="670d55be2a7bd03c" providerId="LiveId" clId="{DD8CCF99-8300-4603-854F-786552DFCFBD}" dt="2021-12-18T08:24:20.531" v="2417" actId="478"/>
          <ac:spMkLst>
            <pc:docMk/>
            <pc:sldMk cId="4096358476" sldId="257"/>
            <ac:spMk id="11" creationId="{8762DE21-540F-45F1-9A03-24625328CCE5}"/>
          </ac:spMkLst>
        </pc:spChg>
        <pc:spChg chg="add del mod">
          <ac:chgData name="정 연한" userId="670d55be2a7bd03c" providerId="LiveId" clId="{DD8CCF99-8300-4603-854F-786552DFCFBD}" dt="2021-12-18T08:28:05.971" v="2478" actId="478"/>
          <ac:spMkLst>
            <pc:docMk/>
            <pc:sldMk cId="4096358476" sldId="257"/>
            <ac:spMk id="12" creationId="{0A4F4232-66C1-43B2-8FF1-58EE0F72BDF4}"/>
          </ac:spMkLst>
        </pc:spChg>
        <pc:spChg chg="add del mod">
          <ac:chgData name="정 연한" userId="670d55be2a7bd03c" providerId="LiveId" clId="{DD8CCF99-8300-4603-854F-786552DFCFBD}" dt="2021-12-04T04:06:11.353" v="1887" actId="767"/>
          <ac:spMkLst>
            <pc:docMk/>
            <pc:sldMk cId="4096358476" sldId="257"/>
            <ac:spMk id="12" creationId="{4955E427-4A35-4DA6-B1C5-450EA122E8FC}"/>
          </ac:spMkLst>
        </pc:spChg>
        <pc:spChg chg="add del mod">
          <ac:chgData name="정 연한" userId="670d55be2a7bd03c" providerId="LiveId" clId="{DD8CCF99-8300-4603-854F-786552DFCFBD}" dt="2021-11-13T04:44:25.826" v="902" actId="478"/>
          <ac:spMkLst>
            <pc:docMk/>
            <pc:sldMk cId="4096358476" sldId="257"/>
            <ac:spMk id="12" creationId="{6D4F0D44-9CBB-4DE1-B662-3B5F023BA26B}"/>
          </ac:spMkLst>
        </pc:spChg>
        <pc:spChg chg="add del mod">
          <ac:chgData name="정 연한" userId="670d55be2a7bd03c" providerId="LiveId" clId="{DD8CCF99-8300-4603-854F-786552DFCFBD}" dt="2021-11-13T04:44:25.826" v="902" actId="478"/>
          <ac:spMkLst>
            <pc:docMk/>
            <pc:sldMk cId="4096358476" sldId="257"/>
            <ac:spMk id="14" creationId="{59BB339F-C014-489C-BBEF-8FD8AE66AEB3}"/>
          </ac:spMkLst>
        </pc:spChg>
        <pc:spChg chg="add del mod">
          <ac:chgData name="정 연한" userId="670d55be2a7bd03c" providerId="LiveId" clId="{DD8CCF99-8300-4603-854F-786552DFCFBD}" dt="2021-11-13T04:44:25.826" v="902" actId="478"/>
          <ac:spMkLst>
            <pc:docMk/>
            <pc:sldMk cId="4096358476" sldId="257"/>
            <ac:spMk id="16" creationId="{41E52943-E2A2-493D-B0C2-4C3A8AE857F9}"/>
          </ac:spMkLst>
        </pc:spChg>
        <pc:spChg chg="add del mod">
          <ac:chgData name="정 연한" userId="670d55be2a7bd03c" providerId="LiveId" clId="{DD8CCF99-8300-4603-854F-786552DFCFBD}" dt="2021-11-06T02:20:02.440" v="25" actId="767"/>
          <ac:spMkLst>
            <pc:docMk/>
            <pc:sldMk cId="4096358476" sldId="257"/>
            <ac:spMk id="18" creationId="{CEC2618F-86E0-4BEA-84E8-B18E8AF22668}"/>
          </ac:spMkLst>
        </pc:spChg>
        <pc:spChg chg="add del mod">
          <ac:chgData name="정 연한" userId="670d55be2a7bd03c" providerId="LiveId" clId="{DD8CCF99-8300-4603-854F-786552DFCFBD}" dt="2021-12-18T08:24:45.347" v="2420" actId="21"/>
          <ac:spMkLst>
            <pc:docMk/>
            <pc:sldMk cId="4096358476" sldId="257"/>
            <ac:spMk id="19" creationId="{526A74AE-8F36-4878-B69A-7BE6C6D906F0}"/>
          </ac:spMkLst>
        </pc:spChg>
        <pc:spChg chg="add del mod">
          <ac:chgData name="정 연한" userId="670d55be2a7bd03c" providerId="LiveId" clId="{DD8CCF99-8300-4603-854F-786552DFCFBD}" dt="2021-12-18T08:27:18.304" v="2469" actId="1076"/>
          <ac:spMkLst>
            <pc:docMk/>
            <pc:sldMk cId="4096358476" sldId="257"/>
            <ac:spMk id="20" creationId="{31A370CB-1950-441F-BE4E-84B3B84B2BF8}"/>
          </ac:spMkLst>
        </pc:spChg>
        <pc:spChg chg="add del mod">
          <ac:chgData name="정 연한" userId="670d55be2a7bd03c" providerId="LiveId" clId="{DD8CCF99-8300-4603-854F-786552DFCFBD}" dt="2021-12-18T08:24:45.347" v="2420" actId="21"/>
          <ac:spMkLst>
            <pc:docMk/>
            <pc:sldMk cId="4096358476" sldId="257"/>
            <ac:spMk id="21" creationId="{514C2112-A08D-45CD-9A8F-1648E0443824}"/>
          </ac:spMkLst>
        </pc:spChg>
        <pc:spChg chg="add del mod">
          <ac:chgData name="정 연한" userId="670d55be2a7bd03c" providerId="LiveId" clId="{DD8CCF99-8300-4603-854F-786552DFCFBD}" dt="2021-12-18T08:24:45.347" v="2420" actId="21"/>
          <ac:spMkLst>
            <pc:docMk/>
            <pc:sldMk cId="4096358476" sldId="257"/>
            <ac:spMk id="23" creationId="{849D2FF5-22FC-41CC-AE22-D21FB3006D5F}"/>
          </ac:spMkLst>
        </pc:spChg>
        <pc:spChg chg="add del mod">
          <ac:chgData name="정 연한" userId="670d55be2a7bd03c" providerId="LiveId" clId="{DD8CCF99-8300-4603-854F-786552DFCFBD}" dt="2021-12-18T08:35:09.056" v="2496" actId="1076"/>
          <ac:spMkLst>
            <pc:docMk/>
            <pc:sldMk cId="4096358476" sldId="257"/>
            <ac:spMk id="27" creationId="{6F5D6290-4E9D-4622-87ED-EE94882C55AA}"/>
          </ac:spMkLst>
        </pc:spChg>
        <pc:spChg chg="add del mod">
          <ac:chgData name="정 연한" userId="670d55be2a7bd03c" providerId="LiveId" clId="{DD8CCF99-8300-4603-854F-786552DFCFBD}" dt="2021-11-13T04:39:04.855" v="900" actId="478"/>
          <ac:spMkLst>
            <pc:docMk/>
            <pc:sldMk cId="4096358476" sldId="257"/>
            <ac:spMk id="32" creationId="{58F2F0FD-3C38-426B-8652-F0669A948F1C}"/>
          </ac:spMkLst>
        </pc:spChg>
        <pc:spChg chg="add mod">
          <ac:chgData name="정 연한" userId="670d55be2a7bd03c" providerId="LiveId" clId="{DD8CCF99-8300-4603-854F-786552DFCFBD}" dt="2021-12-18T08:32:47.363" v="2489" actId="1076"/>
          <ac:spMkLst>
            <pc:docMk/>
            <pc:sldMk cId="4096358476" sldId="257"/>
            <ac:spMk id="32" creationId="{60F3940C-E2C5-4915-A4BF-5C9271AE56A1}"/>
          </ac:spMkLst>
        </pc:spChg>
        <pc:spChg chg="add mod">
          <ac:chgData name="정 연한" userId="670d55be2a7bd03c" providerId="LiveId" clId="{DD8CCF99-8300-4603-854F-786552DFCFBD}" dt="2021-12-18T08:32:47.363" v="2489" actId="1076"/>
          <ac:spMkLst>
            <pc:docMk/>
            <pc:sldMk cId="4096358476" sldId="257"/>
            <ac:spMk id="34" creationId="{EDB2D62C-3717-4BB4-B221-A8927517DA3C}"/>
          </ac:spMkLst>
        </pc:spChg>
        <pc:spChg chg="add mod">
          <ac:chgData name="정 연한" userId="670d55be2a7bd03c" providerId="LiveId" clId="{DD8CCF99-8300-4603-854F-786552DFCFBD}" dt="2021-12-18T08:33:17.952" v="2491" actId="1076"/>
          <ac:spMkLst>
            <pc:docMk/>
            <pc:sldMk cId="4096358476" sldId="257"/>
            <ac:spMk id="36" creationId="{FB0FD40B-860F-4C29-A4DA-1EDD7540D942}"/>
          </ac:spMkLst>
        </pc:spChg>
        <pc:spChg chg="add mod">
          <ac:chgData name="정 연한" userId="670d55be2a7bd03c" providerId="LiveId" clId="{DD8CCF99-8300-4603-854F-786552DFCFBD}" dt="2021-12-18T08:33:17.952" v="2491" actId="1076"/>
          <ac:spMkLst>
            <pc:docMk/>
            <pc:sldMk cId="4096358476" sldId="257"/>
            <ac:spMk id="38" creationId="{F18E665C-ABB7-49BD-B13F-3CFFEC8B7528}"/>
          </ac:spMkLst>
        </pc:spChg>
        <pc:spChg chg="add del mod">
          <ac:chgData name="정 연한" userId="670d55be2a7bd03c" providerId="LiveId" clId="{DD8CCF99-8300-4603-854F-786552DFCFBD}" dt="2021-11-13T10:37:02.003" v="1200"/>
          <ac:spMkLst>
            <pc:docMk/>
            <pc:sldMk cId="4096358476" sldId="257"/>
            <ac:spMk id="44" creationId="{4F7FF395-3DB3-4126-97E3-6D969707841B}"/>
          </ac:spMkLst>
        </pc:spChg>
        <pc:spChg chg="add del mod">
          <ac:chgData name="정 연한" userId="670d55be2a7bd03c" providerId="LiveId" clId="{DD8CCF99-8300-4603-854F-786552DFCFBD}" dt="2021-12-18T08:24:45.347" v="2420" actId="21"/>
          <ac:spMkLst>
            <pc:docMk/>
            <pc:sldMk cId="4096358476" sldId="257"/>
            <ac:spMk id="48" creationId="{0DCA056B-BC58-4BB8-A2F4-FE55CB6BFEAF}"/>
          </ac:spMkLst>
        </pc:spChg>
        <pc:spChg chg="add del mod">
          <ac:chgData name="정 연한" userId="670d55be2a7bd03c" providerId="LiveId" clId="{DD8CCF99-8300-4603-854F-786552DFCFBD}" dt="2021-12-18T08:24:45.347" v="2420" actId="21"/>
          <ac:spMkLst>
            <pc:docMk/>
            <pc:sldMk cId="4096358476" sldId="257"/>
            <ac:spMk id="53" creationId="{B06292D9-94CC-4630-993D-75D937B368E3}"/>
          </ac:spMkLst>
        </pc:spChg>
        <pc:spChg chg="add del mod">
          <ac:chgData name="정 연한" userId="670d55be2a7bd03c" providerId="LiveId" clId="{DD8CCF99-8300-4603-854F-786552DFCFBD}" dt="2021-12-18T08:24:45.347" v="2420" actId="21"/>
          <ac:spMkLst>
            <pc:docMk/>
            <pc:sldMk cId="4096358476" sldId="257"/>
            <ac:spMk id="54" creationId="{9D38963E-713D-448E-BB5E-4D77CEAC9680}"/>
          </ac:spMkLst>
        </pc:spChg>
        <pc:spChg chg="add del mod">
          <ac:chgData name="정 연한" userId="670d55be2a7bd03c" providerId="LiveId" clId="{DD8CCF99-8300-4603-854F-786552DFCFBD}" dt="2021-11-06T02:43:49.690" v="173" actId="478"/>
          <ac:spMkLst>
            <pc:docMk/>
            <pc:sldMk cId="4096358476" sldId="257"/>
            <ac:spMk id="66" creationId="{3E3DFC5C-569F-4FA7-B81D-78A96EBE20FF}"/>
          </ac:spMkLst>
        </pc:spChg>
        <pc:spChg chg="add del mod">
          <ac:chgData name="정 연한" userId="670d55be2a7bd03c" providerId="LiveId" clId="{DD8CCF99-8300-4603-854F-786552DFCFBD}" dt="2021-11-06T02:44:17.495" v="180" actId="478"/>
          <ac:spMkLst>
            <pc:docMk/>
            <pc:sldMk cId="4096358476" sldId="257"/>
            <ac:spMk id="67" creationId="{B76E276A-156D-4C2F-B75E-8A93E2ECDEA6}"/>
          </ac:spMkLst>
        </pc:spChg>
        <pc:spChg chg="add del mod">
          <ac:chgData name="정 연한" userId="670d55be2a7bd03c" providerId="LiveId" clId="{DD8CCF99-8300-4603-854F-786552DFCFBD}" dt="2021-11-13T04:52:32.230" v="969" actId="478"/>
          <ac:spMkLst>
            <pc:docMk/>
            <pc:sldMk cId="4096358476" sldId="257"/>
            <ac:spMk id="72" creationId="{9DE1BB89-8B15-4232-B762-723E6772634B}"/>
          </ac:spMkLst>
        </pc:spChg>
        <pc:spChg chg="add del mod">
          <ac:chgData name="정 연한" userId="670d55be2a7bd03c" providerId="LiveId" clId="{DD8CCF99-8300-4603-854F-786552DFCFBD}" dt="2021-11-13T04:56:16.719" v="1019" actId="478"/>
          <ac:spMkLst>
            <pc:docMk/>
            <pc:sldMk cId="4096358476" sldId="257"/>
            <ac:spMk id="74" creationId="{7B781B3D-93FC-4C2C-B71D-1F31CDAAFE9E}"/>
          </ac:spMkLst>
        </pc:spChg>
        <pc:spChg chg="add del mod">
          <ac:chgData name="정 연한" userId="670d55be2a7bd03c" providerId="LiveId" clId="{DD8CCF99-8300-4603-854F-786552DFCFBD}" dt="2021-11-13T04:56:36.343" v="1022" actId="478"/>
          <ac:spMkLst>
            <pc:docMk/>
            <pc:sldMk cId="4096358476" sldId="257"/>
            <ac:spMk id="75" creationId="{AB3243D0-62D3-4FF5-A2F6-DF3CF6C58073}"/>
          </ac:spMkLst>
        </pc:spChg>
        <pc:cxnChg chg="add del mod">
          <ac:chgData name="정 연한" userId="670d55be2a7bd03c" providerId="LiveId" clId="{DD8CCF99-8300-4603-854F-786552DFCFBD}" dt="2021-12-04T04:06:12.146" v="1889" actId="11529"/>
          <ac:cxnSpMkLst>
            <pc:docMk/>
            <pc:sldMk cId="4096358476" sldId="257"/>
            <ac:cxnSpMk id="9" creationId="{6030AB46-66F8-4F9D-980E-19B00D35D689}"/>
          </ac:cxnSpMkLst>
        </pc:cxnChg>
        <pc:cxnChg chg="add del mod">
          <ac:chgData name="정 연한" userId="670d55be2a7bd03c" providerId="LiveId" clId="{DD8CCF99-8300-4603-854F-786552DFCFBD}" dt="2021-12-18T08:28:05.971" v="2478" actId="478"/>
          <ac:cxnSpMkLst>
            <pc:docMk/>
            <pc:sldMk cId="4096358476" sldId="257"/>
            <ac:cxnSpMk id="9" creationId="{722E47D7-684A-4570-9902-69A914B4A63B}"/>
          </ac:cxnSpMkLst>
        </pc:cxnChg>
        <pc:cxnChg chg="mod">
          <ac:chgData name="정 연한" userId="670d55be2a7bd03c" providerId="LiveId" clId="{DD8CCF99-8300-4603-854F-786552DFCFBD}" dt="2021-12-18T08:27:18.304" v="2469" actId="1076"/>
          <ac:cxnSpMkLst>
            <pc:docMk/>
            <pc:sldMk cId="4096358476" sldId="257"/>
            <ac:cxnSpMk id="13" creationId="{45059D8C-3842-4665-8794-7222D1652FA8}"/>
          </ac:cxnSpMkLst>
        </pc:cxnChg>
        <pc:cxnChg chg="del mod">
          <ac:chgData name="정 연한" userId="670d55be2a7bd03c" providerId="LiveId" clId="{DD8CCF99-8300-4603-854F-786552DFCFBD}" dt="2021-12-18T08:24:20.531" v="2417" actId="478"/>
          <ac:cxnSpMkLst>
            <pc:docMk/>
            <pc:sldMk cId="4096358476" sldId="257"/>
            <ac:cxnSpMk id="15" creationId="{3D12ED15-72B8-46C2-9A99-4FA274953F33}"/>
          </ac:cxnSpMkLst>
        </pc:cxnChg>
        <pc:cxnChg chg="add del mod">
          <ac:chgData name="정 연한" userId="670d55be2a7bd03c" providerId="LiveId" clId="{DD8CCF99-8300-4603-854F-786552DFCFBD}" dt="2021-12-18T08:24:45.347" v="2420" actId="21"/>
          <ac:cxnSpMkLst>
            <pc:docMk/>
            <pc:sldMk cId="4096358476" sldId="257"/>
            <ac:cxnSpMk id="22" creationId="{30905130-392B-4402-9882-274C9BE70A6D}"/>
          </ac:cxnSpMkLst>
        </pc:cxnChg>
        <pc:cxnChg chg="add del mod">
          <ac:chgData name="정 연한" userId="670d55be2a7bd03c" providerId="LiveId" clId="{DD8CCF99-8300-4603-854F-786552DFCFBD}" dt="2021-12-18T08:24:45.347" v="2420" actId="21"/>
          <ac:cxnSpMkLst>
            <pc:docMk/>
            <pc:sldMk cId="4096358476" sldId="257"/>
            <ac:cxnSpMk id="24" creationId="{CCE9C3E2-8445-4DA9-AEFA-C0D58E8BF21C}"/>
          </ac:cxnSpMkLst>
        </pc:cxnChg>
        <pc:cxnChg chg="add del mod">
          <ac:chgData name="정 연한" userId="670d55be2a7bd03c" providerId="LiveId" clId="{DD8CCF99-8300-4603-854F-786552DFCFBD}" dt="2021-12-18T08:35:09.056" v="2496" actId="1076"/>
          <ac:cxnSpMkLst>
            <pc:docMk/>
            <pc:sldMk cId="4096358476" sldId="257"/>
            <ac:cxnSpMk id="26" creationId="{1A59135F-1CF4-4EF3-989C-4FAD833849C5}"/>
          </ac:cxnSpMkLst>
        </pc:cxnChg>
        <pc:cxnChg chg="add del mod">
          <ac:chgData name="정 연한" userId="670d55be2a7bd03c" providerId="LiveId" clId="{DD8CCF99-8300-4603-854F-786552DFCFBD}" dt="2021-12-18T08:24:45.347" v="2420" actId="21"/>
          <ac:cxnSpMkLst>
            <pc:docMk/>
            <pc:sldMk cId="4096358476" sldId="257"/>
            <ac:cxnSpMk id="28" creationId="{D9827561-1A89-418F-9866-28AA9055CF4A}"/>
          </ac:cxnSpMkLst>
        </pc:cxnChg>
        <pc:cxnChg chg="add del mod">
          <ac:chgData name="정 연한" userId="670d55be2a7bd03c" providerId="LiveId" clId="{DD8CCF99-8300-4603-854F-786552DFCFBD}" dt="2021-11-13T04:56:14.393" v="1017" actId="478"/>
          <ac:cxnSpMkLst>
            <pc:docMk/>
            <pc:sldMk cId="4096358476" sldId="257"/>
            <ac:cxnSpMk id="33" creationId="{32FDC382-9296-4082-96E0-2BF6D6E44C08}"/>
          </ac:cxnSpMkLst>
        </pc:cxnChg>
        <pc:cxnChg chg="add mod">
          <ac:chgData name="정 연한" userId="670d55be2a7bd03c" providerId="LiveId" clId="{DD8CCF99-8300-4603-854F-786552DFCFBD}" dt="2021-12-18T08:32:47.363" v="2489" actId="1076"/>
          <ac:cxnSpMkLst>
            <pc:docMk/>
            <pc:sldMk cId="4096358476" sldId="257"/>
            <ac:cxnSpMk id="33" creationId="{879B2DF3-F2A0-4FE2-9380-1E6D5666D6E4}"/>
          </ac:cxnSpMkLst>
        </pc:cxnChg>
        <pc:cxnChg chg="add del mod">
          <ac:chgData name="정 연한" userId="670d55be2a7bd03c" providerId="LiveId" clId="{DD8CCF99-8300-4603-854F-786552DFCFBD}" dt="2021-11-13T04:39:04.855" v="900" actId="478"/>
          <ac:cxnSpMkLst>
            <pc:docMk/>
            <pc:sldMk cId="4096358476" sldId="257"/>
            <ac:cxnSpMk id="34" creationId="{2CE507DD-ECE6-49F9-930F-6BC006F6D9C9}"/>
          </ac:cxnSpMkLst>
        </pc:cxnChg>
        <pc:cxnChg chg="add mod">
          <ac:chgData name="정 연한" userId="670d55be2a7bd03c" providerId="LiveId" clId="{DD8CCF99-8300-4603-854F-786552DFCFBD}" dt="2021-12-18T08:33:17.952" v="2491" actId="1076"/>
          <ac:cxnSpMkLst>
            <pc:docMk/>
            <pc:sldMk cId="4096358476" sldId="257"/>
            <ac:cxnSpMk id="37" creationId="{43674486-A4CB-4076-9FCB-0D5D28404E73}"/>
          </ac:cxnSpMkLst>
        </pc:cxnChg>
        <pc:cxnChg chg="mod">
          <ac:chgData name="정 연한" userId="670d55be2a7bd03c" providerId="LiveId" clId="{DD8CCF99-8300-4603-854F-786552DFCFBD}" dt="2021-12-18T08:27:18.304" v="2469" actId="1076"/>
          <ac:cxnSpMkLst>
            <pc:docMk/>
            <pc:sldMk cId="4096358476" sldId="257"/>
            <ac:cxnSpMk id="42" creationId="{5846840C-0809-409F-AA93-9A5A9F68C00E}"/>
          </ac:cxnSpMkLst>
        </pc:cxnChg>
        <pc:cxnChg chg="add del mod">
          <ac:chgData name="정 연한" userId="670d55be2a7bd03c" providerId="LiveId" clId="{DD8CCF99-8300-4603-854F-786552DFCFBD}" dt="2021-11-13T10:37:02.003" v="1200"/>
          <ac:cxnSpMkLst>
            <pc:docMk/>
            <pc:sldMk cId="4096358476" sldId="257"/>
            <ac:cxnSpMk id="45" creationId="{29C51387-65B5-4801-A5A6-E986A3674112}"/>
          </ac:cxnSpMkLst>
        </pc:cxnChg>
        <pc:cxnChg chg="add del mod">
          <ac:chgData name="정 연한" userId="670d55be2a7bd03c" providerId="LiveId" clId="{DD8CCF99-8300-4603-854F-786552DFCFBD}" dt="2021-12-18T08:24:45.347" v="2420" actId="21"/>
          <ac:cxnSpMkLst>
            <pc:docMk/>
            <pc:sldMk cId="4096358476" sldId="257"/>
            <ac:cxnSpMk id="49" creationId="{5F96243F-D269-418F-AC4B-B8E5AE279900}"/>
          </ac:cxnSpMkLst>
        </pc:cxnChg>
        <pc:cxnChg chg="add del mod">
          <ac:chgData name="정 연한" userId="670d55be2a7bd03c" providerId="LiveId" clId="{DD8CCF99-8300-4603-854F-786552DFCFBD}" dt="2021-12-18T08:24:45.347" v="2420" actId="21"/>
          <ac:cxnSpMkLst>
            <pc:docMk/>
            <pc:sldMk cId="4096358476" sldId="257"/>
            <ac:cxnSpMk id="56" creationId="{0920B8F0-9B48-4488-933D-6A2ACAEE5EB2}"/>
          </ac:cxnSpMkLst>
        </pc:cxnChg>
        <pc:cxnChg chg="add del mod">
          <ac:chgData name="정 연한" userId="670d55be2a7bd03c" providerId="LiveId" clId="{DD8CCF99-8300-4603-854F-786552DFCFBD}" dt="2021-12-18T08:24:45.347" v="2420" actId="21"/>
          <ac:cxnSpMkLst>
            <pc:docMk/>
            <pc:sldMk cId="4096358476" sldId="257"/>
            <ac:cxnSpMk id="58" creationId="{A946B930-244C-463F-BBB4-FEC9D79D02A5}"/>
          </ac:cxnSpMkLst>
        </pc:cxnChg>
        <pc:cxnChg chg="add del mod">
          <ac:chgData name="정 연한" userId="670d55be2a7bd03c" providerId="LiveId" clId="{DD8CCF99-8300-4603-854F-786552DFCFBD}" dt="2021-11-13T04:56:36.343" v="1022" actId="478"/>
          <ac:cxnSpMkLst>
            <pc:docMk/>
            <pc:sldMk cId="4096358476" sldId="257"/>
            <ac:cxnSpMk id="73" creationId="{BB0781B7-82DC-491D-A795-A1F50B2D4D2B}"/>
          </ac:cxnSpMkLst>
        </pc:cxnChg>
        <pc:cxnChg chg="add del mod">
          <ac:chgData name="정 연한" userId="670d55be2a7bd03c" providerId="LiveId" clId="{DD8CCF99-8300-4603-854F-786552DFCFBD}" dt="2021-11-13T04:56:14.985" v="1018" actId="478"/>
          <ac:cxnSpMkLst>
            <pc:docMk/>
            <pc:sldMk cId="4096358476" sldId="257"/>
            <ac:cxnSpMk id="76" creationId="{352197E3-5161-4819-9372-FBB6B54DD5CE}"/>
          </ac:cxnSpMkLst>
        </pc:cxnChg>
      </pc:sldChg>
      <pc:sldChg chg="addSp delSp modSp new mod ord">
        <pc:chgData name="정 연한" userId="670d55be2a7bd03c" providerId="LiveId" clId="{DD8CCF99-8300-4603-854F-786552DFCFBD}" dt="2021-11-13T10:36:24.954" v="1192" actId="20577"/>
        <pc:sldMkLst>
          <pc:docMk/>
          <pc:sldMk cId="1429158025" sldId="258"/>
        </pc:sldMkLst>
        <pc:spChg chg="del">
          <ac:chgData name="정 연한" userId="670d55be2a7bd03c" providerId="LiveId" clId="{DD8CCF99-8300-4603-854F-786552DFCFBD}" dt="2021-11-06T02:20:50.307" v="68" actId="478"/>
          <ac:spMkLst>
            <pc:docMk/>
            <pc:sldMk cId="1429158025" sldId="258"/>
            <ac:spMk id="2" creationId="{1A6132CC-884F-4770-A151-11ED557ADAD0}"/>
          </ac:spMkLst>
        </pc:spChg>
        <pc:spChg chg="add del mod">
          <ac:chgData name="정 연한" userId="670d55be2a7bd03c" providerId="LiveId" clId="{DD8CCF99-8300-4603-854F-786552DFCFBD}" dt="2021-11-13T10:23:38.128" v="1059"/>
          <ac:spMkLst>
            <pc:docMk/>
            <pc:sldMk cId="1429158025" sldId="258"/>
            <ac:spMk id="3" creationId="{31800FE8-6591-4B8D-8F86-59EB71E976C9}"/>
          </ac:spMkLst>
        </pc:spChg>
        <pc:spChg chg="add del mod">
          <ac:chgData name="정 연한" userId="670d55be2a7bd03c" providerId="LiveId" clId="{DD8CCF99-8300-4603-854F-786552DFCFBD}" dt="2021-11-13T04:19:02.539" v="746" actId="478"/>
          <ac:spMkLst>
            <pc:docMk/>
            <pc:sldMk cId="1429158025" sldId="258"/>
            <ac:spMk id="3" creationId="{AA2F0005-DAAF-464A-933D-9D907A2491B8}"/>
          </ac:spMkLst>
        </pc:spChg>
        <pc:spChg chg="del">
          <ac:chgData name="정 연한" userId="670d55be2a7bd03c" providerId="LiveId" clId="{DD8CCF99-8300-4603-854F-786552DFCFBD}" dt="2021-11-06T02:20:50.307" v="68" actId="478"/>
          <ac:spMkLst>
            <pc:docMk/>
            <pc:sldMk cId="1429158025" sldId="258"/>
            <ac:spMk id="3" creationId="{F443CD23-ED38-49C7-AABD-EB23D764EF78}"/>
          </ac:spMkLst>
        </pc:spChg>
        <pc:spChg chg="add del mod">
          <ac:chgData name="정 연한" userId="670d55be2a7bd03c" providerId="LiveId" clId="{DD8CCF99-8300-4603-854F-786552DFCFBD}" dt="2021-11-13T04:03:13.299" v="604" actId="478"/>
          <ac:spMkLst>
            <pc:docMk/>
            <pc:sldMk cId="1429158025" sldId="258"/>
            <ac:spMk id="4" creationId="{84E1842D-1EF0-4B42-9463-3C712E6E4F40}"/>
          </ac:spMkLst>
        </pc:spChg>
        <pc:spChg chg="add mod">
          <ac:chgData name="정 연한" userId="670d55be2a7bd03c" providerId="LiveId" clId="{DD8CCF99-8300-4603-854F-786552DFCFBD}" dt="2021-11-06T10:46:34.987" v="270" actId="20577"/>
          <ac:spMkLst>
            <pc:docMk/>
            <pc:sldMk cId="1429158025" sldId="258"/>
            <ac:spMk id="8" creationId="{43DDBEF1-7EF5-4768-BC0E-7E2D42383AB2}"/>
          </ac:spMkLst>
        </pc:spChg>
        <pc:spChg chg="add mod">
          <ac:chgData name="정 연한" userId="670d55be2a7bd03c" providerId="LiveId" clId="{DD8CCF99-8300-4603-854F-786552DFCFBD}" dt="2021-11-06T02:20:50.609" v="69"/>
          <ac:spMkLst>
            <pc:docMk/>
            <pc:sldMk cId="1429158025" sldId="258"/>
            <ac:spMk id="9" creationId="{DB47F98E-E7FC-421B-BFAF-46F6C761EDBA}"/>
          </ac:spMkLst>
        </pc:spChg>
        <pc:spChg chg="add mod">
          <ac:chgData name="정 연한" userId="670d55be2a7bd03c" providerId="LiveId" clId="{DD8CCF99-8300-4603-854F-786552DFCFBD}" dt="2021-11-06T02:20:50.609" v="69"/>
          <ac:spMkLst>
            <pc:docMk/>
            <pc:sldMk cId="1429158025" sldId="258"/>
            <ac:spMk id="10" creationId="{0D0EFDDC-0D70-43C6-849A-6EDE18FBB6DD}"/>
          </ac:spMkLst>
        </pc:spChg>
        <pc:spChg chg="add mod">
          <ac:chgData name="정 연한" userId="670d55be2a7bd03c" providerId="LiveId" clId="{DD8CCF99-8300-4603-854F-786552DFCFBD}" dt="2021-11-06T02:20:50.609" v="69"/>
          <ac:spMkLst>
            <pc:docMk/>
            <pc:sldMk cId="1429158025" sldId="258"/>
            <ac:spMk id="11" creationId="{7A9A9836-B000-4E02-9975-EC4BBC5D8A80}"/>
          </ac:spMkLst>
        </pc:spChg>
        <pc:spChg chg="add mod">
          <ac:chgData name="정 연한" userId="670d55be2a7bd03c" providerId="LiveId" clId="{DD8CCF99-8300-4603-854F-786552DFCFBD}" dt="2021-11-13T04:06:43.712" v="625" actId="1076"/>
          <ac:spMkLst>
            <pc:docMk/>
            <pc:sldMk cId="1429158025" sldId="258"/>
            <ac:spMk id="12" creationId="{B2900E31-75A8-405E-9BC6-DEE33C959891}"/>
          </ac:spMkLst>
        </pc:spChg>
        <pc:spChg chg="add mod">
          <ac:chgData name="정 연한" userId="670d55be2a7bd03c" providerId="LiveId" clId="{DD8CCF99-8300-4603-854F-786552DFCFBD}" dt="2021-11-13T10:36:24.954" v="1192" actId="20577"/>
          <ac:spMkLst>
            <pc:docMk/>
            <pc:sldMk cId="1429158025" sldId="258"/>
            <ac:spMk id="13" creationId="{5358AB7B-5AB5-49C8-98C4-4812702B129B}"/>
          </ac:spMkLst>
        </pc:spChg>
        <pc:spChg chg="add del mod">
          <ac:chgData name="정 연한" userId="670d55be2a7bd03c" providerId="LiveId" clId="{DD8CCF99-8300-4603-854F-786552DFCFBD}" dt="2021-11-13T04:03:16.101" v="605" actId="478"/>
          <ac:spMkLst>
            <pc:docMk/>
            <pc:sldMk cId="1429158025" sldId="258"/>
            <ac:spMk id="14" creationId="{4DBD9631-708E-4F9D-92F2-0D6A99B9B960}"/>
          </ac:spMkLst>
        </pc:spChg>
        <pc:spChg chg="add del mod">
          <ac:chgData name="정 연한" userId="670d55be2a7bd03c" providerId="LiveId" clId="{DD8CCF99-8300-4603-854F-786552DFCFBD}" dt="2021-11-13T04:03:16.101" v="605" actId="478"/>
          <ac:spMkLst>
            <pc:docMk/>
            <pc:sldMk cId="1429158025" sldId="258"/>
            <ac:spMk id="15" creationId="{0E1050A4-58B8-4D65-9F75-150F986EBB06}"/>
          </ac:spMkLst>
        </pc:spChg>
        <pc:spChg chg="add mod">
          <ac:chgData name="정 연한" userId="670d55be2a7bd03c" providerId="LiveId" clId="{DD8CCF99-8300-4603-854F-786552DFCFBD}" dt="2021-11-06T10:45:39.869" v="240" actId="20577"/>
          <ac:spMkLst>
            <pc:docMk/>
            <pc:sldMk cId="1429158025" sldId="258"/>
            <ac:spMk id="16" creationId="{239ABA91-1BF9-44CF-90DA-012F44E61558}"/>
          </ac:spMkLst>
        </pc:spChg>
        <pc:spChg chg="add mod">
          <ac:chgData name="정 연한" userId="670d55be2a7bd03c" providerId="LiveId" clId="{DD8CCF99-8300-4603-854F-786552DFCFBD}" dt="2021-11-06T02:20:50.609" v="69"/>
          <ac:spMkLst>
            <pc:docMk/>
            <pc:sldMk cId="1429158025" sldId="258"/>
            <ac:spMk id="17" creationId="{ACA855D9-58BA-4DFF-B56A-28D1542B9C14}"/>
          </ac:spMkLst>
        </pc:spChg>
        <pc:spChg chg="add del mod">
          <ac:chgData name="정 연한" userId="670d55be2a7bd03c" providerId="LiveId" clId="{DD8CCF99-8300-4603-854F-786552DFCFBD}" dt="2021-11-06T10:46:06.108" v="267" actId="20577"/>
          <ac:spMkLst>
            <pc:docMk/>
            <pc:sldMk cId="1429158025" sldId="258"/>
            <ac:spMk id="18" creationId="{2DC9D6D9-1F93-4D69-8D2C-4F8CF910AAB3}"/>
          </ac:spMkLst>
        </pc:spChg>
        <pc:spChg chg="add del mod">
          <ac:chgData name="정 연한" userId="670d55be2a7bd03c" providerId="LiveId" clId="{DD8CCF99-8300-4603-854F-786552DFCFBD}" dt="2021-11-06T10:46:05.459" v="265" actId="20577"/>
          <ac:spMkLst>
            <pc:docMk/>
            <pc:sldMk cId="1429158025" sldId="258"/>
            <ac:spMk id="19" creationId="{A53CD3C8-C273-4A62-9595-BEA0FD7F4050}"/>
          </ac:spMkLst>
        </pc:spChg>
        <pc:spChg chg="add del mod">
          <ac:chgData name="정 연한" userId="670d55be2a7bd03c" providerId="LiveId" clId="{DD8CCF99-8300-4603-854F-786552DFCFBD}" dt="2021-11-13T04:06:40.554" v="624" actId="1076"/>
          <ac:spMkLst>
            <pc:docMk/>
            <pc:sldMk cId="1429158025" sldId="258"/>
            <ac:spMk id="20" creationId="{D125F9BE-6511-4010-8BAC-68BBB4FAD3EC}"/>
          </ac:spMkLst>
        </pc:spChg>
        <pc:spChg chg="add mod">
          <ac:chgData name="정 연한" userId="670d55be2a7bd03c" providerId="LiveId" clId="{DD8CCF99-8300-4603-854F-786552DFCFBD}" dt="2021-11-06T02:20:50.609" v="69"/>
          <ac:spMkLst>
            <pc:docMk/>
            <pc:sldMk cId="1429158025" sldId="258"/>
            <ac:spMk id="21" creationId="{6DF24329-7EE7-43D2-A170-612A66F8FA76}"/>
          </ac:spMkLst>
        </pc:spChg>
        <pc:spChg chg="add mod">
          <ac:chgData name="정 연한" userId="670d55be2a7bd03c" providerId="LiveId" clId="{DD8CCF99-8300-4603-854F-786552DFCFBD}" dt="2021-11-06T02:20:50.609" v="69"/>
          <ac:spMkLst>
            <pc:docMk/>
            <pc:sldMk cId="1429158025" sldId="258"/>
            <ac:spMk id="22" creationId="{58330EBE-3787-4931-A886-FAE93BC36FBE}"/>
          </ac:spMkLst>
        </pc:spChg>
        <pc:spChg chg="add del mod">
          <ac:chgData name="정 연한" userId="670d55be2a7bd03c" providerId="LiveId" clId="{DD8CCF99-8300-4603-854F-786552DFCFBD}" dt="2021-11-13T04:24:48.976" v="821" actId="478"/>
          <ac:spMkLst>
            <pc:docMk/>
            <pc:sldMk cId="1429158025" sldId="258"/>
            <ac:spMk id="23" creationId="{DCB7A774-EA98-421D-84C1-8B989D724FE9}"/>
          </ac:spMkLst>
        </pc:spChg>
        <pc:graphicFrameChg chg="add mod modGraphic">
          <ac:chgData name="정 연한" userId="670d55be2a7bd03c" providerId="LiveId" clId="{DD8CCF99-8300-4603-854F-786552DFCFBD}" dt="2021-11-13T10:35:49.979" v="1159" actId="20577"/>
          <ac:graphicFrameMkLst>
            <pc:docMk/>
            <pc:sldMk cId="1429158025" sldId="258"/>
            <ac:graphicFrameMk id="2" creationId="{104BA2C0-F4AA-4D62-8089-1715E24A4F69}"/>
          </ac:graphicFrameMkLst>
        </pc:graphicFrameChg>
        <pc:cxnChg chg="add del mod">
          <ac:chgData name="정 연한" userId="670d55be2a7bd03c" providerId="LiveId" clId="{DD8CCF99-8300-4603-854F-786552DFCFBD}" dt="2021-11-13T04:03:16.101" v="605" actId="478"/>
          <ac:cxnSpMkLst>
            <pc:docMk/>
            <pc:sldMk cId="1429158025" sldId="258"/>
            <ac:cxnSpMk id="5" creationId="{267A56DD-E2DC-4B5D-A873-2C859EE19DDD}"/>
          </ac:cxnSpMkLst>
        </pc:cxnChg>
        <pc:cxnChg chg="add del mod">
          <ac:chgData name="정 연한" userId="670d55be2a7bd03c" providerId="LiveId" clId="{DD8CCF99-8300-4603-854F-786552DFCFBD}" dt="2021-11-13T04:03:16.101" v="605" actId="478"/>
          <ac:cxnSpMkLst>
            <pc:docMk/>
            <pc:sldMk cId="1429158025" sldId="258"/>
            <ac:cxnSpMk id="6" creationId="{1B1F189B-A900-4577-9F40-640CE1CB46D1}"/>
          </ac:cxnSpMkLst>
        </pc:cxnChg>
        <pc:cxnChg chg="add del mod">
          <ac:chgData name="정 연한" userId="670d55be2a7bd03c" providerId="LiveId" clId="{DD8CCF99-8300-4603-854F-786552DFCFBD}" dt="2021-11-13T04:03:16.101" v="605" actId="478"/>
          <ac:cxnSpMkLst>
            <pc:docMk/>
            <pc:sldMk cId="1429158025" sldId="258"/>
            <ac:cxnSpMk id="7" creationId="{F4864059-3FA5-4E18-820E-649D02908092}"/>
          </ac:cxnSpMkLst>
        </pc:cxnChg>
      </pc:sldChg>
      <pc:sldChg chg="addSp delSp modSp new add del mod ord">
        <pc:chgData name="정 연한" userId="670d55be2a7bd03c" providerId="LiveId" clId="{DD8CCF99-8300-4603-854F-786552DFCFBD}" dt="2021-11-20T02:16:53.392" v="1318" actId="20577"/>
        <pc:sldMkLst>
          <pc:docMk/>
          <pc:sldMk cId="58608027" sldId="259"/>
        </pc:sldMkLst>
        <pc:spChg chg="del">
          <ac:chgData name="정 연한" userId="670d55be2a7bd03c" providerId="LiveId" clId="{DD8CCF99-8300-4603-854F-786552DFCFBD}" dt="2021-11-13T01:15:36.848" v="371" actId="478"/>
          <ac:spMkLst>
            <pc:docMk/>
            <pc:sldMk cId="58608027" sldId="259"/>
            <ac:spMk id="2" creationId="{E90D121C-92FF-4BDB-902C-6BE23343600F}"/>
          </ac:spMkLst>
        </pc:spChg>
        <pc:spChg chg="del">
          <ac:chgData name="정 연한" userId="670d55be2a7bd03c" providerId="LiveId" clId="{DD8CCF99-8300-4603-854F-786552DFCFBD}" dt="2021-11-13T01:15:36.848" v="371" actId="478"/>
          <ac:spMkLst>
            <pc:docMk/>
            <pc:sldMk cId="58608027" sldId="259"/>
            <ac:spMk id="3" creationId="{B4A2DF56-8330-4854-8713-A6ADC342131D}"/>
          </ac:spMkLst>
        </pc:spChg>
        <pc:spChg chg="add del mod">
          <ac:chgData name="정 연한" userId="670d55be2a7bd03c" providerId="LiveId" clId="{DD8CCF99-8300-4603-854F-786552DFCFBD}" dt="2021-11-13T02:14:18.304" v="382" actId="478"/>
          <ac:spMkLst>
            <pc:docMk/>
            <pc:sldMk cId="58608027" sldId="259"/>
            <ac:spMk id="5" creationId="{E7701572-F475-46E3-9684-1E3148B1423D}"/>
          </ac:spMkLst>
        </pc:spChg>
        <pc:graphicFrameChg chg="add del mod modGraphic">
          <ac:chgData name="정 연한" userId="670d55be2a7bd03c" providerId="LiveId" clId="{DD8CCF99-8300-4603-854F-786552DFCFBD}" dt="2021-11-20T02:16:53.392" v="1318" actId="20577"/>
          <ac:graphicFrameMkLst>
            <pc:docMk/>
            <pc:sldMk cId="58608027" sldId="259"/>
            <ac:graphicFrameMk id="4" creationId="{CB1EE278-70D2-407A-9CA8-78139F7564EB}"/>
          </ac:graphicFrameMkLst>
        </pc:graphicFrameChg>
      </pc:sldChg>
      <pc:sldChg chg="addSp delSp modSp new mod">
        <pc:chgData name="정 연한" userId="670d55be2a7bd03c" providerId="LiveId" clId="{DD8CCF99-8300-4603-854F-786552DFCFBD}" dt="2021-11-20T02:18:58.725" v="1373" actId="1076"/>
        <pc:sldMkLst>
          <pc:docMk/>
          <pc:sldMk cId="714604155" sldId="260"/>
        </pc:sldMkLst>
        <pc:spChg chg="del">
          <ac:chgData name="정 연한" userId="670d55be2a7bd03c" providerId="LiveId" clId="{DD8CCF99-8300-4603-854F-786552DFCFBD}" dt="2021-11-13T02:19:22.225" v="435" actId="478"/>
          <ac:spMkLst>
            <pc:docMk/>
            <pc:sldMk cId="714604155" sldId="260"/>
            <ac:spMk id="2" creationId="{80A6D1E9-5E1B-4C50-837C-BD2C02068911}"/>
          </ac:spMkLst>
        </pc:spChg>
        <pc:spChg chg="del">
          <ac:chgData name="정 연한" userId="670d55be2a7bd03c" providerId="LiveId" clId="{DD8CCF99-8300-4603-854F-786552DFCFBD}" dt="2021-11-13T02:19:22.225" v="435" actId="478"/>
          <ac:spMkLst>
            <pc:docMk/>
            <pc:sldMk cId="714604155" sldId="260"/>
            <ac:spMk id="3" creationId="{143668A1-C362-4D8F-B412-5F325953DC7A}"/>
          </ac:spMkLst>
        </pc:spChg>
        <pc:spChg chg="add mod">
          <ac:chgData name="정 연한" userId="670d55be2a7bd03c" providerId="LiveId" clId="{DD8CCF99-8300-4603-854F-786552DFCFBD}" dt="2021-11-20T02:17:59.721" v="1324" actId="20577"/>
          <ac:spMkLst>
            <pc:docMk/>
            <pc:sldMk cId="714604155" sldId="260"/>
            <ac:spMk id="4" creationId="{03978FA3-A9EF-4E0A-AE01-AB6C6DFDCCFC}"/>
          </ac:spMkLst>
        </pc:spChg>
        <pc:spChg chg="add del mod">
          <ac:chgData name="정 연한" userId="670d55be2a7bd03c" providerId="LiveId" clId="{DD8CCF99-8300-4603-854F-786552DFCFBD}" dt="2021-11-13T02:19:30.852" v="437" actId="478"/>
          <ac:spMkLst>
            <pc:docMk/>
            <pc:sldMk cId="714604155" sldId="260"/>
            <ac:spMk id="6" creationId="{4E1DD0EA-C970-476E-A756-76D82B25D699}"/>
          </ac:spMkLst>
        </pc:spChg>
        <pc:spChg chg="add del mod">
          <ac:chgData name="정 연한" userId="670d55be2a7bd03c" providerId="LiveId" clId="{DD8CCF99-8300-4603-854F-786552DFCFBD}" dt="2021-11-20T02:06:03.773" v="1271" actId="164"/>
          <ac:spMkLst>
            <pc:docMk/>
            <pc:sldMk cId="714604155" sldId="260"/>
            <ac:spMk id="14" creationId="{F8B0CFED-B7EB-4E4C-BD4E-713B84B84036}"/>
          </ac:spMkLst>
        </pc:spChg>
        <pc:spChg chg="add mod">
          <ac:chgData name="정 연한" userId="670d55be2a7bd03c" providerId="LiveId" clId="{DD8CCF99-8300-4603-854F-786552DFCFBD}" dt="2021-11-20T02:18:03.366" v="1330" actId="20577"/>
          <ac:spMkLst>
            <pc:docMk/>
            <pc:sldMk cId="714604155" sldId="260"/>
            <ac:spMk id="17" creationId="{3A1D0307-ECBA-48F8-8503-58059E3B4A99}"/>
          </ac:spMkLst>
        </pc:spChg>
        <pc:spChg chg="add del mod">
          <ac:chgData name="정 연한" userId="670d55be2a7bd03c" providerId="LiveId" clId="{DD8CCF99-8300-4603-854F-786552DFCFBD}" dt="2021-11-20T02:18:26.531" v="1347" actId="20577"/>
          <ac:spMkLst>
            <pc:docMk/>
            <pc:sldMk cId="714604155" sldId="260"/>
            <ac:spMk id="20" creationId="{7FAAE42A-08C9-41B0-8B46-B2DAAD600E9D}"/>
          </ac:spMkLst>
        </pc:spChg>
        <pc:spChg chg="add del mod">
          <ac:chgData name="정 연한" userId="670d55be2a7bd03c" providerId="LiveId" clId="{DD8CCF99-8300-4603-854F-786552DFCFBD}" dt="2021-11-20T02:18:29.099" v="1349" actId="20577"/>
          <ac:spMkLst>
            <pc:docMk/>
            <pc:sldMk cId="714604155" sldId="260"/>
            <ac:spMk id="23" creationId="{DF9F5A5F-C6F4-4BFA-A27F-E1A005AD1050}"/>
          </ac:spMkLst>
        </pc:spChg>
        <pc:spChg chg="add del mod">
          <ac:chgData name="정 연한" userId="670d55be2a7bd03c" providerId="LiveId" clId="{DD8CCF99-8300-4603-854F-786552DFCFBD}" dt="2021-11-20T02:18:04.786" v="1331" actId="20577"/>
          <ac:spMkLst>
            <pc:docMk/>
            <pc:sldMk cId="714604155" sldId="260"/>
            <ac:spMk id="26" creationId="{28FD7B67-74D6-41AE-82E3-C2287990C21B}"/>
          </ac:spMkLst>
        </pc:spChg>
        <pc:spChg chg="add del mod">
          <ac:chgData name="정 연한" userId="670d55be2a7bd03c" providerId="LiveId" clId="{DD8CCF99-8300-4603-854F-786552DFCFBD}" dt="2021-11-20T02:18:11.185" v="1339" actId="20577"/>
          <ac:spMkLst>
            <pc:docMk/>
            <pc:sldMk cId="714604155" sldId="260"/>
            <ac:spMk id="33" creationId="{84B1B3C8-D652-4222-8A8D-D5FA5256BDA6}"/>
          </ac:spMkLst>
        </pc:spChg>
        <pc:spChg chg="add del mod">
          <ac:chgData name="정 연한" userId="670d55be2a7bd03c" providerId="LiveId" clId="{DD8CCF99-8300-4603-854F-786552DFCFBD}" dt="2021-11-13T02:21:29.244" v="477" actId="767"/>
          <ac:spMkLst>
            <pc:docMk/>
            <pc:sldMk cId="714604155" sldId="260"/>
            <ac:spMk id="36" creationId="{6AF44450-2DFB-46EA-AADF-F0431B4F5B06}"/>
          </ac:spMkLst>
        </pc:spChg>
        <pc:spChg chg="add del mod">
          <ac:chgData name="정 연한" userId="670d55be2a7bd03c" providerId="LiveId" clId="{DD8CCF99-8300-4603-854F-786552DFCFBD}" dt="2021-11-20T02:06:03.773" v="1271" actId="164"/>
          <ac:spMkLst>
            <pc:docMk/>
            <pc:sldMk cId="714604155" sldId="260"/>
            <ac:spMk id="37" creationId="{EDC91FF0-F4B4-4D9B-8581-6995A0036802}"/>
          </ac:spMkLst>
        </pc:spChg>
        <pc:spChg chg="add mod">
          <ac:chgData name="정 연한" userId="670d55be2a7bd03c" providerId="LiveId" clId="{DD8CCF99-8300-4603-854F-786552DFCFBD}" dt="2021-11-20T02:06:03.773" v="1271" actId="164"/>
          <ac:spMkLst>
            <pc:docMk/>
            <pc:sldMk cId="714604155" sldId="260"/>
            <ac:spMk id="38" creationId="{067FADDF-56A6-4061-B8C1-D0648C3B1B38}"/>
          </ac:spMkLst>
        </pc:spChg>
        <pc:spChg chg="add mod">
          <ac:chgData name="정 연한" userId="670d55be2a7bd03c" providerId="LiveId" clId="{DD8CCF99-8300-4603-854F-786552DFCFBD}" dt="2021-11-20T02:06:03.773" v="1271" actId="164"/>
          <ac:spMkLst>
            <pc:docMk/>
            <pc:sldMk cId="714604155" sldId="260"/>
            <ac:spMk id="39" creationId="{35EF18FA-11BA-419F-BB34-FC21962D7ECC}"/>
          </ac:spMkLst>
        </pc:spChg>
        <pc:spChg chg="add mod">
          <ac:chgData name="정 연한" userId="670d55be2a7bd03c" providerId="LiveId" clId="{DD8CCF99-8300-4603-854F-786552DFCFBD}" dt="2021-11-20T02:06:03.773" v="1271" actId="164"/>
          <ac:spMkLst>
            <pc:docMk/>
            <pc:sldMk cId="714604155" sldId="260"/>
            <ac:spMk id="40" creationId="{BF472BDF-41A8-4CF7-B4CE-3A98CF2E06EA}"/>
          </ac:spMkLst>
        </pc:spChg>
        <pc:spChg chg="add del mod">
          <ac:chgData name="정 연한" userId="670d55be2a7bd03c" providerId="LiveId" clId="{DD8CCF99-8300-4603-854F-786552DFCFBD}" dt="2021-11-13T02:26:45.493" v="593"/>
          <ac:spMkLst>
            <pc:docMk/>
            <pc:sldMk cId="714604155" sldId="260"/>
            <ac:spMk id="41" creationId="{171C9541-61B7-493F-81B3-6B1D760B3C6C}"/>
          </ac:spMkLst>
        </pc:spChg>
        <pc:spChg chg="add mod">
          <ac:chgData name="정 연한" userId="670d55be2a7bd03c" providerId="LiveId" clId="{DD8CCF99-8300-4603-854F-786552DFCFBD}" dt="2021-11-20T02:06:03.773" v="1271" actId="164"/>
          <ac:spMkLst>
            <pc:docMk/>
            <pc:sldMk cId="714604155" sldId="260"/>
            <ac:spMk id="42" creationId="{06226D0A-6B5B-40D2-A098-A504C1B5857A}"/>
          </ac:spMkLst>
        </pc:spChg>
        <pc:spChg chg="add mod">
          <ac:chgData name="정 연한" userId="670d55be2a7bd03c" providerId="LiveId" clId="{DD8CCF99-8300-4603-854F-786552DFCFBD}" dt="2021-11-20T02:06:03.773" v="1271" actId="164"/>
          <ac:spMkLst>
            <pc:docMk/>
            <pc:sldMk cId="714604155" sldId="260"/>
            <ac:spMk id="43" creationId="{9AE50FA3-D734-4D68-858B-D2A5574616D2}"/>
          </ac:spMkLst>
        </pc:spChg>
        <pc:spChg chg="add mod">
          <ac:chgData name="정 연한" userId="670d55be2a7bd03c" providerId="LiveId" clId="{DD8CCF99-8300-4603-854F-786552DFCFBD}" dt="2021-11-20T02:06:03.773" v="1271" actId="164"/>
          <ac:spMkLst>
            <pc:docMk/>
            <pc:sldMk cId="714604155" sldId="260"/>
            <ac:spMk id="44" creationId="{0FFC41D0-2163-4D25-9A81-BE33FD92A83B}"/>
          </ac:spMkLst>
        </pc:spChg>
        <pc:spChg chg="add mod">
          <ac:chgData name="정 연한" userId="670d55be2a7bd03c" providerId="LiveId" clId="{DD8CCF99-8300-4603-854F-786552DFCFBD}" dt="2021-11-20T02:18:58.725" v="1373" actId="1076"/>
          <ac:spMkLst>
            <pc:docMk/>
            <pc:sldMk cId="714604155" sldId="260"/>
            <ac:spMk id="46" creationId="{E1235CBF-B8EB-42C6-BDBE-6D59ED21232B}"/>
          </ac:spMkLst>
        </pc:spChg>
        <pc:grpChg chg="add mod">
          <ac:chgData name="정 연한" userId="670d55be2a7bd03c" providerId="LiveId" clId="{DD8CCF99-8300-4603-854F-786552DFCFBD}" dt="2021-11-20T02:06:03.773" v="1271" actId="164"/>
          <ac:grpSpMkLst>
            <pc:docMk/>
            <pc:sldMk cId="714604155" sldId="260"/>
            <ac:grpSpMk id="41" creationId="{B19E2DA1-724D-465E-8946-232FB21D9C06}"/>
          </ac:grpSpMkLst>
        </pc:grpChg>
        <pc:graphicFrameChg chg="add del mod">
          <ac:chgData name="정 연한" userId="670d55be2a7bd03c" providerId="LiveId" clId="{DD8CCF99-8300-4603-854F-786552DFCFBD}" dt="2021-11-20T02:15:17.724" v="1315" actId="478"/>
          <ac:graphicFrameMkLst>
            <pc:docMk/>
            <pc:sldMk cId="714604155" sldId="260"/>
            <ac:graphicFrameMk id="45" creationId="{892E013A-AB66-4A49-BC1E-0DEB1D4111D9}"/>
          </ac:graphicFrameMkLst>
        </pc:graphicFrameChg>
        <pc:cxnChg chg="add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5" creationId="{C618EF19-CDA1-4881-9E13-46546D1BFE13}"/>
          </ac:cxnSpMkLst>
        </pc:cxnChg>
        <pc:cxnChg chg="add del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8" creationId="{6FF70FDD-7986-4A01-A027-8D6B6343B348}"/>
          </ac:cxnSpMkLst>
        </pc:cxnChg>
        <pc:cxnChg chg="add del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15" creationId="{45F5BB02-DD9D-4B20-B490-9626CA166429}"/>
          </ac:cxnSpMkLst>
        </pc:cxnChg>
        <pc:cxnChg chg="add del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16" creationId="{AF0216FE-4489-42FE-AE5B-4183E956210F}"/>
          </ac:cxnSpMkLst>
        </pc:cxnChg>
        <pc:cxnChg chg="add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18" creationId="{43E9A6B4-B676-499C-BA38-49673956035F}"/>
          </ac:cxnSpMkLst>
        </pc:cxnChg>
        <pc:cxnChg chg="add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19" creationId="{AAEEE45E-7F34-4C1F-9A3B-CD47878BD4DC}"/>
          </ac:cxnSpMkLst>
        </pc:cxnChg>
        <pc:cxnChg chg="add del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21" creationId="{AAED591E-9C80-4CFD-8900-3E74F022A77E}"/>
          </ac:cxnSpMkLst>
        </pc:cxnChg>
        <pc:cxnChg chg="add del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22" creationId="{10D9D34C-AB36-40DD-9BD6-B5DD59EC0238}"/>
          </ac:cxnSpMkLst>
        </pc:cxnChg>
        <pc:cxnChg chg="add del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24" creationId="{03FE6F0A-1D09-49D6-BCBD-51A3F058D41C}"/>
          </ac:cxnSpMkLst>
        </pc:cxnChg>
        <pc:cxnChg chg="add del mod">
          <ac:chgData name="정 연한" userId="670d55be2a7bd03c" providerId="LiveId" clId="{DD8CCF99-8300-4603-854F-786552DFCFBD}" dt="2021-11-20T02:06:03.773" v="1271" actId="164"/>
          <ac:cxnSpMkLst>
            <pc:docMk/>
            <pc:sldMk cId="714604155" sldId="260"/>
            <ac:cxnSpMk id="25" creationId="{764EB9B5-4C60-4ED7-8E0F-5CC59682763E}"/>
          </ac:cxnSpMkLst>
        </pc:cxnChg>
        <pc:cxnChg chg="add del mod">
          <ac:chgData name="정 연한" userId="670d55be2a7bd03c" providerId="LiveId" clId="{DD8CCF99-8300-4603-854F-786552DFCFBD}" dt="2021-11-20T02:10:38.679" v="1279" actId="478"/>
          <ac:cxnSpMkLst>
            <pc:docMk/>
            <pc:sldMk cId="714604155" sldId="260"/>
            <ac:cxnSpMk id="27" creationId="{97832AD1-0BAF-49E1-A47A-7108D4449E79}"/>
          </ac:cxnSpMkLst>
        </pc:cxnChg>
        <pc:cxnChg chg="add del mod">
          <ac:chgData name="정 연한" userId="670d55be2a7bd03c" providerId="LiveId" clId="{DD8CCF99-8300-4603-854F-786552DFCFBD}" dt="2021-11-20T02:10:38.679" v="1279" actId="478"/>
          <ac:cxnSpMkLst>
            <pc:docMk/>
            <pc:sldMk cId="714604155" sldId="260"/>
            <ac:cxnSpMk id="28" creationId="{FA2C8058-BC8B-48F9-9590-627E41FD581D}"/>
          </ac:cxnSpMkLst>
        </pc:cxnChg>
        <pc:cxnChg chg="add del mod">
          <ac:chgData name="정 연한" userId="670d55be2a7bd03c" providerId="LiveId" clId="{DD8CCF99-8300-4603-854F-786552DFCFBD}" dt="2021-11-20T02:09:56.956" v="1275" actId="478"/>
          <ac:cxnSpMkLst>
            <pc:docMk/>
            <pc:sldMk cId="714604155" sldId="260"/>
            <ac:cxnSpMk id="34" creationId="{7E199D4D-DA58-4611-A0CD-12D78B07C673}"/>
          </ac:cxnSpMkLst>
        </pc:cxnChg>
        <pc:cxnChg chg="add del mod">
          <ac:chgData name="정 연한" userId="670d55be2a7bd03c" providerId="LiveId" clId="{DD8CCF99-8300-4603-854F-786552DFCFBD}" dt="2021-11-20T02:09:56.956" v="1275" actId="478"/>
          <ac:cxnSpMkLst>
            <pc:docMk/>
            <pc:sldMk cId="714604155" sldId="260"/>
            <ac:cxnSpMk id="35" creationId="{98037588-8681-4E52-A201-2E0184EF4F8B}"/>
          </ac:cxnSpMkLst>
        </pc:cxnChg>
      </pc:sldChg>
      <pc:sldChg chg="addSp delSp modSp new mod">
        <pc:chgData name="정 연한" userId="670d55be2a7bd03c" providerId="LiveId" clId="{DD8CCF99-8300-4603-854F-786552DFCFBD}" dt="2021-11-20T02:05:29.900" v="1265" actId="1076"/>
        <pc:sldMkLst>
          <pc:docMk/>
          <pc:sldMk cId="298934614" sldId="261"/>
        </pc:sldMkLst>
        <pc:spChg chg="del">
          <ac:chgData name="정 연한" userId="670d55be2a7bd03c" providerId="LiveId" clId="{DD8CCF99-8300-4603-854F-786552DFCFBD}" dt="2021-11-13T02:24:55.779" v="542" actId="478"/>
          <ac:spMkLst>
            <pc:docMk/>
            <pc:sldMk cId="298934614" sldId="261"/>
            <ac:spMk id="2" creationId="{5D21DC1E-A767-4E31-9B61-9DB94D63E48B}"/>
          </ac:spMkLst>
        </pc:spChg>
        <pc:spChg chg="del">
          <ac:chgData name="정 연한" userId="670d55be2a7bd03c" providerId="LiveId" clId="{DD8CCF99-8300-4603-854F-786552DFCFBD}" dt="2021-11-13T02:24:55.779" v="542" actId="478"/>
          <ac:spMkLst>
            <pc:docMk/>
            <pc:sldMk cId="298934614" sldId="261"/>
            <ac:spMk id="3" creationId="{1B094F43-5552-4083-9A14-9FE6A66252DF}"/>
          </ac:spMkLst>
        </pc:spChg>
        <pc:spChg chg="add mod">
          <ac:chgData name="정 연한" userId="670d55be2a7bd03c" providerId="LiveId" clId="{DD8CCF99-8300-4603-854F-786552DFCFBD}" dt="2021-11-20T02:05:29.900" v="1265" actId="1076"/>
          <ac:spMkLst>
            <pc:docMk/>
            <pc:sldMk cId="298934614" sldId="261"/>
            <ac:spMk id="4" creationId="{A5A388F3-A5E4-4C36-A600-112F4E949588}"/>
          </ac:spMkLst>
        </pc:spChg>
        <pc:cxnChg chg="add mod">
          <ac:chgData name="정 연한" userId="670d55be2a7bd03c" providerId="LiveId" clId="{DD8CCF99-8300-4603-854F-786552DFCFBD}" dt="2021-11-20T02:05:29.900" v="1265" actId="1076"/>
          <ac:cxnSpMkLst>
            <pc:docMk/>
            <pc:sldMk cId="298934614" sldId="261"/>
            <ac:cxnSpMk id="5" creationId="{E91AE9FC-E3E6-4FD6-BE2D-38FEB4493112}"/>
          </ac:cxnSpMkLst>
        </pc:cxnChg>
        <pc:cxnChg chg="add mod">
          <ac:chgData name="정 연한" userId="670d55be2a7bd03c" providerId="LiveId" clId="{DD8CCF99-8300-4603-854F-786552DFCFBD}" dt="2021-11-20T02:05:29.900" v="1265" actId="1076"/>
          <ac:cxnSpMkLst>
            <pc:docMk/>
            <pc:sldMk cId="298934614" sldId="261"/>
            <ac:cxnSpMk id="6" creationId="{9529D44C-CAE5-483C-9CC6-2F8E343796BA}"/>
          </ac:cxnSpMkLst>
        </pc:cxnChg>
      </pc:sldChg>
      <pc:sldChg chg="addSp delSp modSp add mod">
        <pc:chgData name="정 연한" userId="670d55be2a7bd03c" providerId="LiveId" clId="{DD8CCF99-8300-4603-854F-786552DFCFBD}" dt="2021-11-20T02:17:50.099" v="1322" actId="20577"/>
        <pc:sldMkLst>
          <pc:docMk/>
          <pc:sldMk cId="3534554899" sldId="262"/>
        </pc:sldMkLst>
        <pc:spChg chg="mod">
          <ac:chgData name="정 연한" userId="670d55be2a7bd03c" providerId="LiveId" clId="{DD8CCF99-8300-4603-854F-786552DFCFBD}" dt="2021-11-20T02:17:47.447" v="1320" actId="20577"/>
          <ac:spMkLst>
            <pc:docMk/>
            <pc:sldMk cId="3534554899" sldId="262"/>
            <ac:spMk id="4" creationId="{03978FA3-A9EF-4E0A-AE01-AB6C6DFDCCFC}"/>
          </ac:spMkLst>
        </pc:spChg>
        <pc:spChg chg="add del">
          <ac:chgData name="정 연한" userId="670d55be2a7bd03c" providerId="LiveId" clId="{DD8CCF99-8300-4603-854F-786552DFCFBD}" dt="2021-11-20T02:12:39.305" v="1283" actId="478"/>
          <ac:spMkLst>
            <pc:docMk/>
            <pc:sldMk cId="3534554899" sldId="262"/>
            <ac:spMk id="14" creationId="{F8B0CFED-B7EB-4E4C-BD4E-713B84B84036}"/>
          </ac:spMkLst>
        </pc:spChg>
        <pc:spChg chg="mod">
          <ac:chgData name="정 연한" userId="670d55be2a7bd03c" providerId="LiveId" clId="{DD8CCF99-8300-4603-854F-786552DFCFBD}" dt="2021-11-20T02:17:48.997" v="1321" actId="20577"/>
          <ac:spMkLst>
            <pc:docMk/>
            <pc:sldMk cId="3534554899" sldId="262"/>
            <ac:spMk id="17" creationId="{3A1D0307-ECBA-48F8-8503-58059E3B4A99}"/>
          </ac:spMkLst>
        </pc:spChg>
        <pc:spChg chg="add del">
          <ac:chgData name="정 연한" userId="670d55be2a7bd03c" providerId="LiveId" clId="{DD8CCF99-8300-4603-854F-786552DFCFBD}" dt="2021-11-20T02:12:39.305" v="1283" actId="478"/>
          <ac:spMkLst>
            <pc:docMk/>
            <pc:sldMk cId="3534554899" sldId="262"/>
            <ac:spMk id="20" creationId="{7FAAE42A-08C9-41B0-8B46-B2DAAD600E9D}"/>
          </ac:spMkLst>
        </pc:spChg>
        <pc:spChg chg="add del">
          <ac:chgData name="정 연한" userId="670d55be2a7bd03c" providerId="LiveId" clId="{DD8CCF99-8300-4603-854F-786552DFCFBD}" dt="2021-11-20T02:12:39.305" v="1283" actId="478"/>
          <ac:spMkLst>
            <pc:docMk/>
            <pc:sldMk cId="3534554899" sldId="262"/>
            <ac:spMk id="23" creationId="{DF9F5A5F-C6F4-4BFA-A27F-E1A005AD1050}"/>
          </ac:spMkLst>
        </pc:spChg>
        <pc:spChg chg="del">
          <ac:chgData name="정 연한" userId="670d55be2a7bd03c" providerId="LiveId" clId="{DD8CCF99-8300-4603-854F-786552DFCFBD}" dt="2021-11-20T02:12:42.496" v="1284" actId="478"/>
          <ac:spMkLst>
            <pc:docMk/>
            <pc:sldMk cId="3534554899" sldId="262"/>
            <ac:spMk id="26" creationId="{28FD7B67-74D6-41AE-82E3-C2287990C21B}"/>
          </ac:spMkLst>
        </pc:spChg>
        <pc:spChg chg="add del mod">
          <ac:chgData name="정 연한" userId="670d55be2a7bd03c" providerId="LiveId" clId="{DD8CCF99-8300-4603-854F-786552DFCFBD}" dt="2021-11-20T02:13:45.923" v="1299"/>
          <ac:spMkLst>
            <pc:docMk/>
            <pc:sldMk cId="3534554899" sldId="262"/>
            <ac:spMk id="29" creationId="{962EEFDE-546C-49F9-AF65-BA23A2724472}"/>
          </ac:spMkLst>
        </pc:spChg>
        <pc:spChg chg="add mod">
          <ac:chgData name="정 연한" userId="670d55be2a7bd03c" providerId="LiveId" clId="{DD8CCF99-8300-4603-854F-786552DFCFBD}" dt="2021-11-20T02:14:13.319" v="1312" actId="1076"/>
          <ac:spMkLst>
            <pc:docMk/>
            <pc:sldMk cId="3534554899" sldId="262"/>
            <ac:spMk id="30" creationId="{69B361B9-4D10-4D25-BD4A-B87D51894031}"/>
          </ac:spMkLst>
        </pc:spChg>
        <pc:spChg chg="mod">
          <ac:chgData name="정 연한" userId="670d55be2a7bd03c" providerId="LiveId" clId="{DD8CCF99-8300-4603-854F-786552DFCFBD}" dt="2021-11-20T02:17:50.099" v="1322" actId="20577"/>
          <ac:spMkLst>
            <pc:docMk/>
            <pc:sldMk cId="3534554899" sldId="262"/>
            <ac:spMk id="33" creationId="{84B1B3C8-D652-4222-8A8D-D5FA5256BDA6}"/>
          </ac:spMkLst>
        </pc:spChg>
        <pc:spChg chg="add del">
          <ac:chgData name="정 연한" userId="670d55be2a7bd03c" providerId="LiveId" clId="{DD8CCF99-8300-4603-854F-786552DFCFBD}" dt="2021-11-20T02:12:39.305" v="1283" actId="478"/>
          <ac:spMkLst>
            <pc:docMk/>
            <pc:sldMk cId="3534554899" sldId="262"/>
            <ac:spMk id="37" creationId="{EDC91FF0-F4B4-4D9B-8581-6995A0036802}"/>
          </ac:spMkLst>
        </pc:spChg>
        <pc:spChg chg="del mod">
          <ac:chgData name="정 연한" userId="670d55be2a7bd03c" providerId="LiveId" clId="{DD8CCF99-8300-4603-854F-786552DFCFBD}" dt="2021-11-20T02:12:57.335" v="1287" actId="478"/>
          <ac:spMkLst>
            <pc:docMk/>
            <pc:sldMk cId="3534554899" sldId="262"/>
            <ac:spMk id="38" creationId="{067FADDF-56A6-4061-B8C1-D0648C3B1B38}"/>
          </ac:spMkLst>
        </pc:spChg>
        <pc:spChg chg="add del mod">
          <ac:chgData name="정 연한" userId="670d55be2a7bd03c" providerId="LiveId" clId="{DD8CCF99-8300-4603-854F-786552DFCFBD}" dt="2021-11-20T02:13:16.129" v="1294" actId="478"/>
          <ac:spMkLst>
            <pc:docMk/>
            <pc:sldMk cId="3534554899" sldId="262"/>
            <ac:spMk id="39" creationId="{35EF18FA-11BA-419F-BB34-FC21962D7ECC}"/>
          </ac:spMkLst>
        </pc:spChg>
        <pc:spChg chg="mod">
          <ac:chgData name="정 연한" userId="670d55be2a7bd03c" providerId="LiveId" clId="{DD8CCF99-8300-4603-854F-786552DFCFBD}" dt="2021-11-20T02:14:03.737" v="1304" actId="1076"/>
          <ac:spMkLst>
            <pc:docMk/>
            <pc:sldMk cId="3534554899" sldId="262"/>
            <ac:spMk id="40" creationId="{BF472BDF-41A8-4CF7-B4CE-3A98CF2E06EA}"/>
          </ac:spMkLst>
        </pc:spChg>
        <pc:spChg chg="mod">
          <ac:chgData name="정 연한" userId="670d55be2a7bd03c" providerId="LiveId" clId="{DD8CCF99-8300-4603-854F-786552DFCFBD}" dt="2021-11-20T02:13:19.404" v="1295" actId="1076"/>
          <ac:spMkLst>
            <pc:docMk/>
            <pc:sldMk cId="3534554899" sldId="262"/>
            <ac:spMk id="42" creationId="{06226D0A-6B5B-40D2-A098-A504C1B5857A}"/>
          </ac:spMkLst>
        </pc:spChg>
        <pc:spChg chg="add del">
          <ac:chgData name="정 연한" userId="670d55be2a7bd03c" providerId="LiveId" clId="{DD8CCF99-8300-4603-854F-786552DFCFBD}" dt="2021-11-20T02:12:39.305" v="1283" actId="478"/>
          <ac:spMkLst>
            <pc:docMk/>
            <pc:sldMk cId="3534554899" sldId="262"/>
            <ac:spMk id="43" creationId="{9AE50FA3-D734-4D68-858B-D2A5574616D2}"/>
          </ac:spMkLst>
        </pc:spChg>
        <pc:spChg chg="add del">
          <ac:chgData name="정 연한" userId="670d55be2a7bd03c" providerId="LiveId" clId="{DD8CCF99-8300-4603-854F-786552DFCFBD}" dt="2021-11-20T02:12:39.305" v="1283" actId="478"/>
          <ac:spMkLst>
            <pc:docMk/>
            <pc:sldMk cId="3534554899" sldId="262"/>
            <ac:spMk id="44" creationId="{0FFC41D0-2163-4D25-9A81-BE33FD92A83B}"/>
          </ac:spMkLst>
        </pc:spChg>
        <pc:graphicFrameChg chg="add del mod">
          <ac:chgData name="정 연한" userId="670d55be2a7bd03c" providerId="LiveId" clId="{DD8CCF99-8300-4603-854F-786552DFCFBD}" dt="2021-11-20T02:15:22.610" v="1316" actId="478"/>
          <ac:graphicFrameMkLst>
            <pc:docMk/>
            <pc:sldMk cId="3534554899" sldId="262"/>
            <ac:graphicFrameMk id="41" creationId="{403D0C67-8FE7-4FC6-B9E7-FBB2120E5B1F}"/>
          </ac:graphicFrameMkLst>
        </pc:graphicFrameChg>
        <pc:cxnChg chg="mod">
          <ac:chgData name="정 연한" userId="670d55be2a7bd03c" providerId="LiveId" clId="{DD8CCF99-8300-4603-854F-786552DFCFBD}" dt="2021-11-20T02:13:19.404" v="1295" actId="1076"/>
          <ac:cxnSpMkLst>
            <pc:docMk/>
            <pc:sldMk cId="3534554899" sldId="262"/>
            <ac:cxnSpMk id="5" creationId="{C618EF19-CDA1-4881-9E13-46546D1BFE13}"/>
          </ac:cxnSpMkLst>
        </pc:cxnChg>
        <pc:cxnChg chg="add del mod">
          <ac:chgData name="정 연한" userId="670d55be2a7bd03c" providerId="LiveId" clId="{DD8CCF99-8300-4603-854F-786552DFCFBD}" dt="2021-11-20T02:13:22.355" v="1296" actId="14100"/>
          <ac:cxnSpMkLst>
            <pc:docMk/>
            <pc:sldMk cId="3534554899" sldId="262"/>
            <ac:cxnSpMk id="8" creationId="{6FF70FDD-7986-4A01-A027-8D6B6343B348}"/>
          </ac:cxnSpMkLst>
        </pc:cxnChg>
        <pc:cxnChg chg="add del mod">
          <ac:chgData name="정 연한" userId="670d55be2a7bd03c" providerId="LiveId" clId="{DD8CCF99-8300-4603-854F-786552DFCFBD}" dt="2021-11-20T02:12:39.305" v="1283" actId="478"/>
          <ac:cxnSpMkLst>
            <pc:docMk/>
            <pc:sldMk cId="3534554899" sldId="262"/>
            <ac:cxnSpMk id="15" creationId="{45F5BB02-DD9D-4B20-B490-9626CA166429}"/>
          </ac:cxnSpMkLst>
        </pc:cxnChg>
        <pc:cxnChg chg="add del mod">
          <ac:chgData name="정 연한" userId="670d55be2a7bd03c" providerId="LiveId" clId="{DD8CCF99-8300-4603-854F-786552DFCFBD}" dt="2021-11-20T02:12:39.305" v="1283" actId="478"/>
          <ac:cxnSpMkLst>
            <pc:docMk/>
            <pc:sldMk cId="3534554899" sldId="262"/>
            <ac:cxnSpMk id="16" creationId="{AF0216FE-4489-42FE-AE5B-4183E956210F}"/>
          </ac:cxnSpMkLst>
        </pc:cxnChg>
        <pc:cxnChg chg="mod">
          <ac:chgData name="정 연한" userId="670d55be2a7bd03c" providerId="LiveId" clId="{DD8CCF99-8300-4603-854F-786552DFCFBD}" dt="2021-11-20T02:13:19.404" v="1295" actId="1076"/>
          <ac:cxnSpMkLst>
            <pc:docMk/>
            <pc:sldMk cId="3534554899" sldId="262"/>
            <ac:cxnSpMk id="18" creationId="{43E9A6B4-B676-499C-BA38-49673956035F}"/>
          </ac:cxnSpMkLst>
        </pc:cxnChg>
        <pc:cxnChg chg="mod">
          <ac:chgData name="정 연한" userId="670d55be2a7bd03c" providerId="LiveId" clId="{DD8CCF99-8300-4603-854F-786552DFCFBD}" dt="2021-11-20T02:13:19.404" v="1295" actId="1076"/>
          <ac:cxnSpMkLst>
            <pc:docMk/>
            <pc:sldMk cId="3534554899" sldId="262"/>
            <ac:cxnSpMk id="19" creationId="{AAEEE45E-7F34-4C1F-9A3B-CD47878BD4DC}"/>
          </ac:cxnSpMkLst>
        </pc:cxnChg>
        <pc:cxnChg chg="add del mod">
          <ac:chgData name="정 연한" userId="670d55be2a7bd03c" providerId="LiveId" clId="{DD8CCF99-8300-4603-854F-786552DFCFBD}" dt="2021-11-20T02:12:39.305" v="1283" actId="478"/>
          <ac:cxnSpMkLst>
            <pc:docMk/>
            <pc:sldMk cId="3534554899" sldId="262"/>
            <ac:cxnSpMk id="21" creationId="{AAED591E-9C80-4CFD-8900-3E74F022A77E}"/>
          </ac:cxnSpMkLst>
        </pc:cxnChg>
        <pc:cxnChg chg="add del mod">
          <ac:chgData name="정 연한" userId="670d55be2a7bd03c" providerId="LiveId" clId="{DD8CCF99-8300-4603-854F-786552DFCFBD}" dt="2021-11-20T02:12:39.305" v="1283" actId="478"/>
          <ac:cxnSpMkLst>
            <pc:docMk/>
            <pc:sldMk cId="3534554899" sldId="262"/>
            <ac:cxnSpMk id="22" creationId="{10D9D34C-AB36-40DD-9BD6-B5DD59EC0238}"/>
          </ac:cxnSpMkLst>
        </pc:cxnChg>
        <pc:cxnChg chg="add del mod">
          <ac:chgData name="정 연한" userId="670d55be2a7bd03c" providerId="LiveId" clId="{DD8CCF99-8300-4603-854F-786552DFCFBD}" dt="2021-11-20T02:12:39.305" v="1283" actId="478"/>
          <ac:cxnSpMkLst>
            <pc:docMk/>
            <pc:sldMk cId="3534554899" sldId="262"/>
            <ac:cxnSpMk id="24" creationId="{03FE6F0A-1D09-49D6-BCBD-51A3F058D41C}"/>
          </ac:cxnSpMkLst>
        </pc:cxnChg>
        <pc:cxnChg chg="add del mod">
          <ac:chgData name="정 연한" userId="670d55be2a7bd03c" providerId="LiveId" clId="{DD8CCF99-8300-4603-854F-786552DFCFBD}" dt="2021-11-20T02:12:39.305" v="1283" actId="478"/>
          <ac:cxnSpMkLst>
            <pc:docMk/>
            <pc:sldMk cId="3534554899" sldId="262"/>
            <ac:cxnSpMk id="25" creationId="{764EB9B5-4C60-4ED7-8E0F-5CC59682763E}"/>
          </ac:cxnSpMkLst>
        </pc:cxnChg>
        <pc:cxnChg chg="del mod">
          <ac:chgData name="정 연한" userId="670d55be2a7bd03c" providerId="LiveId" clId="{DD8CCF99-8300-4603-854F-786552DFCFBD}" dt="2021-11-20T02:12:42.496" v="1284" actId="478"/>
          <ac:cxnSpMkLst>
            <pc:docMk/>
            <pc:sldMk cId="3534554899" sldId="262"/>
            <ac:cxnSpMk id="27" creationId="{97832AD1-0BAF-49E1-A47A-7108D4449E79}"/>
          </ac:cxnSpMkLst>
        </pc:cxnChg>
        <pc:cxnChg chg="del mod">
          <ac:chgData name="정 연한" userId="670d55be2a7bd03c" providerId="LiveId" clId="{DD8CCF99-8300-4603-854F-786552DFCFBD}" dt="2021-11-20T02:12:42.496" v="1284" actId="478"/>
          <ac:cxnSpMkLst>
            <pc:docMk/>
            <pc:sldMk cId="3534554899" sldId="262"/>
            <ac:cxnSpMk id="28" creationId="{FA2C8058-BC8B-48F9-9590-627E41FD581D}"/>
          </ac:cxnSpMkLst>
        </pc:cxnChg>
        <pc:cxnChg chg="mod">
          <ac:chgData name="정 연한" userId="670d55be2a7bd03c" providerId="LiveId" clId="{DD8CCF99-8300-4603-854F-786552DFCFBD}" dt="2021-11-20T02:13:19.404" v="1295" actId="1076"/>
          <ac:cxnSpMkLst>
            <pc:docMk/>
            <pc:sldMk cId="3534554899" sldId="262"/>
            <ac:cxnSpMk id="34" creationId="{7E199D4D-DA58-4611-A0CD-12D78B07C673}"/>
          </ac:cxnSpMkLst>
        </pc:cxnChg>
        <pc:cxnChg chg="mod">
          <ac:chgData name="정 연한" userId="670d55be2a7bd03c" providerId="LiveId" clId="{DD8CCF99-8300-4603-854F-786552DFCFBD}" dt="2021-11-20T02:13:19.404" v="1295" actId="1076"/>
          <ac:cxnSpMkLst>
            <pc:docMk/>
            <pc:sldMk cId="3534554899" sldId="262"/>
            <ac:cxnSpMk id="35" creationId="{98037588-8681-4E52-A201-2E0184EF4F8B}"/>
          </ac:cxnSpMkLst>
        </pc:cxnChg>
      </pc:sldChg>
      <pc:sldChg chg="addSp delSp modSp new mod">
        <pc:chgData name="정 연한" userId="670d55be2a7bd03c" providerId="LiveId" clId="{DD8CCF99-8300-4603-854F-786552DFCFBD}" dt="2021-12-26T05:17:53.945" v="2606" actId="1076"/>
        <pc:sldMkLst>
          <pc:docMk/>
          <pc:sldMk cId="3992539079" sldId="263"/>
        </pc:sldMkLst>
        <pc:spChg chg="del">
          <ac:chgData name="정 연한" userId="670d55be2a7bd03c" providerId="LiveId" clId="{DD8CCF99-8300-4603-854F-786552DFCFBD}" dt="2021-11-20T02:20:44.565" v="1375" actId="478"/>
          <ac:spMkLst>
            <pc:docMk/>
            <pc:sldMk cId="3992539079" sldId="263"/>
            <ac:spMk id="2" creationId="{5A071DEE-DCF1-49FC-908B-1041F8A872E5}"/>
          </ac:spMkLst>
        </pc:spChg>
        <pc:spChg chg="del">
          <ac:chgData name="정 연한" userId="670d55be2a7bd03c" providerId="LiveId" clId="{DD8CCF99-8300-4603-854F-786552DFCFBD}" dt="2021-11-20T02:20:44.565" v="1375" actId="478"/>
          <ac:spMkLst>
            <pc:docMk/>
            <pc:sldMk cId="3992539079" sldId="263"/>
            <ac:spMk id="3" creationId="{A4332C66-D196-46F8-BFB7-AD3AAA0FA6C5}"/>
          </ac:spMkLst>
        </pc:spChg>
        <pc:spChg chg="add del mod">
          <ac:chgData name="정 연한" userId="670d55be2a7bd03c" providerId="LiveId" clId="{DD8CCF99-8300-4603-854F-786552DFCFBD}" dt="2021-12-26T05:17:53.945" v="2606" actId="1076"/>
          <ac:spMkLst>
            <pc:docMk/>
            <pc:sldMk cId="3992539079" sldId="263"/>
            <ac:spMk id="4" creationId="{405CCD6E-EB51-4FB7-B92F-4AFFE7DA6B52}"/>
          </ac:spMkLst>
        </pc:spChg>
        <pc:spChg chg="add mod">
          <ac:chgData name="정 연한" userId="670d55be2a7bd03c" providerId="LiveId" clId="{DD8CCF99-8300-4603-854F-786552DFCFBD}" dt="2021-12-26T05:02:25.951" v="2530" actId="1076"/>
          <ac:spMkLst>
            <pc:docMk/>
            <pc:sldMk cId="3992539079" sldId="263"/>
            <ac:spMk id="5" creationId="{6D597EE2-7C9C-4224-95F0-5E39FEE2217B}"/>
          </ac:spMkLst>
        </pc:spChg>
        <pc:spChg chg="add del mod">
          <ac:chgData name="정 연한" userId="670d55be2a7bd03c" providerId="LiveId" clId="{DD8CCF99-8300-4603-854F-786552DFCFBD}" dt="2021-11-20T02:24:33.735" v="1442" actId="478"/>
          <ac:spMkLst>
            <pc:docMk/>
            <pc:sldMk cId="3992539079" sldId="263"/>
            <ac:spMk id="6" creationId="{F842FE92-A082-4F2B-B6CC-4A3A569336FA}"/>
          </ac:spMkLst>
        </pc:spChg>
        <pc:spChg chg="add del mod">
          <ac:chgData name="정 연한" userId="670d55be2a7bd03c" providerId="LiveId" clId="{DD8CCF99-8300-4603-854F-786552DFCFBD}" dt="2021-11-20T02:21:07.412" v="1383" actId="478"/>
          <ac:spMkLst>
            <pc:docMk/>
            <pc:sldMk cId="3992539079" sldId="263"/>
            <ac:spMk id="7" creationId="{E27EE673-48D1-42A8-9735-5BF773A14C11}"/>
          </ac:spMkLst>
        </pc:spChg>
        <pc:spChg chg="add mod">
          <ac:chgData name="정 연한" userId="670d55be2a7bd03c" providerId="LiveId" clId="{DD8CCF99-8300-4603-854F-786552DFCFBD}" dt="2021-12-26T05:10:27.468" v="2588" actId="1076"/>
          <ac:spMkLst>
            <pc:docMk/>
            <pc:sldMk cId="3992539079" sldId="263"/>
            <ac:spMk id="9" creationId="{E753E3BC-A5DD-40E8-A1FB-36F44D90F436}"/>
          </ac:spMkLst>
        </pc:spChg>
        <pc:spChg chg="add mod">
          <ac:chgData name="정 연한" userId="670d55be2a7bd03c" providerId="LiveId" clId="{DD8CCF99-8300-4603-854F-786552DFCFBD}" dt="2021-12-26T05:08:06.514" v="2559" actId="1076"/>
          <ac:spMkLst>
            <pc:docMk/>
            <pc:sldMk cId="3992539079" sldId="263"/>
            <ac:spMk id="10" creationId="{2DF4CE42-F0AB-4E2C-89FF-D655E3568E9E}"/>
          </ac:spMkLst>
        </pc:spChg>
        <pc:spChg chg="add del mod">
          <ac:chgData name="정 연한" userId="670d55be2a7bd03c" providerId="LiveId" clId="{DD8CCF99-8300-4603-854F-786552DFCFBD}" dt="2021-11-20T02:24:38.347" v="1444" actId="478"/>
          <ac:spMkLst>
            <pc:docMk/>
            <pc:sldMk cId="3992539079" sldId="263"/>
            <ac:spMk id="13" creationId="{F0130EED-7D77-43A8-AC51-78680AF99CFE}"/>
          </ac:spMkLst>
        </pc:spChg>
        <pc:spChg chg="add del mod">
          <ac:chgData name="정 연한" userId="670d55be2a7bd03c" providerId="LiveId" clId="{DD8CCF99-8300-4603-854F-786552DFCFBD}" dt="2021-11-20T02:21:03.280" v="1381" actId="478"/>
          <ac:spMkLst>
            <pc:docMk/>
            <pc:sldMk cId="3992539079" sldId="263"/>
            <ac:spMk id="14" creationId="{14C39630-FA4D-4EA3-97B8-6BB100134CCB}"/>
          </ac:spMkLst>
        </pc:spChg>
        <pc:spChg chg="add mod">
          <ac:chgData name="정 연한" userId="670d55be2a7bd03c" providerId="LiveId" clId="{DD8CCF99-8300-4603-854F-786552DFCFBD}" dt="2021-12-26T05:08:42.760" v="2568" actId="1076"/>
          <ac:spMkLst>
            <pc:docMk/>
            <pc:sldMk cId="3992539079" sldId="263"/>
            <ac:spMk id="16" creationId="{B2EA924E-7C5C-48BA-8416-3455EC0948B8}"/>
          </ac:spMkLst>
        </pc:spChg>
        <pc:spChg chg="add mod">
          <ac:chgData name="정 연한" userId="670d55be2a7bd03c" providerId="LiveId" clId="{DD8CCF99-8300-4603-854F-786552DFCFBD}" dt="2021-12-26T05:08:42.760" v="2568" actId="1076"/>
          <ac:spMkLst>
            <pc:docMk/>
            <pc:sldMk cId="3992539079" sldId="263"/>
            <ac:spMk id="18" creationId="{D3526BA6-24DA-4D55-8664-BDF6B69BE8D3}"/>
          </ac:spMkLst>
        </pc:spChg>
        <pc:spChg chg="add del mod">
          <ac:chgData name="정 연한" userId="670d55be2a7bd03c" providerId="LiveId" clId="{DD8CCF99-8300-4603-854F-786552DFCFBD}" dt="2021-11-20T02:21:03.280" v="1381" actId="478"/>
          <ac:spMkLst>
            <pc:docMk/>
            <pc:sldMk cId="3992539079" sldId="263"/>
            <ac:spMk id="20" creationId="{739BAF3E-CA06-416E-AC39-C3BC0286C210}"/>
          </ac:spMkLst>
        </pc:spChg>
        <pc:spChg chg="add del mod">
          <ac:chgData name="정 연한" userId="670d55be2a7bd03c" providerId="LiveId" clId="{DD8CCF99-8300-4603-854F-786552DFCFBD}" dt="2021-11-20T02:21:29.418" v="1389" actId="478"/>
          <ac:spMkLst>
            <pc:docMk/>
            <pc:sldMk cId="3992539079" sldId="263"/>
            <ac:spMk id="21" creationId="{2131A249-E9AE-45F0-8E45-49415A056660}"/>
          </ac:spMkLst>
        </pc:spChg>
        <pc:spChg chg="add mod ord">
          <ac:chgData name="정 연한" userId="670d55be2a7bd03c" providerId="LiveId" clId="{DD8CCF99-8300-4603-854F-786552DFCFBD}" dt="2021-11-20T02:22:26.026" v="1405" actId="167"/>
          <ac:spMkLst>
            <pc:docMk/>
            <pc:sldMk cId="3992539079" sldId="263"/>
            <ac:spMk id="27" creationId="{97DBFD10-9769-42FF-A4A6-D82363EA549C}"/>
          </ac:spMkLst>
        </pc:spChg>
        <pc:spChg chg="add mod">
          <ac:chgData name="정 연한" userId="670d55be2a7bd03c" providerId="LiveId" clId="{DD8CCF99-8300-4603-854F-786552DFCFBD}" dt="2021-12-26T05:08:52.735" v="2569" actId="1076"/>
          <ac:spMkLst>
            <pc:docMk/>
            <pc:sldMk cId="3992539079" sldId="263"/>
            <ac:spMk id="33" creationId="{1E0EA069-D350-4145-96D1-DB01A393382C}"/>
          </ac:spMkLst>
        </pc:spChg>
        <pc:spChg chg="add mod">
          <ac:chgData name="정 연한" userId="670d55be2a7bd03c" providerId="LiveId" clId="{DD8CCF99-8300-4603-854F-786552DFCFBD}" dt="2021-11-20T02:23:10.237" v="1425"/>
          <ac:spMkLst>
            <pc:docMk/>
            <pc:sldMk cId="3992539079" sldId="263"/>
            <ac:spMk id="35" creationId="{DF7AD7E5-C9E3-4F7A-BCF7-3563BAB5BFF8}"/>
          </ac:spMkLst>
        </pc:spChg>
        <pc:spChg chg="add mod">
          <ac:chgData name="정 연한" userId="670d55be2a7bd03c" providerId="LiveId" clId="{DD8CCF99-8300-4603-854F-786552DFCFBD}" dt="2021-12-26T05:11:14.297" v="2600" actId="1076"/>
          <ac:spMkLst>
            <pc:docMk/>
            <pc:sldMk cId="3992539079" sldId="263"/>
            <ac:spMk id="45" creationId="{5C7EE719-ED40-4CB7-B47D-8668511D1873}"/>
          </ac:spMkLst>
        </pc:spChg>
        <pc:cxnChg chg="add mod">
          <ac:chgData name="정 연한" userId="670d55be2a7bd03c" providerId="LiveId" clId="{DD8CCF99-8300-4603-854F-786552DFCFBD}" dt="2021-12-26T05:10:27.468" v="2588" actId="1076"/>
          <ac:cxnSpMkLst>
            <pc:docMk/>
            <pc:sldMk cId="3992539079" sldId="263"/>
            <ac:cxnSpMk id="7" creationId="{BD6DADF8-A207-494E-8F4B-76058F07971E}"/>
          </ac:cxnSpMkLst>
        </pc:cxnChg>
        <pc:cxnChg chg="add del mod">
          <ac:chgData name="정 연한" userId="670d55be2a7bd03c" providerId="LiveId" clId="{DD8CCF99-8300-4603-854F-786552DFCFBD}" dt="2021-11-20T02:24:34.469" v="1443" actId="478"/>
          <ac:cxnSpMkLst>
            <pc:docMk/>
            <pc:sldMk cId="3992539079" sldId="263"/>
            <ac:cxnSpMk id="8" creationId="{DF308ED6-0EF9-4215-BC97-2E5751D627AD}"/>
          </ac:cxnSpMkLst>
        </pc:cxnChg>
        <pc:cxnChg chg="add del mod">
          <ac:chgData name="정 연한" userId="670d55be2a7bd03c" providerId="LiveId" clId="{DD8CCF99-8300-4603-854F-786552DFCFBD}" dt="2021-11-20T02:21:08.810" v="1384" actId="478"/>
          <ac:cxnSpMkLst>
            <pc:docMk/>
            <pc:sldMk cId="3992539079" sldId="263"/>
            <ac:cxnSpMk id="9" creationId="{E137D5BC-D87A-4D2C-8DE1-06B6A94CC8BB}"/>
          </ac:cxnSpMkLst>
        </pc:cxnChg>
        <pc:cxnChg chg="add mod">
          <ac:chgData name="정 연한" userId="670d55be2a7bd03c" providerId="LiveId" clId="{DD8CCF99-8300-4603-854F-786552DFCFBD}" dt="2021-12-26T05:08:06.514" v="2559" actId="1076"/>
          <ac:cxnSpMkLst>
            <pc:docMk/>
            <pc:sldMk cId="3992539079" sldId="263"/>
            <ac:cxnSpMk id="11" creationId="{A21E7387-CA08-496A-8E41-625BBE42274A}"/>
          </ac:cxnSpMkLst>
        </pc:cxnChg>
        <pc:cxnChg chg="add del mod">
          <ac:chgData name="정 연한" userId="670d55be2a7bd03c" providerId="LiveId" clId="{DD8CCF99-8300-4603-854F-786552DFCFBD}" dt="2021-12-26T05:17:53.945" v="2606" actId="1076"/>
          <ac:cxnSpMkLst>
            <pc:docMk/>
            <pc:sldMk cId="3992539079" sldId="263"/>
            <ac:cxnSpMk id="12" creationId="{4256BC8E-3DA6-4BD6-8B08-08500A081D9E}"/>
          </ac:cxnSpMkLst>
        </pc:cxnChg>
        <pc:cxnChg chg="add del mod">
          <ac:chgData name="정 연한" userId="670d55be2a7bd03c" providerId="LiveId" clId="{DD8CCF99-8300-4603-854F-786552DFCFBD}" dt="2021-11-20T02:21:03.839" v="1382" actId="478"/>
          <ac:cxnSpMkLst>
            <pc:docMk/>
            <pc:sldMk cId="3992539079" sldId="263"/>
            <ac:cxnSpMk id="15" creationId="{FBB11BB3-654F-4D1A-BB8E-1C2A22D4030C}"/>
          </ac:cxnSpMkLst>
        </pc:cxnChg>
        <pc:cxnChg chg="add mod">
          <ac:chgData name="정 연한" userId="670d55be2a7bd03c" providerId="LiveId" clId="{DD8CCF99-8300-4603-854F-786552DFCFBD}" dt="2021-12-26T05:08:42.760" v="2568" actId="1076"/>
          <ac:cxnSpMkLst>
            <pc:docMk/>
            <pc:sldMk cId="3992539079" sldId="263"/>
            <ac:cxnSpMk id="17" creationId="{92BD086D-3CC8-46DD-9E40-E8E02238AB68}"/>
          </ac:cxnSpMkLst>
        </pc:cxnChg>
        <pc:cxnChg chg="add mod">
          <ac:chgData name="정 연한" userId="670d55be2a7bd03c" providerId="LiveId" clId="{DD8CCF99-8300-4603-854F-786552DFCFBD}" dt="2021-12-26T05:08:42.760" v="2568" actId="1076"/>
          <ac:cxnSpMkLst>
            <pc:docMk/>
            <pc:sldMk cId="3992539079" sldId="263"/>
            <ac:cxnSpMk id="19" creationId="{E2BF9932-89C7-44E5-976D-B6B1001C881D}"/>
          </ac:cxnSpMkLst>
        </pc:cxnChg>
        <pc:cxnChg chg="add del mod">
          <ac:chgData name="정 연한" userId="670d55be2a7bd03c" providerId="LiveId" clId="{DD8CCF99-8300-4603-854F-786552DFCFBD}" dt="2021-11-20T02:21:03.280" v="1381" actId="478"/>
          <ac:cxnSpMkLst>
            <pc:docMk/>
            <pc:sldMk cId="3992539079" sldId="263"/>
            <ac:cxnSpMk id="22" creationId="{FD460B2D-BE0D-401A-A4A7-3DA0768401D8}"/>
          </ac:cxnSpMkLst>
        </pc:cxnChg>
        <pc:cxnChg chg="add del mod">
          <ac:chgData name="정 연한" userId="670d55be2a7bd03c" providerId="LiveId" clId="{DD8CCF99-8300-4603-854F-786552DFCFBD}" dt="2021-11-20T02:21:30.035" v="1390" actId="478"/>
          <ac:cxnSpMkLst>
            <pc:docMk/>
            <pc:sldMk cId="3992539079" sldId="263"/>
            <ac:cxnSpMk id="23" creationId="{50B2C2A9-DEEA-47FF-A39C-E57DADB8C672}"/>
          </ac:cxnSpMkLst>
        </pc:cxnChg>
        <pc:cxnChg chg="add mod">
          <ac:chgData name="정 연한" userId="670d55be2a7bd03c" providerId="LiveId" clId="{DD8CCF99-8300-4603-854F-786552DFCFBD}" dt="2021-12-26T05:11:13.727" v="2599" actId="14100"/>
          <ac:cxnSpMkLst>
            <pc:docMk/>
            <pc:sldMk cId="3992539079" sldId="263"/>
            <ac:cxnSpMk id="31" creationId="{73993AE1-2874-4B5C-B58D-164B1F88E043}"/>
          </ac:cxnSpMkLst>
        </pc:cxnChg>
        <pc:cxnChg chg="add mod">
          <ac:chgData name="정 연한" userId="670d55be2a7bd03c" providerId="LiveId" clId="{DD8CCF99-8300-4603-854F-786552DFCFBD}" dt="2021-12-26T05:08:18.123" v="2563" actId="14100"/>
          <ac:cxnSpMkLst>
            <pc:docMk/>
            <pc:sldMk cId="3992539079" sldId="263"/>
            <ac:cxnSpMk id="34" creationId="{2A0AEED0-AACC-41C2-BC08-CFBD6ACCF27B}"/>
          </ac:cxnSpMkLst>
        </pc:cxnChg>
      </pc:sldChg>
      <pc:sldChg chg="addSp delSp modSp add mod">
        <pc:chgData name="정 연한" userId="670d55be2a7bd03c" providerId="LiveId" clId="{DD8CCF99-8300-4603-854F-786552DFCFBD}" dt="2021-12-04T04:14:49.744" v="1919" actId="14100"/>
        <pc:sldMkLst>
          <pc:docMk/>
          <pc:sldMk cId="2387179554" sldId="264"/>
        </pc:sldMkLst>
        <pc:spChg chg="mod">
          <ac:chgData name="정 연한" userId="670d55be2a7bd03c" providerId="LiveId" clId="{DD8CCF99-8300-4603-854F-786552DFCFBD}" dt="2021-11-20T04:39:33.510" v="1817" actId="1076"/>
          <ac:spMkLst>
            <pc:docMk/>
            <pc:sldMk cId="2387179554" sldId="264"/>
            <ac:spMk id="7" creationId="{D0F4CC65-C527-4827-82F2-0E966D82BCDC}"/>
          </ac:spMkLst>
        </pc:spChg>
        <pc:spChg chg="mod">
          <ac:chgData name="정 연한" userId="670d55be2a7bd03c" providerId="LiveId" clId="{DD8CCF99-8300-4603-854F-786552DFCFBD}" dt="2021-11-20T04:39:36.035" v="1818" actId="1076"/>
          <ac:spMkLst>
            <pc:docMk/>
            <pc:sldMk cId="2387179554" sldId="264"/>
            <ac:spMk id="8" creationId="{362A9338-15FA-4E45-8113-5E0A9C93A4D0}"/>
          </ac:spMkLst>
        </pc:spChg>
        <pc:spChg chg="mod">
          <ac:chgData name="정 연한" userId="670d55be2a7bd03c" providerId="LiveId" clId="{DD8CCF99-8300-4603-854F-786552DFCFBD}" dt="2021-11-20T04:39:33.510" v="1817" actId="1076"/>
          <ac:spMkLst>
            <pc:docMk/>
            <pc:sldMk cId="2387179554" sldId="264"/>
            <ac:spMk id="10" creationId="{3222CA6E-9452-4E22-85DB-C08AA21BABDC}"/>
          </ac:spMkLst>
        </pc:spChg>
        <pc:spChg chg="mod">
          <ac:chgData name="정 연한" userId="670d55be2a7bd03c" providerId="LiveId" clId="{DD8CCF99-8300-4603-854F-786552DFCFBD}" dt="2021-11-20T04:39:33.510" v="1817" actId="1076"/>
          <ac:spMkLst>
            <pc:docMk/>
            <pc:sldMk cId="2387179554" sldId="264"/>
            <ac:spMk id="11" creationId="{8762DE21-540F-45F1-9A03-24625328CCE5}"/>
          </ac:spMkLst>
        </pc:spChg>
        <pc:spChg chg="add mod">
          <ac:chgData name="정 연한" userId="670d55be2a7bd03c" providerId="LiveId" clId="{DD8CCF99-8300-4603-854F-786552DFCFBD}" dt="2021-11-20T04:39:33.510" v="1817" actId="1076"/>
          <ac:spMkLst>
            <pc:docMk/>
            <pc:sldMk cId="2387179554" sldId="264"/>
            <ac:spMk id="14" creationId="{BD9BFC76-D259-466B-8892-FE6E277CA6D1}"/>
          </ac:spMkLst>
        </pc:spChg>
        <pc:spChg chg="mod">
          <ac:chgData name="정 연한" userId="670d55be2a7bd03c" providerId="LiveId" clId="{DD8CCF99-8300-4603-854F-786552DFCFBD}" dt="2021-11-20T04:39:33.510" v="1817" actId="1076"/>
          <ac:spMkLst>
            <pc:docMk/>
            <pc:sldMk cId="2387179554" sldId="264"/>
            <ac:spMk id="19" creationId="{526A74AE-8F36-4878-B69A-7BE6C6D906F0}"/>
          </ac:spMkLst>
        </pc:spChg>
        <pc:spChg chg="del mod">
          <ac:chgData name="정 연한" userId="670d55be2a7bd03c" providerId="LiveId" clId="{DD8CCF99-8300-4603-854F-786552DFCFBD}" dt="2021-11-20T04:15:55.022" v="1705" actId="478"/>
          <ac:spMkLst>
            <pc:docMk/>
            <pc:sldMk cId="2387179554" sldId="264"/>
            <ac:spMk id="20" creationId="{31A370CB-1950-441F-BE4E-84B3B84B2BF8}"/>
          </ac:spMkLst>
        </pc:spChg>
        <pc:spChg chg="del mod">
          <ac:chgData name="정 연한" userId="670d55be2a7bd03c" providerId="LiveId" clId="{DD8CCF99-8300-4603-854F-786552DFCFBD}" dt="2021-11-20T04:41:01.933" v="1822" actId="478"/>
          <ac:spMkLst>
            <pc:docMk/>
            <pc:sldMk cId="2387179554" sldId="264"/>
            <ac:spMk id="21" creationId="{514C2112-A08D-45CD-9A8F-1648E0443824}"/>
          </ac:spMkLst>
        </pc:spChg>
        <pc:spChg chg="mod">
          <ac:chgData name="정 연한" userId="670d55be2a7bd03c" providerId="LiveId" clId="{DD8CCF99-8300-4603-854F-786552DFCFBD}" dt="2021-11-20T04:39:33.510" v="1817" actId="1076"/>
          <ac:spMkLst>
            <pc:docMk/>
            <pc:sldMk cId="2387179554" sldId="264"/>
            <ac:spMk id="23" creationId="{849D2FF5-22FC-41CC-AE22-D21FB3006D5F}"/>
          </ac:spMkLst>
        </pc:spChg>
        <pc:spChg chg="add del mod">
          <ac:chgData name="정 연한" userId="670d55be2a7bd03c" providerId="LiveId" clId="{DD8CCF99-8300-4603-854F-786552DFCFBD}" dt="2021-11-20T04:31:14.153" v="1797" actId="478"/>
          <ac:spMkLst>
            <pc:docMk/>
            <pc:sldMk cId="2387179554" sldId="264"/>
            <ac:spMk id="31" creationId="{B7508435-2F91-4EAB-BA71-2EE7D6C5A23D}"/>
          </ac:spMkLst>
        </pc:spChg>
        <pc:spChg chg="mod">
          <ac:chgData name="정 연한" userId="670d55be2a7bd03c" providerId="LiveId" clId="{DD8CCF99-8300-4603-854F-786552DFCFBD}" dt="2021-11-20T04:39:33.510" v="1817" actId="1076"/>
          <ac:spMkLst>
            <pc:docMk/>
            <pc:sldMk cId="2387179554" sldId="264"/>
            <ac:spMk id="48" creationId="{0DCA056B-BC58-4BB8-A2F4-FE55CB6BFEAF}"/>
          </ac:spMkLst>
        </pc:spChg>
        <pc:spChg chg="add del mod">
          <ac:chgData name="정 연한" userId="670d55be2a7bd03c" providerId="LiveId" clId="{DD8CCF99-8300-4603-854F-786552DFCFBD}" dt="2021-11-20T04:41:39.363" v="1828" actId="478"/>
          <ac:spMkLst>
            <pc:docMk/>
            <pc:sldMk cId="2387179554" sldId="264"/>
            <ac:spMk id="53" creationId="{B06292D9-94CC-4630-993D-75D937B368E3}"/>
          </ac:spMkLst>
        </pc:spChg>
        <pc:spChg chg="add del mod">
          <ac:chgData name="정 연한" userId="670d55be2a7bd03c" providerId="LiveId" clId="{DD8CCF99-8300-4603-854F-786552DFCFBD}" dt="2021-11-20T04:41:38.934" v="1827" actId="478"/>
          <ac:spMkLst>
            <pc:docMk/>
            <pc:sldMk cId="2387179554" sldId="264"/>
            <ac:spMk id="54" creationId="{9D38963E-713D-448E-BB5E-4D77CEAC9680}"/>
          </ac:spMkLst>
        </pc:spChg>
        <pc:cxnChg chg="mod">
          <ac:chgData name="정 연한" userId="670d55be2a7bd03c" providerId="LiveId" clId="{DD8CCF99-8300-4603-854F-786552DFCFBD}" dt="2021-11-20T04:39:33.510" v="1817" actId="1076"/>
          <ac:cxnSpMkLst>
            <pc:docMk/>
            <pc:sldMk cId="2387179554" sldId="264"/>
            <ac:cxnSpMk id="13" creationId="{45059D8C-3842-4665-8794-7222D1652FA8}"/>
          </ac:cxnSpMkLst>
        </pc:cxnChg>
        <pc:cxnChg chg="mod">
          <ac:chgData name="정 연한" userId="670d55be2a7bd03c" providerId="LiveId" clId="{DD8CCF99-8300-4603-854F-786552DFCFBD}" dt="2021-11-20T04:39:33.510" v="1817" actId="1076"/>
          <ac:cxnSpMkLst>
            <pc:docMk/>
            <pc:sldMk cId="2387179554" sldId="264"/>
            <ac:cxnSpMk id="15" creationId="{3D12ED15-72B8-46C2-9A99-4FA274953F33}"/>
          </ac:cxnSpMkLst>
        </pc:cxnChg>
        <pc:cxnChg chg="del mod">
          <ac:chgData name="정 연한" userId="670d55be2a7bd03c" providerId="LiveId" clId="{DD8CCF99-8300-4603-854F-786552DFCFBD}" dt="2021-11-20T04:41:03.842" v="1823" actId="478"/>
          <ac:cxnSpMkLst>
            <pc:docMk/>
            <pc:sldMk cId="2387179554" sldId="264"/>
            <ac:cxnSpMk id="22" creationId="{30905130-392B-4402-9882-274C9BE70A6D}"/>
          </ac:cxnSpMkLst>
        </pc:cxnChg>
        <pc:cxnChg chg="mod">
          <ac:chgData name="정 연한" userId="670d55be2a7bd03c" providerId="LiveId" clId="{DD8CCF99-8300-4603-854F-786552DFCFBD}" dt="2021-11-20T04:39:33.510" v="1817" actId="1076"/>
          <ac:cxnSpMkLst>
            <pc:docMk/>
            <pc:sldMk cId="2387179554" sldId="264"/>
            <ac:cxnSpMk id="24" creationId="{CCE9C3E2-8445-4DA9-AEFA-C0D58E8BF21C}"/>
          </ac:cxnSpMkLst>
        </pc:cxnChg>
        <pc:cxnChg chg="mod">
          <ac:chgData name="정 연한" userId="670d55be2a7bd03c" providerId="LiveId" clId="{DD8CCF99-8300-4603-854F-786552DFCFBD}" dt="2021-11-20T04:39:33.510" v="1817" actId="1076"/>
          <ac:cxnSpMkLst>
            <pc:docMk/>
            <pc:sldMk cId="2387179554" sldId="264"/>
            <ac:cxnSpMk id="28" creationId="{D9827561-1A89-418F-9866-28AA9055CF4A}"/>
          </ac:cxnSpMkLst>
        </pc:cxnChg>
        <pc:cxnChg chg="add del mod">
          <ac:chgData name="정 연한" userId="670d55be2a7bd03c" providerId="LiveId" clId="{DD8CCF99-8300-4603-854F-786552DFCFBD}" dt="2021-11-20T04:31:14.153" v="1797" actId="478"/>
          <ac:cxnSpMkLst>
            <pc:docMk/>
            <pc:sldMk cId="2387179554" sldId="264"/>
            <ac:cxnSpMk id="30" creationId="{ACBA2825-8897-4AA6-AB72-659BAB1B0DCC}"/>
          </ac:cxnSpMkLst>
        </pc:cxnChg>
        <pc:cxnChg chg="mod">
          <ac:chgData name="정 연한" userId="670d55be2a7bd03c" providerId="LiveId" clId="{DD8CCF99-8300-4603-854F-786552DFCFBD}" dt="2021-11-20T04:39:33.510" v="1817" actId="1076"/>
          <ac:cxnSpMkLst>
            <pc:docMk/>
            <pc:sldMk cId="2387179554" sldId="264"/>
            <ac:cxnSpMk id="42" creationId="{5846840C-0809-409F-AA93-9A5A9F68C00E}"/>
          </ac:cxnSpMkLst>
        </pc:cxnChg>
        <pc:cxnChg chg="mod">
          <ac:chgData name="정 연한" userId="670d55be2a7bd03c" providerId="LiveId" clId="{DD8CCF99-8300-4603-854F-786552DFCFBD}" dt="2021-11-20T04:39:33.510" v="1817" actId="1076"/>
          <ac:cxnSpMkLst>
            <pc:docMk/>
            <pc:sldMk cId="2387179554" sldId="264"/>
            <ac:cxnSpMk id="49" creationId="{5F96243F-D269-418F-AC4B-B8E5AE279900}"/>
          </ac:cxnSpMkLst>
        </pc:cxnChg>
        <pc:cxnChg chg="add del mod">
          <ac:chgData name="정 연한" userId="670d55be2a7bd03c" providerId="LiveId" clId="{DD8CCF99-8300-4603-854F-786552DFCFBD}" dt="2021-12-04T04:14:49.744" v="1919" actId="14100"/>
          <ac:cxnSpMkLst>
            <pc:docMk/>
            <pc:sldMk cId="2387179554" sldId="264"/>
            <ac:cxnSpMk id="56" creationId="{0920B8F0-9B48-4488-933D-6A2ACAEE5EB2}"/>
          </ac:cxnSpMkLst>
        </pc:cxnChg>
        <pc:cxnChg chg="add del mod">
          <ac:chgData name="정 연한" userId="670d55be2a7bd03c" providerId="LiveId" clId="{DD8CCF99-8300-4603-854F-786552DFCFBD}" dt="2021-11-20T04:41:38.934" v="1827" actId="478"/>
          <ac:cxnSpMkLst>
            <pc:docMk/>
            <pc:sldMk cId="2387179554" sldId="264"/>
            <ac:cxnSpMk id="58" creationId="{A946B930-244C-463F-BBB4-FEC9D79D02A5}"/>
          </ac:cxnSpMkLst>
        </pc:cxnChg>
      </pc:sldChg>
      <pc:sldChg chg="delSp modSp add del mod">
        <pc:chgData name="정 연한" userId="670d55be2a7bd03c" providerId="LiveId" clId="{DD8CCF99-8300-4603-854F-786552DFCFBD}" dt="2021-12-04T04:10:31.278" v="1898" actId="2696"/>
        <pc:sldMkLst>
          <pc:docMk/>
          <pc:sldMk cId="677054696" sldId="265"/>
        </pc:sldMkLst>
        <pc:spChg chg="mod">
          <ac:chgData name="정 연한" userId="670d55be2a7bd03c" providerId="LiveId" clId="{DD8CCF99-8300-4603-854F-786552DFCFBD}" dt="2021-12-04T04:08:57.613" v="1897" actId="1076"/>
          <ac:spMkLst>
            <pc:docMk/>
            <pc:sldMk cId="677054696" sldId="265"/>
            <ac:spMk id="53" creationId="{B06292D9-94CC-4630-993D-75D937B368E3}"/>
          </ac:spMkLst>
        </pc:spChg>
        <pc:spChg chg="del">
          <ac:chgData name="정 연한" userId="670d55be2a7bd03c" providerId="LiveId" clId="{DD8CCF99-8300-4603-854F-786552DFCFBD}" dt="2021-12-04T04:06:18.999" v="1892" actId="478"/>
          <ac:spMkLst>
            <pc:docMk/>
            <pc:sldMk cId="677054696" sldId="265"/>
            <ac:spMk id="54" creationId="{9D38963E-713D-448E-BB5E-4D77CEAC9680}"/>
          </ac:spMkLst>
        </pc:spChg>
        <pc:cxnChg chg="mod">
          <ac:chgData name="정 연한" userId="670d55be2a7bd03c" providerId="LiveId" clId="{DD8CCF99-8300-4603-854F-786552DFCFBD}" dt="2021-12-04T04:08:57.613" v="1897" actId="1076"/>
          <ac:cxnSpMkLst>
            <pc:docMk/>
            <pc:sldMk cId="677054696" sldId="265"/>
            <ac:cxnSpMk id="56" creationId="{0920B8F0-9B48-4488-933D-6A2ACAEE5EB2}"/>
          </ac:cxnSpMkLst>
        </pc:cxnChg>
        <pc:cxnChg chg="del mod">
          <ac:chgData name="정 연한" userId="670d55be2a7bd03c" providerId="LiveId" clId="{DD8CCF99-8300-4603-854F-786552DFCFBD}" dt="2021-12-04T04:06:17.854" v="1891" actId="478"/>
          <ac:cxnSpMkLst>
            <pc:docMk/>
            <pc:sldMk cId="677054696" sldId="265"/>
            <ac:cxnSpMk id="58" creationId="{A946B930-244C-463F-BBB4-FEC9D79D02A5}"/>
          </ac:cxnSpMkLst>
        </pc:cxnChg>
      </pc:sldChg>
      <pc:sldChg chg="add">
        <pc:chgData name="정 연한" userId="670d55be2a7bd03c" providerId="LiveId" clId="{DD8CCF99-8300-4603-854F-786552DFCFBD}" dt="2021-12-04T04:35:07.504" v="1994" actId="2890"/>
        <pc:sldMkLst>
          <pc:docMk/>
          <pc:sldMk cId="1816938984" sldId="265"/>
        </pc:sldMkLst>
      </pc:sldChg>
      <pc:sldChg chg="addSp delSp modSp add del mod">
        <pc:chgData name="정 연한" userId="670d55be2a7bd03c" providerId="LiveId" clId="{DD8CCF99-8300-4603-854F-786552DFCFBD}" dt="2021-12-04T04:35:05.666" v="1993" actId="2696"/>
        <pc:sldMkLst>
          <pc:docMk/>
          <pc:sldMk cId="3723686920" sldId="265"/>
        </pc:sldMkLst>
        <pc:spChg chg="mod">
          <ac:chgData name="정 연한" userId="670d55be2a7bd03c" providerId="LiveId" clId="{DD8CCF99-8300-4603-854F-786552DFCFBD}" dt="2021-12-04T04:34:52.029" v="1992" actId="1076"/>
          <ac:spMkLst>
            <pc:docMk/>
            <pc:sldMk cId="3723686920" sldId="265"/>
            <ac:spMk id="7" creationId="{D0F4CC65-C527-4827-82F2-0E966D82BCDC}"/>
          </ac:spMkLst>
        </pc:spChg>
        <pc:spChg chg="mod">
          <ac:chgData name="정 연한" userId="670d55be2a7bd03c" providerId="LiveId" clId="{DD8CCF99-8300-4603-854F-786552DFCFBD}" dt="2021-12-04T04:34:52.029" v="1992" actId="1076"/>
          <ac:spMkLst>
            <pc:docMk/>
            <pc:sldMk cId="3723686920" sldId="265"/>
            <ac:spMk id="10" creationId="{3222CA6E-9452-4E22-85DB-C08AA21BABDC}"/>
          </ac:spMkLst>
        </pc:spChg>
        <pc:spChg chg="mod">
          <ac:chgData name="정 연한" userId="670d55be2a7bd03c" providerId="LiveId" clId="{DD8CCF99-8300-4603-854F-786552DFCFBD}" dt="2021-12-04T04:34:52.029" v="1992" actId="1076"/>
          <ac:spMkLst>
            <pc:docMk/>
            <pc:sldMk cId="3723686920" sldId="265"/>
            <ac:spMk id="11" creationId="{8762DE21-540F-45F1-9A03-24625328CCE5}"/>
          </ac:spMkLst>
        </pc:spChg>
        <pc:spChg chg="del mod">
          <ac:chgData name="정 연한" userId="670d55be2a7bd03c" providerId="LiveId" clId="{DD8CCF99-8300-4603-854F-786552DFCFBD}" dt="2021-12-04T04:28:18.155" v="1922" actId="478"/>
          <ac:spMkLst>
            <pc:docMk/>
            <pc:sldMk cId="3723686920" sldId="265"/>
            <ac:spMk id="19" creationId="{526A74AE-8F36-4878-B69A-7BE6C6D906F0}"/>
          </ac:spMkLst>
        </pc:spChg>
        <pc:spChg chg="mod">
          <ac:chgData name="정 연한" userId="670d55be2a7bd03c" providerId="LiveId" clId="{DD8CCF99-8300-4603-854F-786552DFCFBD}" dt="2021-12-04T04:34:52.029" v="1992" actId="1076"/>
          <ac:spMkLst>
            <pc:docMk/>
            <pc:sldMk cId="3723686920" sldId="265"/>
            <ac:spMk id="20" creationId="{31A370CB-1950-441F-BE4E-84B3B84B2BF8}"/>
          </ac:spMkLst>
        </pc:spChg>
        <pc:spChg chg="del mod">
          <ac:chgData name="정 연한" userId="670d55be2a7bd03c" providerId="LiveId" clId="{DD8CCF99-8300-4603-854F-786552DFCFBD}" dt="2021-12-04T04:13:53.038" v="1917" actId="478"/>
          <ac:spMkLst>
            <pc:docMk/>
            <pc:sldMk cId="3723686920" sldId="265"/>
            <ac:spMk id="21" creationId="{514C2112-A08D-45CD-9A8F-1648E0443824}"/>
          </ac:spMkLst>
        </pc:spChg>
        <pc:spChg chg="del mod">
          <ac:chgData name="정 연한" userId="670d55be2a7bd03c" providerId="LiveId" clId="{DD8CCF99-8300-4603-854F-786552DFCFBD}" dt="2021-12-04T04:28:18.155" v="1922" actId="478"/>
          <ac:spMkLst>
            <pc:docMk/>
            <pc:sldMk cId="3723686920" sldId="265"/>
            <ac:spMk id="23" creationId="{849D2FF5-22FC-41CC-AE22-D21FB3006D5F}"/>
          </ac:spMkLst>
        </pc:spChg>
        <pc:spChg chg="add del mod">
          <ac:chgData name="정 연한" userId="670d55be2a7bd03c" providerId="LiveId" clId="{DD8CCF99-8300-4603-854F-786552DFCFBD}" dt="2021-12-04T04:34:30.599" v="1990" actId="478"/>
          <ac:spMkLst>
            <pc:docMk/>
            <pc:sldMk cId="3723686920" sldId="265"/>
            <ac:spMk id="47" creationId="{33A5BEB9-288B-4E88-A037-8E49BD2F9D1E}"/>
          </ac:spMkLst>
        </pc:spChg>
        <pc:spChg chg="del mod">
          <ac:chgData name="정 연한" userId="670d55be2a7bd03c" providerId="LiveId" clId="{DD8CCF99-8300-4603-854F-786552DFCFBD}" dt="2021-12-04T04:28:18.155" v="1922" actId="478"/>
          <ac:spMkLst>
            <pc:docMk/>
            <pc:sldMk cId="3723686920" sldId="265"/>
            <ac:spMk id="48" creationId="{0DCA056B-BC58-4BB8-A2F4-FE55CB6BFEAF}"/>
          </ac:spMkLst>
        </pc:spChg>
        <pc:spChg chg="del mod">
          <ac:chgData name="정 연한" userId="670d55be2a7bd03c" providerId="LiveId" clId="{DD8CCF99-8300-4603-854F-786552DFCFBD}" dt="2021-12-04T04:14:11.950" v="1918" actId="478"/>
          <ac:spMkLst>
            <pc:docMk/>
            <pc:sldMk cId="3723686920" sldId="265"/>
            <ac:spMk id="53" creationId="{B06292D9-94CC-4630-993D-75D937B368E3}"/>
          </ac:spMkLst>
        </pc:spChg>
        <pc:spChg chg="del mod">
          <ac:chgData name="정 연한" userId="670d55be2a7bd03c" providerId="LiveId" clId="{DD8CCF99-8300-4603-854F-786552DFCFBD}" dt="2021-12-04T04:14:11.950" v="1918" actId="478"/>
          <ac:spMkLst>
            <pc:docMk/>
            <pc:sldMk cId="3723686920" sldId="265"/>
            <ac:spMk id="54" creationId="{9D38963E-713D-448E-BB5E-4D77CEAC9680}"/>
          </ac:spMkLst>
        </pc:spChg>
        <pc:spChg chg="add mod">
          <ac:chgData name="정 연한" userId="670d55be2a7bd03c" providerId="LiveId" clId="{DD8CCF99-8300-4603-854F-786552DFCFBD}" dt="2021-12-04T04:34:52.029" v="1992" actId="1076"/>
          <ac:spMkLst>
            <pc:docMk/>
            <pc:sldMk cId="3723686920" sldId="265"/>
            <ac:spMk id="63" creationId="{C9F8AECC-BB1E-42E6-802E-1B7E7CF155C0}"/>
          </ac:spMkLst>
        </pc:spChg>
        <pc:spChg chg="add mod">
          <ac:chgData name="정 연한" userId="670d55be2a7bd03c" providerId="LiveId" clId="{DD8CCF99-8300-4603-854F-786552DFCFBD}" dt="2021-12-04T04:34:52.029" v="1992" actId="1076"/>
          <ac:spMkLst>
            <pc:docMk/>
            <pc:sldMk cId="3723686920" sldId="265"/>
            <ac:spMk id="65" creationId="{4D96B7F6-8A04-449B-82E3-703B158DED20}"/>
          </ac:spMkLst>
        </pc:spChg>
        <pc:cxnChg chg="mod">
          <ac:chgData name="정 연한" userId="670d55be2a7bd03c" providerId="LiveId" clId="{DD8CCF99-8300-4603-854F-786552DFCFBD}" dt="2021-12-04T04:34:52.029" v="1992" actId="1076"/>
          <ac:cxnSpMkLst>
            <pc:docMk/>
            <pc:sldMk cId="3723686920" sldId="265"/>
            <ac:cxnSpMk id="13" creationId="{45059D8C-3842-4665-8794-7222D1652FA8}"/>
          </ac:cxnSpMkLst>
        </pc:cxnChg>
        <pc:cxnChg chg="mod">
          <ac:chgData name="정 연한" userId="670d55be2a7bd03c" providerId="LiveId" clId="{DD8CCF99-8300-4603-854F-786552DFCFBD}" dt="2021-12-04T04:34:52.029" v="1992" actId="1076"/>
          <ac:cxnSpMkLst>
            <pc:docMk/>
            <pc:sldMk cId="3723686920" sldId="265"/>
            <ac:cxnSpMk id="15" creationId="{3D12ED15-72B8-46C2-9A99-4FA274953F33}"/>
          </ac:cxnSpMkLst>
        </pc:cxnChg>
        <pc:cxnChg chg="del mod">
          <ac:chgData name="정 연한" userId="670d55be2a7bd03c" providerId="LiveId" clId="{DD8CCF99-8300-4603-854F-786552DFCFBD}" dt="2021-12-04T04:28:18.155" v="1922" actId="478"/>
          <ac:cxnSpMkLst>
            <pc:docMk/>
            <pc:sldMk cId="3723686920" sldId="265"/>
            <ac:cxnSpMk id="22" creationId="{30905130-392B-4402-9882-274C9BE70A6D}"/>
          </ac:cxnSpMkLst>
        </pc:cxnChg>
        <pc:cxnChg chg="del mod">
          <ac:chgData name="정 연한" userId="670d55be2a7bd03c" providerId="LiveId" clId="{DD8CCF99-8300-4603-854F-786552DFCFBD}" dt="2021-12-04T04:28:18.155" v="1922" actId="478"/>
          <ac:cxnSpMkLst>
            <pc:docMk/>
            <pc:sldMk cId="3723686920" sldId="265"/>
            <ac:cxnSpMk id="24" creationId="{CCE9C3E2-8445-4DA9-AEFA-C0D58E8BF21C}"/>
          </ac:cxnSpMkLst>
        </pc:cxnChg>
        <pc:cxnChg chg="del mod">
          <ac:chgData name="정 연한" userId="670d55be2a7bd03c" providerId="LiveId" clId="{DD8CCF99-8300-4603-854F-786552DFCFBD}" dt="2021-12-04T04:28:18.155" v="1922" actId="478"/>
          <ac:cxnSpMkLst>
            <pc:docMk/>
            <pc:sldMk cId="3723686920" sldId="265"/>
            <ac:cxnSpMk id="28" creationId="{D9827561-1A89-418F-9866-28AA9055CF4A}"/>
          </ac:cxnSpMkLst>
        </pc:cxnChg>
        <pc:cxnChg chg="mod">
          <ac:chgData name="정 연한" userId="670d55be2a7bd03c" providerId="LiveId" clId="{DD8CCF99-8300-4603-854F-786552DFCFBD}" dt="2021-12-04T04:34:52.029" v="1992" actId="1076"/>
          <ac:cxnSpMkLst>
            <pc:docMk/>
            <pc:sldMk cId="3723686920" sldId="265"/>
            <ac:cxnSpMk id="42" creationId="{5846840C-0809-409F-AA93-9A5A9F68C00E}"/>
          </ac:cxnSpMkLst>
        </pc:cxnChg>
        <pc:cxnChg chg="add del mod">
          <ac:chgData name="정 연한" userId="670d55be2a7bd03c" providerId="LiveId" clId="{DD8CCF99-8300-4603-854F-786552DFCFBD}" dt="2021-12-04T04:34:30.599" v="1990" actId="478"/>
          <ac:cxnSpMkLst>
            <pc:docMk/>
            <pc:sldMk cId="3723686920" sldId="265"/>
            <ac:cxnSpMk id="46" creationId="{B1BEA3F0-7C09-4A75-8D01-F4A7622346EE}"/>
          </ac:cxnSpMkLst>
        </pc:cxnChg>
        <pc:cxnChg chg="del mod">
          <ac:chgData name="정 연한" userId="670d55be2a7bd03c" providerId="LiveId" clId="{DD8CCF99-8300-4603-854F-786552DFCFBD}" dt="2021-12-04T04:28:18.155" v="1922" actId="478"/>
          <ac:cxnSpMkLst>
            <pc:docMk/>
            <pc:sldMk cId="3723686920" sldId="265"/>
            <ac:cxnSpMk id="49" creationId="{5F96243F-D269-418F-AC4B-B8E5AE279900}"/>
          </ac:cxnSpMkLst>
        </pc:cxnChg>
        <pc:cxnChg chg="del mod">
          <ac:chgData name="정 연한" userId="670d55be2a7bd03c" providerId="LiveId" clId="{DD8CCF99-8300-4603-854F-786552DFCFBD}" dt="2021-12-04T04:14:11.950" v="1918" actId="478"/>
          <ac:cxnSpMkLst>
            <pc:docMk/>
            <pc:sldMk cId="3723686920" sldId="265"/>
            <ac:cxnSpMk id="56" creationId="{0920B8F0-9B48-4488-933D-6A2ACAEE5EB2}"/>
          </ac:cxnSpMkLst>
        </pc:cxnChg>
        <pc:cxnChg chg="del mod">
          <ac:chgData name="정 연한" userId="670d55be2a7bd03c" providerId="LiveId" clId="{DD8CCF99-8300-4603-854F-786552DFCFBD}" dt="2021-12-04T04:14:11.950" v="1918" actId="478"/>
          <ac:cxnSpMkLst>
            <pc:docMk/>
            <pc:sldMk cId="3723686920" sldId="265"/>
            <ac:cxnSpMk id="58" creationId="{A946B930-244C-463F-BBB4-FEC9D79D02A5}"/>
          </ac:cxnSpMkLst>
        </pc:cxnChg>
        <pc:cxnChg chg="add mod">
          <ac:chgData name="정 연한" userId="670d55be2a7bd03c" providerId="LiveId" clId="{DD8CCF99-8300-4603-854F-786552DFCFBD}" dt="2021-12-04T04:34:52.029" v="1992" actId="1076"/>
          <ac:cxnSpMkLst>
            <pc:docMk/>
            <pc:sldMk cId="3723686920" sldId="265"/>
            <ac:cxnSpMk id="64" creationId="{A8F3A116-0FB2-40A4-A8CF-0C5467DE24AF}"/>
          </ac:cxnSpMkLst>
        </pc:cxnChg>
      </pc:sldChg>
      <pc:sldChg chg="addSp delSp modSp add mod">
        <pc:chgData name="정 연한" userId="670d55be2a7bd03c" providerId="LiveId" clId="{DD8CCF99-8300-4603-854F-786552DFCFBD}" dt="2021-12-26T05:17:46.835" v="2605" actId="1076"/>
        <pc:sldMkLst>
          <pc:docMk/>
          <pc:sldMk cId="3049284363" sldId="266"/>
        </pc:sldMkLst>
        <pc:spChg chg="add mod">
          <ac:chgData name="정 연한" userId="670d55be2a7bd03c" providerId="LiveId" clId="{DD8CCF99-8300-4603-854F-786552DFCFBD}" dt="2021-12-12T10:10:51.516" v="2384" actId="1076"/>
          <ac:spMkLst>
            <pc:docMk/>
            <pc:sldMk cId="3049284363" sldId="266"/>
            <ac:spMk id="2" creationId="{5520A3EA-2135-41F7-8F21-3EA8F6DC5CE1}"/>
          </ac:spMkLst>
        </pc:spChg>
        <pc:spChg chg="del mod">
          <ac:chgData name="정 연한" userId="670d55be2a7bd03c" providerId="LiveId" clId="{DD8CCF99-8300-4603-854F-786552DFCFBD}" dt="2021-12-11T04:33:35.636" v="2103" actId="478"/>
          <ac:spMkLst>
            <pc:docMk/>
            <pc:sldMk cId="3049284363" sldId="266"/>
            <ac:spMk id="2" creationId="{7D4B8250-DE0A-4163-98C2-52F36678809A}"/>
          </ac:spMkLst>
        </pc:spChg>
        <pc:spChg chg="mod">
          <ac:chgData name="정 연한" userId="670d55be2a7bd03c" providerId="LiveId" clId="{DD8CCF99-8300-4603-854F-786552DFCFBD}" dt="2021-12-12T10:10:58.720" v="2385" actId="1076"/>
          <ac:spMkLst>
            <pc:docMk/>
            <pc:sldMk cId="3049284363" sldId="266"/>
            <ac:spMk id="9" creationId="{109A4352-AD88-4541-BE08-9AD6B6C5DE45}"/>
          </ac:spMkLst>
        </pc:spChg>
        <pc:spChg chg="mod">
          <ac:chgData name="정 연한" userId="670d55be2a7bd03c" providerId="LiveId" clId="{DD8CCF99-8300-4603-854F-786552DFCFBD}" dt="2021-12-26T05:17:33.347" v="2602" actId="1076"/>
          <ac:spMkLst>
            <pc:docMk/>
            <pc:sldMk cId="3049284363" sldId="266"/>
            <ac:spMk id="10" creationId="{5A091567-C84B-4815-8B5A-844CDAF54920}"/>
          </ac:spMkLst>
        </pc:spChg>
        <pc:spChg chg="mod">
          <ac:chgData name="정 연한" userId="670d55be2a7bd03c" providerId="LiveId" clId="{DD8CCF99-8300-4603-854F-786552DFCFBD}" dt="2021-12-26T05:17:30.126" v="2601" actId="1076"/>
          <ac:spMkLst>
            <pc:docMk/>
            <pc:sldMk cId="3049284363" sldId="266"/>
            <ac:spMk id="11" creationId="{0830BFAB-EC2A-4AAC-8F57-59C565045DCC}"/>
          </ac:spMkLst>
        </pc:spChg>
        <pc:spChg chg="mod">
          <ac:chgData name="정 연한" userId="670d55be2a7bd03c" providerId="LiveId" clId="{DD8CCF99-8300-4603-854F-786552DFCFBD}" dt="2021-12-26T05:17:37.094" v="2603" actId="1076"/>
          <ac:spMkLst>
            <pc:docMk/>
            <pc:sldMk cId="3049284363" sldId="266"/>
            <ac:spMk id="12" creationId="{C08950AA-2D47-4645-B187-F47DE51E1D8E}"/>
          </ac:spMkLst>
        </pc:spChg>
        <pc:spChg chg="add mod">
          <ac:chgData name="정 연한" userId="670d55be2a7bd03c" providerId="LiveId" clId="{DD8CCF99-8300-4603-854F-786552DFCFBD}" dt="2021-12-26T05:17:46.835" v="2605" actId="1076"/>
          <ac:spMkLst>
            <pc:docMk/>
            <pc:sldMk cId="3049284363" sldId="266"/>
            <ac:spMk id="13" creationId="{86B954E5-CA6A-4FE1-BE6C-FF07F4F4AA71}"/>
          </ac:spMkLst>
        </pc:spChg>
        <pc:cxnChg chg="mod ord">
          <ac:chgData name="정 연한" userId="670d55be2a7bd03c" providerId="LiveId" clId="{DD8CCF99-8300-4603-854F-786552DFCFBD}" dt="2021-12-12T10:12:18.038" v="2399" actId="166"/>
          <ac:cxnSpMkLst>
            <pc:docMk/>
            <pc:sldMk cId="3049284363" sldId="266"/>
            <ac:cxnSpMk id="5" creationId="{6CDA4D49-293D-417E-AB66-B45E56D24562}"/>
          </ac:cxnSpMkLst>
        </pc:cxnChg>
        <pc:cxnChg chg="mod ord">
          <ac:chgData name="정 연한" userId="670d55be2a7bd03c" providerId="LiveId" clId="{DD8CCF99-8300-4603-854F-786552DFCFBD}" dt="2021-12-25T05:39:07.566" v="2520" actId="1076"/>
          <ac:cxnSpMkLst>
            <pc:docMk/>
            <pc:sldMk cId="3049284363" sldId="266"/>
            <ac:cxnSpMk id="7" creationId="{65FD2AA9-C4B0-4D2A-B004-212FB77BB0E4}"/>
          </ac:cxnSpMkLst>
        </pc:cxnChg>
        <pc:cxnChg chg="mod ord">
          <ac:chgData name="정 연한" userId="670d55be2a7bd03c" providerId="LiveId" clId="{DD8CCF99-8300-4603-854F-786552DFCFBD}" dt="2021-12-12T10:12:18.038" v="2399" actId="166"/>
          <ac:cxnSpMkLst>
            <pc:docMk/>
            <pc:sldMk cId="3049284363" sldId="266"/>
            <ac:cxnSpMk id="8" creationId="{CDE8530A-BB9E-4154-9B94-5639B9A7D053}"/>
          </ac:cxnSpMkLst>
        </pc:cxnChg>
      </pc:sldChg>
      <pc:sldChg chg="delSp modSp add mod">
        <pc:chgData name="정 연한" userId="670d55be2a7bd03c" providerId="LiveId" clId="{DD8CCF99-8300-4603-854F-786552DFCFBD}" dt="2021-12-18T09:10:15.262" v="2506" actId="478"/>
        <pc:sldMkLst>
          <pc:docMk/>
          <pc:sldMk cId="3887770107" sldId="267"/>
        </pc:sldMkLst>
        <pc:spChg chg="del mod">
          <ac:chgData name="정 연한" userId="670d55be2a7bd03c" providerId="LiveId" clId="{DD8CCF99-8300-4603-854F-786552DFCFBD}" dt="2021-12-18T09:10:07.383" v="2505" actId="478"/>
          <ac:spMkLst>
            <pc:docMk/>
            <pc:sldMk cId="3887770107" sldId="267"/>
            <ac:spMk id="21" creationId="{514C2112-A08D-45CD-9A8F-1648E0443824}"/>
          </ac:spMkLst>
        </pc:spChg>
        <pc:spChg chg="del mod">
          <ac:chgData name="정 연한" userId="670d55be2a7bd03c" providerId="LiveId" clId="{DD8CCF99-8300-4603-854F-786552DFCFBD}" dt="2021-12-18T09:10:15.262" v="2506" actId="478"/>
          <ac:spMkLst>
            <pc:docMk/>
            <pc:sldMk cId="3887770107" sldId="267"/>
            <ac:spMk id="53" creationId="{B06292D9-94CC-4630-993D-75D937B368E3}"/>
          </ac:spMkLst>
        </pc:spChg>
        <pc:spChg chg="del mod">
          <ac:chgData name="정 연한" userId="670d55be2a7bd03c" providerId="LiveId" clId="{DD8CCF99-8300-4603-854F-786552DFCFBD}" dt="2021-12-18T09:10:15.262" v="2506" actId="478"/>
          <ac:spMkLst>
            <pc:docMk/>
            <pc:sldMk cId="3887770107" sldId="267"/>
            <ac:spMk id="54" creationId="{9D38963E-713D-448E-BB5E-4D77CEAC9680}"/>
          </ac:spMkLst>
        </pc:spChg>
        <pc:cxnChg chg="del mod">
          <ac:chgData name="정 연한" userId="670d55be2a7bd03c" providerId="LiveId" clId="{DD8CCF99-8300-4603-854F-786552DFCFBD}" dt="2021-12-18T09:10:07.383" v="2505" actId="478"/>
          <ac:cxnSpMkLst>
            <pc:docMk/>
            <pc:sldMk cId="3887770107" sldId="267"/>
            <ac:cxnSpMk id="22" creationId="{30905130-392B-4402-9882-274C9BE70A6D}"/>
          </ac:cxnSpMkLst>
        </pc:cxnChg>
        <pc:cxnChg chg="mod">
          <ac:chgData name="정 연한" userId="670d55be2a7bd03c" providerId="LiveId" clId="{DD8CCF99-8300-4603-854F-786552DFCFBD}" dt="2021-12-18T09:09:53.880" v="2503" actId="14100"/>
          <ac:cxnSpMkLst>
            <pc:docMk/>
            <pc:sldMk cId="3887770107" sldId="267"/>
            <ac:cxnSpMk id="28" creationId="{D9827561-1A89-418F-9866-28AA9055CF4A}"/>
          </ac:cxnSpMkLst>
        </pc:cxnChg>
        <pc:cxnChg chg="del mod">
          <ac:chgData name="정 연한" userId="670d55be2a7bd03c" providerId="LiveId" clId="{DD8CCF99-8300-4603-854F-786552DFCFBD}" dt="2021-12-18T09:10:15.262" v="2506" actId="478"/>
          <ac:cxnSpMkLst>
            <pc:docMk/>
            <pc:sldMk cId="3887770107" sldId="267"/>
            <ac:cxnSpMk id="56" creationId="{0920B8F0-9B48-4488-933D-6A2ACAEE5EB2}"/>
          </ac:cxnSpMkLst>
        </pc:cxnChg>
        <pc:cxnChg chg="del mod">
          <ac:chgData name="정 연한" userId="670d55be2a7bd03c" providerId="LiveId" clId="{DD8CCF99-8300-4603-854F-786552DFCFBD}" dt="2021-12-18T09:10:15.262" v="2506" actId="478"/>
          <ac:cxnSpMkLst>
            <pc:docMk/>
            <pc:sldMk cId="3887770107" sldId="267"/>
            <ac:cxnSpMk id="58" creationId="{A946B930-244C-463F-BBB4-FEC9D79D02A5}"/>
          </ac:cxnSpMkLst>
        </pc:cxnChg>
      </pc:sldChg>
    </pc:docChg>
  </pc:docChgLst>
  <pc:docChgLst>
    <pc:chgData name="정 연한" userId="670d55be2a7bd03c" providerId="LiveId" clId="{4ACF4255-5952-45F5-8C2B-CB781F7272BC}"/>
    <pc:docChg chg="custSel modSld sldOrd">
      <pc:chgData name="정 연한" userId="670d55be2a7bd03c" providerId="LiveId" clId="{4ACF4255-5952-45F5-8C2B-CB781F7272BC}" dt="2022-09-28T08:40:43.041" v="130" actId="1076"/>
      <pc:docMkLst>
        <pc:docMk/>
      </pc:docMkLst>
      <pc:sldChg chg="addSp delSp modSp mod ord">
        <pc:chgData name="정 연한" userId="670d55be2a7bd03c" providerId="LiveId" clId="{4ACF4255-5952-45F5-8C2B-CB781F7272BC}" dt="2022-09-28T08:40:43.041" v="130" actId="1076"/>
        <pc:sldMkLst>
          <pc:docMk/>
          <pc:sldMk cId="3525913989" sldId="256"/>
        </pc:sldMkLst>
        <pc:spChg chg="mod">
          <ac:chgData name="정 연한" userId="670d55be2a7bd03c" providerId="LiveId" clId="{4ACF4255-5952-45F5-8C2B-CB781F7272BC}" dt="2022-09-28T08:38:54.630" v="87" actId="164"/>
          <ac:spMkLst>
            <pc:docMk/>
            <pc:sldMk cId="3525913989" sldId="256"/>
            <ac:spMk id="9" creationId="{109A4352-AD88-4541-BE08-9AD6B6C5DE45}"/>
          </ac:spMkLst>
        </pc:spChg>
        <pc:spChg chg="mod">
          <ac:chgData name="정 연한" userId="670d55be2a7bd03c" providerId="LiveId" clId="{4ACF4255-5952-45F5-8C2B-CB781F7272BC}" dt="2022-09-28T08:39:38.037" v="98" actId="1076"/>
          <ac:spMkLst>
            <pc:docMk/>
            <pc:sldMk cId="3525913989" sldId="256"/>
            <ac:spMk id="10" creationId="{5A091567-C84B-4815-8B5A-844CDAF54920}"/>
          </ac:spMkLst>
        </pc:spChg>
        <pc:spChg chg="mod">
          <ac:chgData name="정 연한" userId="670d55be2a7bd03c" providerId="LiveId" clId="{4ACF4255-5952-45F5-8C2B-CB781F7272BC}" dt="2022-09-28T08:40:41.267" v="129" actId="1076"/>
          <ac:spMkLst>
            <pc:docMk/>
            <pc:sldMk cId="3525913989" sldId="256"/>
            <ac:spMk id="11" creationId="{0830BFAB-EC2A-4AAC-8F57-59C565045DCC}"/>
          </ac:spMkLst>
        </pc:spChg>
        <pc:spChg chg="mod">
          <ac:chgData name="정 연한" userId="670d55be2a7bd03c" providerId="LiveId" clId="{4ACF4255-5952-45F5-8C2B-CB781F7272BC}" dt="2022-09-28T08:40:43.041" v="130" actId="1076"/>
          <ac:spMkLst>
            <pc:docMk/>
            <pc:sldMk cId="3525913989" sldId="256"/>
            <ac:spMk id="12" creationId="{C08950AA-2D47-4645-B187-F47DE51E1D8E}"/>
          </ac:spMkLst>
        </pc:spChg>
        <pc:grpChg chg="add mod">
          <ac:chgData name="정 연한" userId="670d55be2a7bd03c" providerId="LiveId" clId="{4ACF4255-5952-45F5-8C2B-CB781F7272BC}" dt="2022-09-28T08:39:10.006" v="90" actId="1076"/>
          <ac:grpSpMkLst>
            <pc:docMk/>
            <pc:sldMk cId="3525913989" sldId="256"/>
            <ac:grpSpMk id="4" creationId="{9C0BD4F0-090C-62C7-6246-7D1BBA112355}"/>
          </ac:grpSpMkLst>
        </pc:grpChg>
        <pc:graphicFrameChg chg="add mod modGraphic">
          <ac:chgData name="정 연한" userId="670d55be2a7bd03c" providerId="LiveId" clId="{4ACF4255-5952-45F5-8C2B-CB781F7272BC}" dt="2022-09-28T08:38:54.630" v="87" actId="164"/>
          <ac:graphicFrameMkLst>
            <pc:docMk/>
            <pc:sldMk cId="3525913989" sldId="256"/>
            <ac:graphicFrameMk id="2" creationId="{BE200BF2-FE64-B5D0-4CC3-5DC4E0114809}"/>
          </ac:graphicFrameMkLst>
        </pc:graphicFrameChg>
        <pc:graphicFrameChg chg="add del mod">
          <ac:chgData name="정 연한" userId="670d55be2a7bd03c" providerId="LiveId" clId="{4ACF4255-5952-45F5-8C2B-CB781F7272BC}" dt="2022-09-28T08:38:05.612" v="74"/>
          <ac:graphicFrameMkLst>
            <pc:docMk/>
            <pc:sldMk cId="3525913989" sldId="256"/>
            <ac:graphicFrameMk id="3" creationId="{AFD3E290-E0D8-FB22-5104-98523A0E80D1}"/>
          </ac:graphicFrameMkLst>
        </pc:graphicFrameChg>
        <pc:cxnChg chg="del">
          <ac:chgData name="정 연한" userId="670d55be2a7bd03c" providerId="LiveId" clId="{4ACF4255-5952-45F5-8C2B-CB781F7272BC}" dt="2022-09-28T08:38:38.812" v="84" actId="478"/>
          <ac:cxnSpMkLst>
            <pc:docMk/>
            <pc:sldMk cId="3525913989" sldId="256"/>
            <ac:cxnSpMk id="5" creationId="{6CDA4D49-293D-417E-AB66-B45E56D24562}"/>
          </ac:cxnSpMkLst>
        </pc:cxnChg>
        <pc:cxnChg chg="del">
          <ac:chgData name="정 연한" userId="670d55be2a7bd03c" providerId="LiveId" clId="{4ACF4255-5952-45F5-8C2B-CB781F7272BC}" dt="2022-09-28T08:38:37.097" v="82" actId="478"/>
          <ac:cxnSpMkLst>
            <pc:docMk/>
            <pc:sldMk cId="3525913989" sldId="256"/>
            <ac:cxnSpMk id="7" creationId="{65FD2AA9-C4B0-4D2A-B004-212FB77BB0E4}"/>
          </ac:cxnSpMkLst>
        </pc:cxnChg>
        <pc:cxnChg chg="del">
          <ac:chgData name="정 연한" userId="670d55be2a7bd03c" providerId="LiveId" clId="{4ACF4255-5952-45F5-8C2B-CB781F7272BC}" dt="2022-09-28T08:38:37.921" v="83" actId="478"/>
          <ac:cxnSpMkLst>
            <pc:docMk/>
            <pc:sldMk cId="3525913989" sldId="256"/>
            <ac:cxnSpMk id="8" creationId="{CDE8530A-BB9E-4154-9B94-5639B9A7D053}"/>
          </ac:cxnSpMkLst>
        </pc:cxnChg>
      </pc:sldChg>
      <pc:sldChg chg="modSp mod ord">
        <pc:chgData name="정 연한" userId="670d55be2a7bd03c" providerId="LiveId" clId="{4ACF4255-5952-45F5-8C2B-CB781F7272BC}" dt="2022-09-28T08:40:14.231" v="114"/>
        <pc:sldMkLst>
          <pc:docMk/>
          <pc:sldMk cId="1429158025" sldId="258"/>
        </pc:sldMkLst>
        <pc:spChg chg="mod">
          <ac:chgData name="정 연한" userId="670d55be2a7bd03c" providerId="LiveId" clId="{4ACF4255-5952-45F5-8C2B-CB781F7272BC}" dt="2022-09-16T09:57:45.615" v="37" actId="1076"/>
          <ac:spMkLst>
            <pc:docMk/>
            <pc:sldMk cId="1429158025" sldId="258"/>
            <ac:spMk id="8" creationId="{43DDBEF1-7EF5-4768-BC0E-7E2D42383AB2}"/>
          </ac:spMkLst>
        </pc:spChg>
        <pc:spChg chg="mod">
          <ac:chgData name="정 연한" userId="670d55be2a7bd03c" providerId="LiveId" clId="{4ACF4255-5952-45F5-8C2B-CB781F7272BC}" dt="2022-09-16T09:58:17.007" v="53" actId="1076"/>
          <ac:spMkLst>
            <pc:docMk/>
            <pc:sldMk cId="1429158025" sldId="258"/>
            <ac:spMk id="9" creationId="{DB47F98E-E7FC-421B-BFAF-46F6C761EDBA}"/>
          </ac:spMkLst>
        </pc:spChg>
        <pc:spChg chg="mod">
          <ac:chgData name="정 연한" userId="670d55be2a7bd03c" providerId="LiveId" clId="{4ACF4255-5952-45F5-8C2B-CB781F7272BC}" dt="2022-09-16T10:24:13.216" v="56" actId="1076"/>
          <ac:spMkLst>
            <pc:docMk/>
            <pc:sldMk cId="1429158025" sldId="258"/>
            <ac:spMk id="11" creationId="{7A9A9836-B000-4E02-9975-EC4BBC5D8A80}"/>
          </ac:spMkLst>
        </pc:spChg>
        <pc:spChg chg="mod">
          <ac:chgData name="정 연한" userId="670d55be2a7bd03c" providerId="LiveId" clId="{4ACF4255-5952-45F5-8C2B-CB781F7272BC}" dt="2022-09-16T09:47:55.610" v="34"/>
          <ac:spMkLst>
            <pc:docMk/>
            <pc:sldMk cId="1429158025" sldId="258"/>
            <ac:spMk id="16" creationId="{239ABA91-1BF9-44CF-90DA-012F44E61558}"/>
          </ac:spMkLst>
        </pc:spChg>
        <pc:spChg chg="mod">
          <ac:chgData name="정 연한" userId="670d55be2a7bd03c" providerId="LiveId" clId="{4ACF4255-5952-45F5-8C2B-CB781F7272BC}" dt="2022-09-16T09:58:13.817" v="52" actId="1076"/>
          <ac:spMkLst>
            <pc:docMk/>
            <pc:sldMk cId="1429158025" sldId="258"/>
            <ac:spMk id="17" creationId="{ACA855D9-58BA-4DFF-B56A-28D1542B9C14}"/>
          </ac:spMkLst>
        </pc:spChg>
        <pc:spChg chg="mod">
          <ac:chgData name="정 연한" userId="670d55be2a7bd03c" providerId="LiveId" clId="{4ACF4255-5952-45F5-8C2B-CB781F7272BC}" dt="2022-09-16T09:58:02.998" v="51" actId="20577"/>
          <ac:spMkLst>
            <pc:docMk/>
            <pc:sldMk cId="1429158025" sldId="258"/>
            <ac:spMk id="18" creationId="{2DC9D6D9-1F93-4D69-8D2C-4F8CF910AAB3}"/>
          </ac:spMkLst>
        </pc:spChg>
        <pc:spChg chg="mod">
          <ac:chgData name="정 연한" userId="670d55be2a7bd03c" providerId="LiveId" clId="{4ACF4255-5952-45F5-8C2B-CB781F7272BC}" dt="2022-09-16T10:24:08.544" v="55" actId="1076"/>
          <ac:spMkLst>
            <pc:docMk/>
            <pc:sldMk cId="1429158025" sldId="258"/>
            <ac:spMk id="19" creationId="{A53CD3C8-C273-4A62-9595-BEA0FD7F4050}"/>
          </ac:spMkLst>
        </pc:spChg>
        <pc:spChg chg="mod">
          <ac:chgData name="정 연한" userId="670d55be2a7bd03c" providerId="LiveId" clId="{4ACF4255-5952-45F5-8C2B-CB781F7272BC}" dt="2022-09-16T10:24:00.944" v="54" actId="1076"/>
          <ac:spMkLst>
            <pc:docMk/>
            <pc:sldMk cId="1429158025" sldId="258"/>
            <ac:spMk id="20" creationId="{D125F9BE-6511-4010-8BAC-68BBB4FAD3EC}"/>
          </ac:spMkLst>
        </pc:spChg>
      </pc:sldChg>
      <pc:sldChg chg="ord">
        <pc:chgData name="정 연한" userId="670d55be2a7bd03c" providerId="LiveId" clId="{4ACF4255-5952-45F5-8C2B-CB781F7272BC}" dt="2022-09-28T08:40:33.998" v="126"/>
        <pc:sldMkLst>
          <pc:docMk/>
          <pc:sldMk cId="58608027" sldId="259"/>
        </pc:sldMkLst>
      </pc:sldChg>
      <pc:sldChg chg="ord">
        <pc:chgData name="정 연한" userId="670d55be2a7bd03c" providerId="LiveId" clId="{4ACF4255-5952-45F5-8C2B-CB781F7272BC}" dt="2022-09-28T08:40:35.398" v="128"/>
        <pc:sldMkLst>
          <pc:docMk/>
          <pc:sldMk cId="3992539079" sldId="263"/>
        </pc:sldMkLst>
      </pc:sldChg>
      <pc:sldChg chg="ord">
        <pc:chgData name="정 연한" userId="670d55be2a7bd03c" providerId="LiveId" clId="{4ACF4255-5952-45F5-8C2B-CB781F7272BC}" dt="2022-09-28T08:40:23.382" v="122"/>
        <pc:sldMkLst>
          <pc:docMk/>
          <pc:sldMk cId="2387179554" sldId="264"/>
        </pc:sldMkLst>
      </pc:sldChg>
      <pc:sldChg chg="addSp delSp modSp mod ord">
        <pc:chgData name="정 연한" userId="670d55be2a7bd03c" providerId="LiveId" clId="{4ACF4255-5952-45F5-8C2B-CB781F7272BC}" dt="2022-09-28T08:40:17.028" v="118"/>
        <pc:sldMkLst>
          <pc:docMk/>
          <pc:sldMk cId="3049284363" sldId="266"/>
        </pc:sldMkLst>
        <pc:spChg chg="mod">
          <ac:chgData name="정 연한" userId="670d55be2a7bd03c" providerId="LiveId" clId="{4ACF4255-5952-45F5-8C2B-CB781F7272BC}" dt="2022-09-28T08:39:53.978" v="103"/>
          <ac:spMkLst>
            <pc:docMk/>
            <pc:sldMk cId="3049284363" sldId="266"/>
            <ac:spMk id="4" creationId="{63C1A9C3-A0E9-E360-2D3D-D423E44CFDBD}"/>
          </ac:spMkLst>
        </pc:spChg>
        <pc:spChg chg="del">
          <ac:chgData name="정 연한" userId="670d55be2a7bd03c" providerId="LiveId" clId="{4ACF4255-5952-45F5-8C2B-CB781F7272BC}" dt="2022-09-28T08:39:52.930" v="102" actId="478"/>
          <ac:spMkLst>
            <pc:docMk/>
            <pc:sldMk cId="3049284363" sldId="266"/>
            <ac:spMk id="9" creationId="{109A4352-AD88-4541-BE08-9AD6B6C5DE45}"/>
          </ac:spMkLst>
        </pc:spChg>
        <pc:spChg chg="mod">
          <ac:chgData name="정 연한" userId="670d55be2a7bd03c" providerId="LiveId" clId="{4ACF4255-5952-45F5-8C2B-CB781F7272BC}" dt="2022-09-28T08:40:06.137" v="110" actId="1076"/>
          <ac:spMkLst>
            <pc:docMk/>
            <pc:sldMk cId="3049284363" sldId="266"/>
            <ac:spMk id="10" creationId="{5A091567-C84B-4815-8B5A-844CDAF54920}"/>
          </ac:spMkLst>
        </pc:spChg>
        <pc:spChg chg="mod">
          <ac:chgData name="정 연한" userId="670d55be2a7bd03c" providerId="LiveId" clId="{4ACF4255-5952-45F5-8C2B-CB781F7272BC}" dt="2022-09-28T08:40:03.381" v="108" actId="1076"/>
          <ac:spMkLst>
            <pc:docMk/>
            <pc:sldMk cId="3049284363" sldId="266"/>
            <ac:spMk id="11" creationId="{0830BFAB-EC2A-4AAC-8F57-59C565045DCC}"/>
          </ac:spMkLst>
        </pc:spChg>
        <pc:spChg chg="mod">
          <ac:chgData name="정 연한" userId="670d55be2a7bd03c" providerId="LiveId" clId="{4ACF4255-5952-45F5-8C2B-CB781F7272BC}" dt="2022-09-28T08:40:00.344" v="105" actId="1076"/>
          <ac:spMkLst>
            <pc:docMk/>
            <pc:sldMk cId="3049284363" sldId="266"/>
            <ac:spMk id="12" creationId="{C08950AA-2D47-4645-B187-F47DE51E1D8E}"/>
          </ac:spMkLst>
        </pc:spChg>
        <pc:spChg chg="mod">
          <ac:chgData name="정 연한" userId="670d55be2a7bd03c" providerId="LiveId" clId="{4ACF4255-5952-45F5-8C2B-CB781F7272BC}" dt="2022-09-28T08:40:04.828" v="109" actId="1076"/>
          <ac:spMkLst>
            <pc:docMk/>
            <pc:sldMk cId="3049284363" sldId="266"/>
            <ac:spMk id="13" creationId="{86B954E5-CA6A-4FE1-BE6C-FF07F4F4AA71}"/>
          </ac:spMkLst>
        </pc:spChg>
        <pc:grpChg chg="add mod">
          <ac:chgData name="정 연한" userId="670d55be2a7bd03c" providerId="LiveId" clId="{4ACF4255-5952-45F5-8C2B-CB781F7272BC}" dt="2022-09-28T08:39:53.978" v="103"/>
          <ac:grpSpMkLst>
            <pc:docMk/>
            <pc:sldMk cId="3049284363" sldId="266"/>
            <ac:grpSpMk id="3" creationId="{61D7A01F-CEDE-1AF4-4E3B-7CC55CB95F47}"/>
          </ac:grpSpMkLst>
        </pc:grpChg>
        <pc:graphicFrameChg chg="mod">
          <ac:chgData name="정 연한" userId="670d55be2a7bd03c" providerId="LiveId" clId="{4ACF4255-5952-45F5-8C2B-CB781F7272BC}" dt="2022-09-28T08:39:53.978" v="103"/>
          <ac:graphicFrameMkLst>
            <pc:docMk/>
            <pc:sldMk cId="3049284363" sldId="266"/>
            <ac:graphicFrameMk id="6" creationId="{0C32DB36-74AF-94AA-926E-D12001F39FA6}"/>
          </ac:graphicFrameMkLst>
        </pc:graphicFrameChg>
        <pc:cxnChg chg="del">
          <ac:chgData name="정 연한" userId="670d55be2a7bd03c" providerId="LiveId" clId="{4ACF4255-5952-45F5-8C2B-CB781F7272BC}" dt="2022-09-28T08:39:52.163" v="101" actId="478"/>
          <ac:cxnSpMkLst>
            <pc:docMk/>
            <pc:sldMk cId="3049284363" sldId="266"/>
            <ac:cxnSpMk id="5" creationId="{6CDA4D49-293D-417E-AB66-B45E56D24562}"/>
          </ac:cxnSpMkLst>
        </pc:cxnChg>
        <pc:cxnChg chg="del">
          <ac:chgData name="정 연한" userId="670d55be2a7bd03c" providerId="LiveId" clId="{4ACF4255-5952-45F5-8C2B-CB781F7272BC}" dt="2022-09-28T08:39:51.405" v="100" actId="478"/>
          <ac:cxnSpMkLst>
            <pc:docMk/>
            <pc:sldMk cId="3049284363" sldId="266"/>
            <ac:cxnSpMk id="7" creationId="{65FD2AA9-C4B0-4D2A-B004-212FB77BB0E4}"/>
          </ac:cxnSpMkLst>
        </pc:cxnChg>
        <pc:cxnChg chg="del">
          <ac:chgData name="정 연한" userId="670d55be2a7bd03c" providerId="LiveId" clId="{4ACF4255-5952-45F5-8C2B-CB781F7272BC}" dt="2022-09-28T08:39:50.863" v="99" actId="478"/>
          <ac:cxnSpMkLst>
            <pc:docMk/>
            <pc:sldMk cId="3049284363" sldId="266"/>
            <ac:cxnSpMk id="8" creationId="{CDE8530A-BB9E-4154-9B94-5639B9A7D053}"/>
          </ac:cxnSpMkLst>
        </pc:cxnChg>
      </pc:sldChg>
      <pc:sldChg chg="ord">
        <pc:chgData name="정 연한" userId="670d55be2a7bd03c" providerId="LiveId" clId="{4ACF4255-5952-45F5-8C2B-CB781F7272BC}" dt="2022-09-28T08:40:15.376" v="116"/>
        <pc:sldMkLst>
          <pc:docMk/>
          <pc:sldMk cId="3887770107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F1885-289B-4079-A1D2-0122C966D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662D45-34C1-43CC-8448-F5F930762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3EE7F-12DF-4EF5-A3D8-950587FA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DCEF7-F82F-4B1A-AAE0-13681734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F20C0-F8F6-4079-8C70-3878AB7D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8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D5F78-4C70-4CB4-A7A0-AA282D2F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EEF27-F0CA-4239-A850-1B50C208E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5C6EC-2CA7-44D3-9B8E-6B34A326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99DB2-ADAF-4123-9EE1-81658A32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21F6-6BB5-488D-B33F-B3BD8FBF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CB97F1-F682-488B-BC8D-43007DF72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F9F8C2-FBCC-4716-ADAC-C55B0335E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F7280-C5DF-40C9-8B86-1F7FD0D9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84448-2F48-488E-A0AD-6E5C8230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7AEBA-CBBE-4C73-A920-4356F5BB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0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D0543-62A5-481B-93BA-5F2FBC69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1214B-0E2E-46AC-84A6-EF55AF8B7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E81D7-459C-4473-830B-2080B071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C3F9E-4792-4E60-BF7E-F38F46E4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71AD7-82EA-430E-B580-DCFFF409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5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500B8-F536-468C-AAE2-1B320EFF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694EB-24E7-4E5C-8931-62E3F51F1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A9CE-CBF9-428E-92F7-29B25B2D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3DB1D-01D6-4725-B096-027CC088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DBBD5-1370-46AE-8F02-9BB06AE1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54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01EDC-6616-40D3-86C3-4D3FD8B3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5A011-C3C4-4913-952A-A982B4AD7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0C6E2-F7B7-417E-A1DD-CCB3D3B6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F42747-C523-4427-8ECB-029E4ADA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E6092-D9A2-4897-BD12-8D98A62B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D144A1-300C-4031-A4CA-1414F158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3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C5EE5-4A54-43B8-9413-22B5F831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A3C89-2C07-4B99-8851-9F40E182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A4C62A-45DC-4603-93AD-7237AAE3D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7C1AF9-62BF-47ED-AB90-33E14326A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1188AF-86D6-45DF-B0B2-796540BE2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DEEA9C-2F8D-4EED-9735-FE69180F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43DCD0-92DD-4224-9505-9447547B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43178-332F-4219-A608-F33C63F3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1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70169-855A-4F79-BAC5-05AD258E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F26E4E-A23C-41F8-B13E-390EA73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226C1-0F9F-4A19-8393-A958FC74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B95D42-E7F0-49AC-829C-441A891B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761EF1-94E8-4598-BC14-88C93042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43B475-1D96-4BB4-8F19-7A46DEEE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DADA08-4648-41EA-985C-F555E787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8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A1E6E-6E2C-4F67-9EAA-2640FABA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7970E-451C-48A1-8582-9C7165175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05521C-E50E-4C41-8FD8-08C410A42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F5990-1F7C-486F-9DDD-69F47069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B4DFF-F02B-49BA-8E9E-6394A349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11F97-F3F9-4409-BFCF-3738D563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3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8A304-834E-424E-8926-05D8D744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07178-F1A9-44C4-B3C9-C7EF5E038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70336-4D06-4DB8-9705-E970D50B8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9FFDF-A507-429F-9B21-17B36C0B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1E4C-B00A-4ED4-AC04-97D790E709D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45BF4D-80DF-4A0A-9EBC-35C19B11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9830D-8CBF-457D-B20A-0B3F3ECF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931B86-B9E3-4C31-B3C0-03D9F504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C455B-F171-47D8-8B21-3163F4D39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9B96F-B1A2-4180-8556-89073287D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A1E4C-B00A-4ED4-AC04-97D790E709D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6CCB6-965D-4CE3-9C57-A4767FF95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EAD4E-6F8F-44CE-86CA-1B06AE67F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CCCB-2C31-4458-88F6-623F3E0E1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6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3DDBEF1-7EF5-4768-BC0E-7E2D42383AB2}"/>
              </a:ext>
            </a:extLst>
          </p:cNvPr>
          <p:cNvSpPr txBox="1"/>
          <p:nvPr/>
        </p:nvSpPr>
        <p:spPr>
          <a:xfrm>
            <a:off x="4378518" y="1394337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arr</a:t>
            </a:r>
            <a:r>
              <a:rPr lang="en-US" altLang="ko-KR" dirty="0"/>
              <a:t>[4] = { 10, 30, 70, 65 };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7F98E-E7FC-421B-BFAF-46F6C761EDBA}"/>
              </a:ext>
            </a:extLst>
          </p:cNvPr>
          <p:cNvSpPr txBox="1"/>
          <p:nvPr/>
        </p:nvSpPr>
        <p:spPr>
          <a:xfrm>
            <a:off x="2786200" y="18537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EFDDC-0D70-43C6-849A-6EDE18FBB6DD}"/>
              </a:ext>
            </a:extLst>
          </p:cNvPr>
          <p:cNvSpPr txBox="1"/>
          <p:nvPr/>
        </p:nvSpPr>
        <p:spPr>
          <a:xfrm>
            <a:off x="4723002" y="18622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A9836-B000-4E02-9975-EC4BBC5D8A80}"/>
              </a:ext>
            </a:extLst>
          </p:cNvPr>
          <p:cNvSpPr txBox="1"/>
          <p:nvPr/>
        </p:nvSpPr>
        <p:spPr>
          <a:xfrm>
            <a:off x="6816028" y="18537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900E31-75A8-405E-9BC6-DEE33C959891}"/>
              </a:ext>
            </a:extLst>
          </p:cNvPr>
          <p:cNvSpPr txBox="1"/>
          <p:nvPr/>
        </p:nvSpPr>
        <p:spPr>
          <a:xfrm>
            <a:off x="8859684" y="18537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8AB7B-5AB5-49C8-98C4-4812702B129B}"/>
              </a:ext>
            </a:extLst>
          </p:cNvPr>
          <p:cNvSpPr txBox="1"/>
          <p:nvPr/>
        </p:nvSpPr>
        <p:spPr>
          <a:xfrm>
            <a:off x="620786" y="5373336"/>
            <a:ext cx="2127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array[0] = 10; O(1)</a:t>
            </a:r>
          </a:p>
          <a:p>
            <a:r>
              <a:rPr lang="en-US" altLang="ko-KR" dirty="0"/>
              <a:t>array[1] = 30;</a:t>
            </a:r>
          </a:p>
          <a:p>
            <a:r>
              <a:rPr lang="en-US" altLang="ko-KR" dirty="0"/>
              <a:t>array[2] = 70;</a:t>
            </a:r>
          </a:p>
          <a:p>
            <a:r>
              <a:rPr lang="en-US" altLang="ko-KR" dirty="0"/>
              <a:t>array[3] = 65;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ABA91-1BF9-44CF-90DA-012F44E61558}"/>
              </a:ext>
            </a:extLst>
          </p:cNvPr>
          <p:cNvSpPr txBox="1"/>
          <p:nvPr/>
        </p:nvSpPr>
        <p:spPr>
          <a:xfrm>
            <a:off x="2527711" y="643422"/>
            <a:ext cx="642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배열은 인덱스를 가지는 연속적인 메모리 공간</a:t>
            </a:r>
            <a:endParaRPr lang="en-US" altLang="ko-KR" dirty="0"/>
          </a:p>
          <a:p>
            <a:r>
              <a:rPr lang="ko-KR" altLang="en-US" dirty="0"/>
              <a:t>따라서 배열은 </a:t>
            </a:r>
            <a:r>
              <a:rPr lang="ko-KR" altLang="en-US" b="1" dirty="0"/>
              <a:t>선언 시점에 정한 메모리 공간</a:t>
            </a:r>
            <a:r>
              <a:rPr lang="ko-KR" altLang="en-US" dirty="0"/>
              <a:t>만을 사용한다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855D9-58BA-4DFF-B56A-28D1542B9C14}"/>
              </a:ext>
            </a:extLst>
          </p:cNvPr>
          <p:cNvSpPr txBox="1"/>
          <p:nvPr/>
        </p:nvSpPr>
        <p:spPr>
          <a:xfrm>
            <a:off x="2610011" y="439087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0x40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C9D6D9-1F93-4D69-8D2C-4F8CF910AAB3}"/>
              </a:ext>
            </a:extLst>
          </p:cNvPr>
          <p:cNvSpPr txBox="1"/>
          <p:nvPr/>
        </p:nvSpPr>
        <p:spPr>
          <a:xfrm>
            <a:off x="4596366" y="439623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0x44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3CD3C8-C273-4A62-9595-BEA0FD7F4050}"/>
              </a:ext>
            </a:extLst>
          </p:cNvPr>
          <p:cNvSpPr txBox="1"/>
          <p:nvPr/>
        </p:nvSpPr>
        <p:spPr>
          <a:xfrm>
            <a:off x="6635691" y="4390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0x48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25F9BE-6511-4010-8BAC-68BBB4FAD3EC}"/>
              </a:ext>
            </a:extLst>
          </p:cNvPr>
          <p:cNvSpPr txBox="1"/>
          <p:nvPr/>
        </p:nvSpPr>
        <p:spPr>
          <a:xfrm>
            <a:off x="8558728" y="439087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0x4c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F24329-7EE7-43D2-A170-612A66F8FA76}"/>
              </a:ext>
            </a:extLst>
          </p:cNvPr>
          <p:cNvSpPr txBox="1"/>
          <p:nvPr/>
        </p:nvSpPr>
        <p:spPr>
          <a:xfrm>
            <a:off x="557380" y="43959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주소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330EBE-3787-4931-A886-FAE93BC36FBE}"/>
              </a:ext>
            </a:extLst>
          </p:cNvPr>
          <p:cNvSpPr txBox="1"/>
          <p:nvPr/>
        </p:nvSpPr>
        <p:spPr>
          <a:xfrm>
            <a:off x="620786" y="1853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인덱스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04BA2C0-F4AA-4D62-8089-1715E24A4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26291"/>
              </p:ext>
            </p:extLst>
          </p:nvPr>
        </p:nvGraphicFramePr>
        <p:xfrm>
          <a:off x="1904858" y="2336165"/>
          <a:ext cx="8128000" cy="1887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41467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00910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805781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4087069"/>
                    </a:ext>
                  </a:extLst>
                </a:gridCol>
              </a:tblGrid>
              <a:tr h="1887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296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15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A388F3-A5E4-4C36-A600-112F4E949588}"/>
              </a:ext>
            </a:extLst>
          </p:cNvPr>
          <p:cNvSpPr/>
          <p:nvPr/>
        </p:nvSpPr>
        <p:spPr>
          <a:xfrm>
            <a:off x="4904764" y="1613757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65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91AE9FC-E3E6-4FD6-BE2D-38FEB449311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096000" y="2209375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29D44C-CAE5-483C-9CC6-2F8E343796B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446165" y="2209375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3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B1EE278-70D2-407A-9CA8-78139F756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59612"/>
              </p:ext>
            </p:extLst>
          </p:nvPr>
        </p:nvGraphicFramePr>
        <p:xfrm>
          <a:off x="2032000" y="1879135"/>
          <a:ext cx="7112000" cy="148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977027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99183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110803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25928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93767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087655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3207674"/>
                    </a:ext>
                  </a:extLst>
                </a:gridCol>
              </a:tblGrid>
              <a:tr h="1484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28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0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0F4CC65-C527-4827-82F2-0E966D82BCDC}"/>
              </a:ext>
            </a:extLst>
          </p:cNvPr>
          <p:cNvSpPr/>
          <p:nvPr/>
        </p:nvSpPr>
        <p:spPr>
          <a:xfrm>
            <a:off x="448882" y="2566925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A9338-15FA-4E45-8113-5E0A9C93A4D0}"/>
              </a:ext>
            </a:extLst>
          </p:cNvPr>
          <p:cNvSpPr txBox="1"/>
          <p:nvPr/>
        </p:nvSpPr>
        <p:spPr>
          <a:xfrm>
            <a:off x="5125673" y="52011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2CA6E-9452-4E22-85DB-C08AA21BABDC}"/>
              </a:ext>
            </a:extLst>
          </p:cNvPr>
          <p:cNvSpPr txBox="1"/>
          <p:nvPr/>
        </p:nvSpPr>
        <p:spPr>
          <a:xfrm>
            <a:off x="290127" y="4893158"/>
            <a:ext cx="150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 </a:t>
            </a:r>
            <a:r>
              <a:rPr lang="ko-KR" altLang="en-US" dirty="0"/>
              <a:t>포인터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2DE21-540F-45F1-9A03-24625328CCE5}"/>
              </a:ext>
            </a:extLst>
          </p:cNvPr>
          <p:cNvSpPr txBox="1"/>
          <p:nvPr/>
        </p:nvSpPr>
        <p:spPr>
          <a:xfrm>
            <a:off x="9607707" y="4893158"/>
            <a:ext cx="128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 </a:t>
            </a:r>
            <a:r>
              <a:rPr lang="ko-KR" altLang="en-US" dirty="0"/>
              <a:t>포인터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059D8C-3842-4665-8794-7222D1652FA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1044500" y="3758161"/>
            <a:ext cx="0" cy="11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12ED15-72B8-46C2-9A99-4FA274953F33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V="1">
            <a:off x="10251922" y="3754073"/>
            <a:ext cx="0" cy="113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6A74AE-8F36-4878-B69A-7BE6C6D906F0}"/>
              </a:ext>
            </a:extLst>
          </p:cNvPr>
          <p:cNvSpPr/>
          <p:nvPr/>
        </p:nvSpPr>
        <p:spPr>
          <a:xfrm>
            <a:off x="2961314" y="2566925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827561-1A89-418F-9866-28AA9055CF4A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4152550" y="3158455"/>
            <a:ext cx="899684" cy="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46840C-0809-409F-AA93-9A5A9F68C00E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1640118" y="3162543"/>
            <a:ext cx="1321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A370CB-1950-441F-BE4E-84B3B84B2BF8}"/>
              </a:ext>
            </a:extLst>
          </p:cNvPr>
          <p:cNvSpPr txBox="1"/>
          <p:nvPr/>
        </p:nvSpPr>
        <p:spPr>
          <a:xfrm>
            <a:off x="1640118" y="2793211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next</a:t>
            </a:r>
            <a:r>
              <a:rPr lang="ko-KR" altLang="en-US" dirty="0"/>
              <a:t>포인터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4C2112-A08D-45CD-9A8F-1648E0443824}"/>
              </a:ext>
            </a:extLst>
          </p:cNvPr>
          <p:cNvSpPr/>
          <p:nvPr/>
        </p:nvSpPr>
        <p:spPr>
          <a:xfrm>
            <a:off x="5052234" y="2562837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905130-392B-4402-9882-274C9BE70A6D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6243470" y="3158455"/>
            <a:ext cx="1262832" cy="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9D2FF5-22FC-41CC-AE22-D21FB3006D5F}"/>
              </a:ext>
            </a:extLst>
          </p:cNvPr>
          <p:cNvSpPr/>
          <p:nvPr/>
        </p:nvSpPr>
        <p:spPr>
          <a:xfrm>
            <a:off x="7506302" y="2566925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CE9C3E2-8445-4DA9-AEFA-C0D58E8BF21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697538" y="3162543"/>
            <a:ext cx="95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DCA056B-BC58-4BB8-A2F4-FE55CB6BFEAF}"/>
              </a:ext>
            </a:extLst>
          </p:cNvPr>
          <p:cNvSpPr/>
          <p:nvPr/>
        </p:nvSpPr>
        <p:spPr>
          <a:xfrm>
            <a:off x="9656304" y="2562837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F96243F-D269-418F-AC4B-B8E5AE279900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0847540" y="3158455"/>
            <a:ext cx="95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06292D9-94CC-4630-993D-75D937B368E3}"/>
              </a:ext>
            </a:extLst>
          </p:cNvPr>
          <p:cNvSpPr txBox="1"/>
          <p:nvPr/>
        </p:nvSpPr>
        <p:spPr>
          <a:xfrm>
            <a:off x="5344998" y="101100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38963E-713D-448E-BB5E-4D77CEAC9680}"/>
              </a:ext>
            </a:extLst>
          </p:cNvPr>
          <p:cNvSpPr txBox="1"/>
          <p:nvPr/>
        </p:nvSpPr>
        <p:spPr>
          <a:xfrm>
            <a:off x="3253804" y="135885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tmp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920B8F0-9B48-4488-933D-6A2ACAEE5EB2}"/>
              </a:ext>
            </a:extLst>
          </p:cNvPr>
          <p:cNvCxnSpPr>
            <a:cxnSpLocks/>
            <a:stCxn id="53" idx="2"/>
            <a:endCxn id="21" idx="0"/>
          </p:cNvCxnSpPr>
          <p:nvPr/>
        </p:nvCxnSpPr>
        <p:spPr>
          <a:xfrm>
            <a:off x="5587212" y="1380341"/>
            <a:ext cx="60640" cy="118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946B930-244C-463F-BBB4-FEC9D79D02A5}"/>
              </a:ext>
            </a:extLst>
          </p:cNvPr>
          <p:cNvCxnSpPr>
            <a:cxnSpLocks/>
            <a:stCxn id="54" idx="2"/>
            <a:endCxn id="19" idx="0"/>
          </p:cNvCxnSpPr>
          <p:nvPr/>
        </p:nvCxnSpPr>
        <p:spPr>
          <a:xfrm>
            <a:off x="3556932" y="1728187"/>
            <a:ext cx="0" cy="83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3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0F4CC65-C527-4827-82F2-0E966D82BCDC}"/>
              </a:ext>
            </a:extLst>
          </p:cNvPr>
          <p:cNvSpPr/>
          <p:nvPr/>
        </p:nvSpPr>
        <p:spPr>
          <a:xfrm>
            <a:off x="448882" y="2566925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A9338-15FA-4E45-8113-5E0A9C93A4D0}"/>
              </a:ext>
            </a:extLst>
          </p:cNvPr>
          <p:cNvSpPr txBox="1"/>
          <p:nvPr/>
        </p:nvSpPr>
        <p:spPr>
          <a:xfrm>
            <a:off x="5125673" y="52011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2CA6E-9452-4E22-85DB-C08AA21BABDC}"/>
              </a:ext>
            </a:extLst>
          </p:cNvPr>
          <p:cNvSpPr txBox="1"/>
          <p:nvPr/>
        </p:nvSpPr>
        <p:spPr>
          <a:xfrm>
            <a:off x="290127" y="4893158"/>
            <a:ext cx="150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 </a:t>
            </a:r>
            <a:r>
              <a:rPr lang="ko-KR" altLang="en-US" dirty="0"/>
              <a:t>포인터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2DE21-540F-45F1-9A03-24625328CCE5}"/>
              </a:ext>
            </a:extLst>
          </p:cNvPr>
          <p:cNvSpPr txBox="1"/>
          <p:nvPr/>
        </p:nvSpPr>
        <p:spPr>
          <a:xfrm>
            <a:off x="9607707" y="4893158"/>
            <a:ext cx="128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 </a:t>
            </a:r>
            <a:r>
              <a:rPr lang="ko-KR" altLang="en-US" dirty="0"/>
              <a:t>포인터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059D8C-3842-4665-8794-7222D1652FA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1044500" y="3758161"/>
            <a:ext cx="0" cy="11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12ED15-72B8-46C2-9A99-4FA274953F33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V="1">
            <a:off x="10251922" y="3754073"/>
            <a:ext cx="0" cy="113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6A74AE-8F36-4878-B69A-7BE6C6D906F0}"/>
              </a:ext>
            </a:extLst>
          </p:cNvPr>
          <p:cNvSpPr/>
          <p:nvPr/>
        </p:nvSpPr>
        <p:spPr>
          <a:xfrm>
            <a:off x="2961314" y="2566925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827561-1A89-418F-9866-28AA9055CF4A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4152550" y="3162543"/>
            <a:ext cx="3353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46840C-0809-409F-AA93-9A5A9F68C00E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1640118" y="3162543"/>
            <a:ext cx="1321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A370CB-1950-441F-BE4E-84B3B84B2BF8}"/>
              </a:ext>
            </a:extLst>
          </p:cNvPr>
          <p:cNvSpPr txBox="1"/>
          <p:nvPr/>
        </p:nvSpPr>
        <p:spPr>
          <a:xfrm>
            <a:off x="1640118" y="2793211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next</a:t>
            </a:r>
            <a:r>
              <a:rPr lang="ko-KR" altLang="en-US" dirty="0"/>
              <a:t>포인터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9D2FF5-22FC-41CC-AE22-D21FB3006D5F}"/>
              </a:ext>
            </a:extLst>
          </p:cNvPr>
          <p:cNvSpPr/>
          <p:nvPr/>
        </p:nvSpPr>
        <p:spPr>
          <a:xfrm>
            <a:off x="7506302" y="2566925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CE9C3E2-8445-4DA9-AEFA-C0D58E8BF21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697538" y="3162543"/>
            <a:ext cx="95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DCA056B-BC58-4BB8-A2F4-FE55CB6BFEAF}"/>
              </a:ext>
            </a:extLst>
          </p:cNvPr>
          <p:cNvSpPr/>
          <p:nvPr/>
        </p:nvSpPr>
        <p:spPr>
          <a:xfrm>
            <a:off x="9656304" y="2562837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F96243F-D269-418F-AC4B-B8E5AE279900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0847540" y="3158455"/>
            <a:ext cx="95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77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0F4CC65-C527-4827-82F2-0E966D82BCDC}"/>
              </a:ext>
            </a:extLst>
          </p:cNvPr>
          <p:cNvSpPr/>
          <p:nvPr/>
        </p:nvSpPr>
        <p:spPr>
          <a:xfrm>
            <a:off x="1094954" y="3064160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A9338-15FA-4E45-8113-5E0A9C93A4D0}"/>
              </a:ext>
            </a:extLst>
          </p:cNvPr>
          <p:cNvSpPr txBox="1"/>
          <p:nvPr/>
        </p:nvSpPr>
        <p:spPr>
          <a:xfrm>
            <a:off x="5075339" y="44641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2CA6E-9452-4E22-85DB-C08AA21BABDC}"/>
              </a:ext>
            </a:extLst>
          </p:cNvPr>
          <p:cNvSpPr txBox="1"/>
          <p:nvPr/>
        </p:nvSpPr>
        <p:spPr>
          <a:xfrm>
            <a:off x="936199" y="5349848"/>
            <a:ext cx="150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 </a:t>
            </a:r>
            <a:r>
              <a:rPr lang="ko-KR" altLang="en-US" dirty="0"/>
              <a:t>포인터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2DE21-540F-45F1-9A03-24625328CCE5}"/>
              </a:ext>
            </a:extLst>
          </p:cNvPr>
          <p:cNvSpPr txBox="1"/>
          <p:nvPr/>
        </p:nvSpPr>
        <p:spPr>
          <a:xfrm>
            <a:off x="9995445" y="5349848"/>
            <a:ext cx="128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 </a:t>
            </a:r>
            <a:r>
              <a:rPr lang="ko-KR" altLang="en-US" dirty="0"/>
              <a:t>포인터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059D8C-3842-4665-8794-7222D1652FA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1690572" y="4255396"/>
            <a:ext cx="0" cy="109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12ED15-72B8-46C2-9A99-4FA274953F33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V="1">
            <a:off x="10639660" y="4255396"/>
            <a:ext cx="0" cy="109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6A74AE-8F36-4878-B69A-7BE6C6D906F0}"/>
              </a:ext>
            </a:extLst>
          </p:cNvPr>
          <p:cNvSpPr/>
          <p:nvPr/>
        </p:nvSpPr>
        <p:spPr>
          <a:xfrm>
            <a:off x="3613809" y="3064160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827561-1A89-418F-9866-28AA9055CF4A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4805045" y="3659778"/>
            <a:ext cx="3088995" cy="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46840C-0809-409F-AA93-9A5A9F68C00E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2286190" y="3659778"/>
            <a:ext cx="1327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9D2FF5-22FC-41CC-AE22-D21FB3006D5F}"/>
              </a:ext>
            </a:extLst>
          </p:cNvPr>
          <p:cNvSpPr/>
          <p:nvPr/>
        </p:nvSpPr>
        <p:spPr>
          <a:xfrm>
            <a:off x="7894040" y="3068248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CE9C3E2-8445-4DA9-AEFA-C0D58E8BF21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085276" y="3663866"/>
            <a:ext cx="95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DCA056B-BC58-4BB8-A2F4-FE55CB6BFEAF}"/>
              </a:ext>
            </a:extLst>
          </p:cNvPr>
          <p:cNvSpPr/>
          <p:nvPr/>
        </p:nvSpPr>
        <p:spPr>
          <a:xfrm>
            <a:off x="10044042" y="3064160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F96243F-D269-418F-AC4B-B8E5AE279900}"/>
              </a:ext>
            </a:extLst>
          </p:cNvPr>
          <p:cNvCxnSpPr>
            <a:cxnSpLocks/>
            <a:stCxn id="48" idx="0"/>
            <a:endCxn id="14" idx="2"/>
          </p:cNvCxnSpPr>
          <p:nvPr/>
        </p:nvCxnSpPr>
        <p:spPr>
          <a:xfrm flipH="1" flipV="1">
            <a:off x="10337656" y="1897979"/>
            <a:ext cx="302004" cy="116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06292D9-94CC-4630-993D-75D937B368E3}"/>
              </a:ext>
            </a:extLst>
          </p:cNvPr>
          <p:cNvSpPr txBox="1"/>
          <p:nvPr/>
        </p:nvSpPr>
        <p:spPr>
          <a:xfrm>
            <a:off x="5853786" y="140727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38963E-713D-448E-BB5E-4D77CEAC9680}"/>
              </a:ext>
            </a:extLst>
          </p:cNvPr>
          <p:cNvSpPr txBox="1"/>
          <p:nvPr/>
        </p:nvSpPr>
        <p:spPr>
          <a:xfrm>
            <a:off x="3906299" y="2111737"/>
            <a:ext cx="60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tmp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920B8F0-9B48-4488-933D-6A2ACAEE5EB2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096000" y="1776611"/>
            <a:ext cx="0" cy="88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946B930-244C-463F-BBB4-FEC9D79D02A5}"/>
              </a:ext>
            </a:extLst>
          </p:cNvPr>
          <p:cNvCxnSpPr>
            <a:cxnSpLocks/>
            <a:stCxn id="54" idx="2"/>
            <a:endCxn id="19" idx="0"/>
          </p:cNvCxnSpPr>
          <p:nvPr/>
        </p:nvCxnSpPr>
        <p:spPr>
          <a:xfrm>
            <a:off x="4209427" y="2481069"/>
            <a:ext cx="0" cy="58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9BFC76-D259-466B-8892-FE6E277CA6D1}"/>
              </a:ext>
            </a:extLst>
          </p:cNvPr>
          <p:cNvSpPr txBox="1"/>
          <p:nvPr/>
        </p:nvSpPr>
        <p:spPr>
          <a:xfrm>
            <a:off x="9095168" y="152864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주소값</a:t>
            </a:r>
            <a:r>
              <a:rPr lang="ko-KR" altLang="en-US" dirty="0"/>
              <a:t> </a:t>
            </a:r>
            <a:r>
              <a:rPr lang="en-US" altLang="ko-KR" dirty="0"/>
              <a:t>0x0 == </a:t>
            </a:r>
            <a:r>
              <a:rPr lang="en-US" altLang="ko-KR" dirty="0" err="1"/>
              <a:t>nullptr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17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A091567-C84B-4815-8B5A-844CDAF54920}"/>
              </a:ext>
            </a:extLst>
          </p:cNvPr>
          <p:cNvSpPr/>
          <p:nvPr/>
        </p:nvSpPr>
        <p:spPr>
          <a:xfrm>
            <a:off x="1646229" y="4577864"/>
            <a:ext cx="2818697" cy="54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30BFAB-EC2A-4AAC-8F57-59C565045DCC}"/>
              </a:ext>
            </a:extLst>
          </p:cNvPr>
          <p:cNvSpPr/>
          <p:nvPr/>
        </p:nvSpPr>
        <p:spPr>
          <a:xfrm>
            <a:off x="378147" y="3320949"/>
            <a:ext cx="2818697" cy="54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ko-KR" altLang="en-US" dirty="0"/>
              <a:t>번째 줄 변경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8950AA-2D47-4645-B187-F47DE51E1D8E}"/>
              </a:ext>
            </a:extLst>
          </p:cNvPr>
          <p:cNvSpPr/>
          <p:nvPr/>
        </p:nvSpPr>
        <p:spPr>
          <a:xfrm>
            <a:off x="2186450" y="2007498"/>
            <a:ext cx="2818697" cy="54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번째 줄 변경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C0BD4F0-090C-62C7-6246-7D1BBA112355}"/>
              </a:ext>
            </a:extLst>
          </p:cNvPr>
          <p:cNvGrpSpPr/>
          <p:nvPr/>
        </p:nvGrpSpPr>
        <p:grpSpPr>
          <a:xfrm>
            <a:off x="6813451" y="1277557"/>
            <a:ext cx="2818698" cy="4442635"/>
            <a:chOff x="6183896" y="1329884"/>
            <a:chExt cx="2818698" cy="44426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9A4352-AD88-4541-BE08-9AD6B6C5DE45}"/>
                </a:ext>
              </a:extLst>
            </p:cNvPr>
            <p:cNvSpPr txBox="1"/>
            <p:nvPr/>
          </p:nvSpPr>
          <p:spPr>
            <a:xfrm>
              <a:off x="7270080" y="13298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스택</a:t>
              </a:r>
            </a:p>
          </p:txBody>
        </p:sp>
        <p:graphicFrame>
          <p:nvGraphicFramePr>
            <p:cNvPr id="2" name="표 2">
              <a:extLst>
                <a:ext uri="{FF2B5EF4-FFF2-40B4-BE49-F238E27FC236}">
                  <a16:creationId xmlns:a16="http://schemas.microsoft.com/office/drawing/2014/main" id="{BE200BF2-FE64-B5D0-4CC3-5DC4E011480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04432355"/>
                </p:ext>
              </p:extLst>
            </p:nvPr>
          </p:nvGraphicFramePr>
          <p:xfrm>
            <a:off x="6183896" y="2064586"/>
            <a:ext cx="2818698" cy="3707933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2818698">
                    <a:extLst>
                      <a:ext uri="{9D8B030D-6E8A-4147-A177-3AD203B41FA5}">
                        <a16:colId xmlns:a16="http://schemas.microsoft.com/office/drawing/2014/main" val="2743571601"/>
                      </a:ext>
                    </a:extLst>
                  </a:gridCol>
                </a:tblGrid>
                <a:tr h="3707933"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37453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2591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A091567-C84B-4815-8B5A-844CDAF54920}"/>
              </a:ext>
            </a:extLst>
          </p:cNvPr>
          <p:cNvSpPr/>
          <p:nvPr/>
        </p:nvSpPr>
        <p:spPr>
          <a:xfrm>
            <a:off x="822441" y="5174916"/>
            <a:ext cx="2818697" cy="54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30BFAB-EC2A-4AAC-8F57-59C565045DCC}"/>
              </a:ext>
            </a:extLst>
          </p:cNvPr>
          <p:cNvSpPr/>
          <p:nvPr/>
        </p:nvSpPr>
        <p:spPr>
          <a:xfrm>
            <a:off x="3117068" y="5868594"/>
            <a:ext cx="2818697" cy="54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8950AA-2D47-4645-B187-F47DE51E1D8E}"/>
              </a:ext>
            </a:extLst>
          </p:cNvPr>
          <p:cNvSpPr/>
          <p:nvPr/>
        </p:nvSpPr>
        <p:spPr>
          <a:xfrm>
            <a:off x="132328" y="3237012"/>
            <a:ext cx="2818697" cy="54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B954E5-CA6A-4FE1-BE6C-FF07F4F4AA71}"/>
              </a:ext>
            </a:extLst>
          </p:cNvPr>
          <p:cNvSpPr/>
          <p:nvPr/>
        </p:nvSpPr>
        <p:spPr>
          <a:xfrm>
            <a:off x="1921238" y="4065328"/>
            <a:ext cx="2818697" cy="54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0A3EA-2135-41F7-8F21-3EA8F6DC5CE1}"/>
              </a:ext>
            </a:extLst>
          </p:cNvPr>
          <p:cNvSpPr txBox="1"/>
          <p:nvPr/>
        </p:nvSpPr>
        <p:spPr>
          <a:xfrm>
            <a:off x="636535" y="641375"/>
            <a:ext cx="56380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스택의 대표적인 연산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push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스택에 값을 집어넣는 연산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스택에서 값을 빼내는 연산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스택의 가장 머리에 있는 값을 반환하는 연산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D7A01F-CEDE-1AF4-4E3B-7CC55CB95F47}"/>
              </a:ext>
            </a:extLst>
          </p:cNvPr>
          <p:cNvGrpSpPr/>
          <p:nvPr/>
        </p:nvGrpSpPr>
        <p:grpSpPr>
          <a:xfrm>
            <a:off x="6813451" y="1277557"/>
            <a:ext cx="2818698" cy="4442635"/>
            <a:chOff x="6183896" y="1329884"/>
            <a:chExt cx="2818698" cy="44426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C1A9C3-A0E9-E360-2D3D-D423E44CFDBD}"/>
                </a:ext>
              </a:extLst>
            </p:cNvPr>
            <p:cNvSpPr txBox="1"/>
            <p:nvPr/>
          </p:nvSpPr>
          <p:spPr>
            <a:xfrm>
              <a:off x="7270080" y="13298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스택</a:t>
              </a:r>
            </a:p>
          </p:txBody>
        </p:sp>
        <p:graphicFrame>
          <p:nvGraphicFramePr>
            <p:cNvPr id="6" name="표 2">
              <a:extLst>
                <a:ext uri="{FF2B5EF4-FFF2-40B4-BE49-F238E27FC236}">
                  <a16:creationId xmlns:a16="http://schemas.microsoft.com/office/drawing/2014/main" id="{0C32DB36-74AF-94AA-926E-D12001F39FA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2077626"/>
                </p:ext>
              </p:extLst>
            </p:nvPr>
          </p:nvGraphicFramePr>
          <p:xfrm>
            <a:off x="6183896" y="2064586"/>
            <a:ext cx="2818698" cy="3707933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2818698">
                    <a:extLst>
                      <a:ext uri="{9D8B030D-6E8A-4147-A177-3AD203B41FA5}">
                        <a16:colId xmlns:a16="http://schemas.microsoft.com/office/drawing/2014/main" val="2743571601"/>
                      </a:ext>
                    </a:extLst>
                  </a:gridCol>
                </a:tblGrid>
                <a:tr h="3707933"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lnL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571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37453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4928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7DBFD10-9769-42FF-A4A6-D82363EA549C}"/>
              </a:ext>
            </a:extLst>
          </p:cNvPr>
          <p:cNvSpPr/>
          <p:nvPr/>
        </p:nvSpPr>
        <p:spPr>
          <a:xfrm>
            <a:off x="787744" y="1333641"/>
            <a:ext cx="10201013" cy="30032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5CCD6E-EB51-4FB7-B92F-4AFFE7DA6B52}"/>
              </a:ext>
            </a:extLst>
          </p:cNvPr>
          <p:cNvSpPr/>
          <p:nvPr/>
        </p:nvSpPr>
        <p:spPr>
          <a:xfrm>
            <a:off x="4976417" y="5325679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97EE2-7C9C-4224-95F0-5E39FEE2217B}"/>
              </a:ext>
            </a:extLst>
          </p:cNvPr>
          <p:cNvSpPr txBox="1"/>
          <p:nvPr/>
        </p:nvSpPr>
        <p:spPr>
          <a:xfrm>
            <a:off x="5723474" y="4274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F4CE42-F0AB-4E2C-89FF-D655E3568E9E}"/>
              </a:ext>
            </a:extLst>
          </p:cNvPr>
          <p:cNvSpPr/>
          <p:nvPr/>
        </p:nvSpPr>
        <p:spPr>
          <a:xfrm>
            <a:off x="2321565" y="5524359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1E7387-CA08-496A-8E41-625BBE42274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12801" y="6119977"/>
            <a:ext cx="1081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56BC8E-3DA6-4BD6-8B08-08500A081D9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167653" y="5921297"/>
            <a:ext cx="741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EA924E-7C5C-48BA-8416-3455EC0948B8}"/>
              </a:ext>
            </a:extLst>
          </p:cNvPr>
          <p:cNvSpPr/>
          <p:nvPr/>
        </p:nvSpPr>
        <p:spPr>
          <a:xfrm>
            <a:off x="4386815" y="2312800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BD086D-3CC8-46DD-9E40-E8E02238AB6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578051" y="2908418"/>
            <a:ext cx="825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526BA6-24DA-4D55-8664-BDF6B69BE8D3}"/>
              </a:ext>
            </a:extLst>
          </p:cNvPr>
          <p:cNvSpPr/>
          <p:nvPr/>
        </p:nvSpPr>
        <p:spPr>
          <a:xfrm>
            <a:off x="6403185" y="2334154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BF9932-89C7-44E5-976D-B6B1001C881D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594421" y="2929772"/>
            <a:ext cx="95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3993AE1-2874-4B5C-B58D-164B1F88E043}"/>
              </a:ext>
            </a:extLst>
          </p:cNvPr>
          <p:cNvCxnSpPr>
            <a:cxnSpLocks/>
          </p:cNvCxnSpPr>
          <p:nvPr/>
        </p:nvCxnSpPr>
        <p:spPr>
          <a:xfrm>
            <a:off x="787744" y="679317"/>
            <a:ext cx="0" cy="2154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0EA069-D350-4145-96D1-DB01A393382C}"/>
              </a:ext>
            </a:extLst>
          </p:cNvPr>
          <p:cNvSpPr txBox="1"/>
          <p:nvPr/>
        </p:nvSpPr>
        <p:spPr>
          <a:xfrm>
            <a:off x="464578" y="2848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입구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A0AEED0-AACC-41C2-BC08-CFBD6ACCF27B}"/>
              </a:ext>
            </a:extLst>
          </p:cNvPr>
          <p:cNvCxnSpPr>
            <a:cxnSpLocks/>
          </p:cNvCxnSpPr>
          <p:nvPr/>
        </p:nvCxnSpPr>
        <p:spPr>
          <a:xfrm>
            <a:off x="10988759" y="880678"/>
            <a:ext cx="0" cy="2154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F7AD7E5-C9E3-4F7A-BCF7-3563BAB5BFF8}"/>
              </a:ext>
            </a:extLst>
          </p:cNvPr>
          <p:cNvSpPr txBox="1"/>
          <p:nvPr/>
        </p:nvSpPr>
        <p:spPr>
          <a:xfrm>
            <a:off x="10665593" y="5113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7EE719-ED40-4CB7-B47D-8668511D1873}"/>
              </a:ext>
            </a:extLst>
          </p:cNvPr>
          <p:cNvSpPr txBox="1"/>
          <p:nvPr/>
        </p:nvSpPr>
        <p:spPr>
          <a:xfrm>
            <a:off x="720577" y="463466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큐</a:t>
            </a:r>
            <a:r>
              <a:rPr lang="en-US" altLang="ko-KR" dirty="0"/>
              <a:t>.dequeue();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6DADF8-A207-494E-8F4B-76058F07971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976417" y="1901653"/>
            <a:ext cx="0" cy="36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53E3BC-A5DD-40E8-A1FB-36F44D90F436}"/>
              </a:ext>
            </a:extLst>
          </p:cNvPr>
          <p:cNvSpPr txBox="1"/>
          <p:nvPr/>
        </p:nvSpPr>
        <p:spPr>
          <a:xfrm>
            <a:off x="4734203" y="153232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53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978FA3-A9EF-4E0A-AE01-AB6C6DFDCCFC}"/>
              </a:ext>
            </a:extLst>
          </p:cNvPr>
          <p:cNvSpPr/>
          <p:nvPr/>
        </p:nvSpPr>
        <p:spPr>
          <a:xfrm>
            <a:off x="5245915" y="609175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45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18EF19-CDA1-4881-9E13-46546D1BFE13}"/>
              </a:ext>
            </a:extLst>
          </p:cNvPr>
          <p:cNvCxnSpPr>
            <a:cxnSpLocks/>
            <a:stCxn id="4" idx="3"/>
            <a:endCxn id="17" idx="0"/>
          </p:cNvCxnSpPr>
          <p:nvPr/>
        </p:nvCxnSpPr>
        <p:spPr>
          <a:xfrm>
            <a:off x="6437151" y="1204793"/>
            <a:ext cx="1428926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FF70FDD-7986-4A01-A027-8D6B6343B348}"/>
              </a:ext>
            </a:extLst>
          </p:cNvPr>
          <p:cNvCxnSpPr>
            <a:cxnSpLocks/>
            <a:stCxn id="4" idx="1"/>
            <a:endCxn id="14" idx="0"/>
          </p:cNvCxnSpPr>
          <p:nvPr/>
        </p:nvCxnSpPr>
        <p:spPr>
          <a:xfrm flipH="1">
            <a:off x="3777843" y="1204793"/>
            <a:ext cx="1468072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B0CFED-B7EB-4E4C-BD4E-713B84B84036}"/>
              </a:ext>
            </a:extLst>
          </p:cNvPr>
          <p:cNvSpPr/>
          <p:nvPr/>
        </p:nvSpPr>
        <p:spPr>
          <a:xfrm>
            <a:off x="3182225" y="2424418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F5BB02-DD9D-4B20-B490-9626CA16642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373461" y="3020036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0216FE-4489-42FE-AE5B-4183E956210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723626" y="3020036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1D0307-ECBA-48F8-8503-58059E3B4A99}"/>
              </a:ext>
            </a:extLst>
          </p:cNvPr>
          <p:cNvSpPr/>
          <p:nvPr/>
        </p:nvSpPr>
        <p:spPr>
          <a:xfrm>
            <a:off x="7270459" y="2424418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E9A6B4-B676-499C-BA38-49673956035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461695" y="3020036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AEEE45E-7F34-4C1F-9A3B-CD47878BD4D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811860" y="3020036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AAE42A-08C9-41B0-8B46-B2DAAD600E9D}"/>
              </a:ext>
            </a:extLst>
          </p:cNvPr>
          <p:cNvSpPr/>
          <p:nvPr/>
        </p:nvSpPr>
        <p:spPr>
          <a:xfrm>
            <a:off x="1990989" y="4239661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AED591E-9C80-4CFD-8900-3E74F022A77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182225" y="4835279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0D9D34C-AB36-40DD-9BD6-B5DD59EC023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532390" y="4835279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F9F5A5F-C6F4-4BFA-A27F-E1A005AD1050}"/>
              </a:ext>
            </a:extLst>
          </p:cNvPr>
          <p:cNvSpPr/>
          <p:nvPr/>
        </p:nvSpPr>
        <p:spPr>
          <a:xfrm>
            <a:off x="4054679" y="4268050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FE6F0A-1D09-49D6-BCBD-51A3F058D41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245915" y="4863668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4EB9B5-4C60-4ED7-8E0F-5CC59682763E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596080" y="4863668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8FD7B67-74D6-41AE-82E3-C2287990C21B}"/>
              </a:ext>
            </a:extLst>
          </p:cNvPr>
          <p:cNvSpPr/>
          <p:nvPr/>
        </p:nvSpPr>
        <p:spPr>
          <a:xfrm>
            <a:off x="6300132" y="4268050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7832AD1-0BAF-49E1-A47A-7108D4449E7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491368" y="4863668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A2C8058-BC8B-48F9-9590-627E41FD581D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841533" y="4863668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B1B3C8-D652-4222-8A8D-D5FA5256BDA6}"/>
              </a:ext>
            </a:extLst>
          </p:cNvPr>
          <p:cNvSpPr/>
          <p:nvPr/>
        </p:nvSpPr>
        <p:spPr>
          <a:xfrm>
            <a:off x="8450511" y="4268050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E199D4D-DA58-4611-A0CD-12D78B07C67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9641747" y="4863668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8037588-8681-4E52-A201-2E0184EF4F8B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991912" y="4863668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DC91FF0-F4B4-4D9B-8581-6995A0036802}"/>
              </a:ext>
            </a:extLst>
          </p:cNvPr>
          <p:cNvSpPr txBox="1"/>
          <p:nvPr/>
        </p:nvSpPr>
        <p:spPr>
          <a:xfrm>
            <a:off x="2550704" y="161574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</a:t>
            </a:r>
            <a:r>
              <a:rPr lang="ko-KR" altLang="en-US" dirty="0" err="1"/>
              <a:t>서브노드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7FADDF-56A6-4061-B8C1-D0648C3B1B38}"/>
              </a:ext>
            </a:extLst>
          </p:cNvPr>
          <p:cNvSpPr txBox="1"/>
          <p:nvPr/>
        </p:nvSpPr>
        <p:spPr>
          <a:xfrm>
            <a:off x="7749870" y="172888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오른쪽 </a:t>
            </a:r>
            <a:r>
              <a:rPr lang="ko-KR" altLang="en-US" dirty="0" err="1"/>
              <a:t>서브노드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EF18FA-11BA-419F-BB34-FC21962D7ECC}"/>
              </a:ext>
            </a:extLst>
          </p:cNvPr>
          <p:cNvSpPr txBox="1"/>
          <p:nvPr/>
        </p:nvSpPr>
        <p:spPr>
          <a:xfrm>
            <a:off x="4330322" y="144527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472BDF-41A8-4CF7-B4CE-3A98CF2E06EA}"/>
              </a:ext>
            </a:extLst>
          </p:cNvPr>
          <p:cNvSpPr txBox="1"/>
          <p:nvPr/>
        </p:nvSpPr>
        <p:spPr>
          <a:xfrm>
            <a:off x="6986344" y="14680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226D0A-6B5B-40D2-A098-A504C1B5857A}"/>
              </a:ext>
            </a:extLst>
          </p:cNvPr>
          <p:cNvSpPr txBox="1"/>
          <p:nvPr/>
        </p:nvSpPr>
        <p:spPr>
          <a:xfrm>
            <a:off x="5673057" y="23984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E50FA3-D734-4D68-858B-D2A5574616D2}"/>
              </a:ext>
            </a:extLst>
          </p:cNvPr>
          <p:cNvSpPr txBox="1"/>
          <p:nvPr/>
        </p:nvSpPr>
        <p:spPr>
          <a:xfrm>
            <a:off x="2548738" y="337366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FC41D0-2163-4D25-9A81-BE33FD92A83B}"/>
              </a:ext>
            </a:extLst>
          </p:cNvPr>
          <p:cNvSpPr txBox="1"/>
          <p:nvPr/>
        </p:nvSpPr>
        <p:spPr>
          <a:xfrm>
            <a:off x="4731391" y="34290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235CBF-B8EB-42C6-BDBE-6D59ED21232B}"/>
              </a:ext>
            </a:extLst>
          </p:cNvPr>
          <p:cNvSpPr txBox="1"/>
          <p:nvPr/>
        </p:nvSpPr>
        <p:spPr>
          <a:xfrm>
            <a:off x="1191237" y="70973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60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978FA3-A9EF-4E0A-AE01-AB6C6DFDCCFC}"/>
              </a:ext>
            </a:extLst>
          </p:cNvPr>
          <p:cNvSpPr/>
          <p:nvPr/>
        </p:nvSpPr>
        <p:spPr>
          <a:xfrm>
            <a:off x="736087" y="886011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18EF19-CDA1-4881-9E13-46546D1BFE13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927323" y="1481629"/>
            <a:ext cx="1054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FF70FDD-7986-4A01-A027-8D6B6343B34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1303" y="1481629"/>
            <a:ext cx="274784" cy="96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1D0307-ECBA-48F8-8503-58059E3B4A99}"/>
              </a:ext>
            </a:extLst>
          </p:cNvPr>
          <p:cNvSpPr/>
          <p:nvPr/>
        </p:nvSpPr>
        <p:spPr>
          <a:xfrm>
            <a:off x="2982197" y="886011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E9A6B4-B676-499C-BA38-49673956035F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4173433" y="1481629"/>
            <a:ext cx="731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AEEE45E-7F34-4C1F-9A3B-CD47878BD4D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523598" y="1481629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B1B3C8-D652-4222-8A8D-D5FA5256BDA6}"/>
              </a:ext>
            </a:extLst>
          </p:cNvPr>
          <p:cNvSpPr/>
          <p:nvPr/>
        </p:nvSpPr>
        <p:spPr>
          <a:xfrm>
            <a:off x="4904764" y="886011"/>
            <a:ext cx="1191236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E199D4D-DA58-4611-A0CD-12D78B07C67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096000" y="1481629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8037588-8681-4E52-A201-2E0184EF4F8B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446165" y="1481629"/>
            <a:ext cx="458599" cy="12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472BDF-41A8-4CF7-B4CE-3A98CF2E06EA}"/>
              </a:ext>
            </a:extLst>
          </p:cNvPr>
          <p:cNvSpPr txBox="1"/>
          <p:nvPr/>
        </p:nvSpPr>
        <p:spPr>
          <a:xfrm>
            <a:off x="5335112" y="51667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226D0A-6B5B-40D2-A098-A504C1B5857A}"/>
              </a:ext>
            </a:extLst>
          </p:cNvPr>
          <p:cNvSpPr txBox="1"/>
          <p:nvPr/>
        </p:nvSpPr>
        <p:spPr>
          <a:xfrm>
            <a:off x="1163229" y="51667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B361B9-4D10-4D25-BD4A-B87D51894031}"/>
              </a:ext>
            </a:extLst>
          </p:cNvPr>
          <p:cNvSpPr txBox="1"/>
          <p:nvPr/>
        </p:nvSpPr>
        <p:spPr>
          <a:xfrm>
            <a:off x="3425330" y="51667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55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197</Words>
  <Application>Microsoft Office PowerPoint</Application>
  <PresentationFormat>와이드스크린</PresentationFormat>
  <Paragraphs>100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정연한</dc:creator>
  <cp:lastModifiedBy>정 연한</cp:lastModifiedBy>
  <cp:revision>1</cp:revision>
  <dcterms:created xsi:type="dcterms:W3CDTF">2021-10-30T04:59:53Z</dcterms:created>
  <dcterms:modified xsi:type="dcterms:W3CDTF">2022-09-28T08:40:48Z</dcterms:modified>
</cp:coreProperties>
</file>