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6FB70-CCBF-4DF1-90DE-DA75FC22E5CB}" v="5" dt="2019-10-11T04:01:58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in Shi (FA TALENT)" userId="f53e7d98-bd8b-4b49-8823-c7b66b7e053f" providerId="ADAL" clId="{8CA6FB70-CCBF-4DF1-90DE-DA75FC22E5CB}"/>
    <pc:docChg chg="undo custSel addSld modSld">
      <pc:chgData name="Libin Shi (FA TALENT)" userId="f53e7d98-bd8b-4b49-8823-c7b66b7e053f" providerId="ADAL" clId="{8CA6FB70-CCBF-4DF1-90DE-DA75FC22E5CB}" dt="2019-10-11T04:03:34.156" v="35" actId="14100"/>
      <pc:docMkLst>
        <pc:docMk/>
      </pc:docMkLst>
      <pc:sldChg chg="addSp delSp modSp new">
        <pc:chgData name="Libin Shi (FA TALENT)" userId="f53e7d98-bd8b-4b49-8823-c7b66b7e053f" providerId="ADAL" clId="{8CA6FB70-CCBF-4DF1-90DE-DA75FC22E5CB}" dt="2019-10-11T04:03:34.156" v="35" actId="14100"/>
        <pc:sldMkLst>
          <pc:docMk/>
          <pc:sldMk cId="2403118755" sldId="256"/>
        </pc:sldMkLst>
        <pc:spChg chg="del">
          <ac:chgData name="Libin Shi (FA TALENT)" userId="f53e7d98-bd8b-4b49-8823-c7b66b7e053f" providerId="ADAL" clId="{8CA6FB70-CCBF-4DF1-90DE-DA75FC22E5CB}" dt="2019-10-11T03:52:48.150" v="1" actId="478"/>
          <ac:spMkLst>
            <pc:docMk/>
            <pc:sldMk cId="2403118755" sldId="256"/>
            <ac:spMk id="2" creationId="{685E8676-C54B-4085-AAED-73B66856551A}"/>
          </ac:spMkLst>
        </pc:spChg>
        <pc:spChg chg="del">
          <ac:chgData name="Libin Shi (FA TALENT)" userId="f53e7d98-bd8b-4b49-8823-c7b66b7e053f" providerId="ADAL" clId="{8CA6FB70-CCBF-4DF1-90DE-DA75FC22E5CB}" dt="2019-10-11T03:52:48.150" v="1" actId="478"/>
          <ac:spMkLst>
            <pc:docMk/>
            <pc:sldMk cId="2403118755" sldId="256"/>
            <ac:spMk id="3" creationId="{20CB712D-43FB-41BF-8BFC-74F13BCD48A6}"/>
          </ac:spMkLst>
        </pc:spChg>
        <pc:spChg chg="add del">
          <ac:chgData name="Libin Shi (FA TALENT)" userId="f53e7d98-bd8b-4b49-8823-c7b66b7e053f" providerId="ADAL" clId="{8CA6FB70-CCBF-4DF1-90DE-DA75FC22E5CB}" dt="2019-10-11T03:56:05.352" v="15" actId="478"/>
          <ac:spMkLst>
            <pc:docMk/>
            <pc:sldMk cId="2403118755" sldId="256"/>
            <ac:spMk id="7" creationId="{1F93F9FB-676C-4181-8CE2-00F6EA7B03C3}"/>
          </ac:spMkLst>
        </pc:spChg>
        <pc:spChg chg="add del">
          <ac:chgData name="Libin Shi (FA TALENT)" userId="f53e7d98-bd8b-4b49-8823-c7b66b7e053f" providerId="ADAL" clId="{8CA6FB70-CCBF-4DF1-90DE-DA75FC22E5CB}" dt="2019-10-11T03:57:03.950" v="17" actId="11529"/>
          <ac:spMkLst>
            <pc:docMk/>
            <pc:sldMk cId="2403118755" sldId="256"/>
            <ac:spMk id="8" creationId="{DB41DDAF-D30C-48A5-AC4F-603D727C6957}"/>
          </ac:spMkLst>
        </pc:spChg>
        <pc:spChg chg="add mod">
          <ac:chgData name="Libin Shi (FA TALENT)" userId="f53e7d98-bd8b-4b49-8823-c7b66b7e053f" providerId="ADAL" clId="{8CA6FB70-CCBF-4DF1-90DE-DA75FC22E5CB}" dt="2019-10-11T04:03:12.409" v="32" actId="13822"/>
          <ac:spMkLst>
            <pc:docMk/>
            <pc:sldMk cId="2403118755" sldId="256"/>
            <ac:spMk id="9" creationId="{CE2ED465-B5A9-459E-9DC4-393D3A223EA2}"/>
          </ac:spMkLst>
        </pc:spChg>
        <pc:spChg chg="add mod">
          <ac:chgData name="Libin Shi (FA TALENT)" userId="f53e7d98-bd8b-4b49-8823-c7b66b7e053f" providerId="ADAL" clId="{8CA6FB70-CCBF-4DF1-90DE-DA75FC22E5CB}" dt="2019-10-11T04:03:21.568" v="33" actId="13822"/>
          <ac:spMkLst>
            <pc:docMk/>
            <pc:sldMk cId="2403118755" sldId="256"/>
            <ac:spMk id="10" creationId="{77946C49-1501-4BF6-ADC5-CAA6E5177B71}"/>
          </ac:spMkLst>
        </pc:spChg>
        <pc:picChg chg="add mod">
          <ac:chgData name="Libin Shi (FA TALENT)" userId="f53e7d98-bd8b-4b49-8823-c7b66b7e053f" providerId="ADAL" clId="{8CA6FB70-CCBF-4DF1-90DE-DA75FC22E5CB}" dt="2019-10-11T03:53:47.777" v="6" actId="1076"/>
          <ac:picMkLst>
            <pc:docMk/>
            <pc:sldMk cId="2403118755" sldId="256"/>
            <ac:picMk id="4" creationId="{1B156542-4E9C-4BDD-9996-65720CA04237}"/>
          </ac:picMkLst>
        </pc:picChg>
        <pc:picChg chg="add mod">
          <ac:chgData name="Libin Shi (FA TALENT)" userId="f53e7d98-bd8b-4b49-8823-c7b66b7e053f" providerId="ADAL" clId="{8CA6FB70-CCBF-4DF1-90DE-DA75FC22E5CB}" dt="2019-10-11T03:55:53.488" v="13" actId="1076"/>
          <ac:picMkLst>
            <pc:docMk/>
            <pc:sldMk cId="2403118755" sldId="256"/>
            <ac:picMk id="5" creationId="{046036C0-AD28-428F-AB9C-2E8FEBE5AB37}"/>
          </ac:picMkLst>
        </pc:picChg>
        <pc:picChg chg="add mod">
          <ac:chgData name="Libin Shi (FA TALENT)" userId="f53e7d98-bd8b-4b49-8823-c7b66b7e053f" providerId="ADAL" clId="{8CA6FB70-CCBF-4DF1-90DE-DA75FC22E5CB}" dt="2019-10-11T03:55:57.853" v="14" actId="1076"/>
          <ac:picMkLst>
            <pc:docMk/>
            <pc:sldMk cId="2403118755" sldId="256"/>
            <ac:picMk id="6" creationId="{72C81C86-8301-442E-AA3A-60E9C642FFFF}"/>
          </ac:picMkLst>
        </pc:picChg>
        <pc:cxnChg chg="add del mod">
          <ac:chgData name="Libin Shi (FA TALENT)" userId="f53e7d98-bd8b-4b49-8823-c7b66b7e053f" providerId="ADAL" clId="{8CA6FB70-CCBF-4DF1-90DE-DA75FC22E5CB}" dt="2019-10-11T04:02:34.728" v="29" actId="478"/>
          <ac:cxnSpMkLst>
            <pc:docMk/>
            <pc:sldMk cId="2403118755" sldId="256"/>
            <ac:cxnSpMk id="12" creationId="{C513F699-D56F-46C1-A1E5-859F7C276585}"/>
          </ac:cxnSpMkLst>
        </pc:cxnChg>
        <pc:cxnChg chg="add mod">
          <ac:chgData name="Libin Shi (FA TALENT)" userId="f53e7d98-bd8b-4b49-8823-c7b66b7e053f" providerId="ADAL" clId="{8CA6FB70-CCBF-4DF1-90DE-DA75FC22E5CB}" dt="2019-10-11T04:03:34.156" v="35" actId="14100"/>
          <ac:cxnSpMkLst>
            <pc:docMk/>
            <pc:sldMk cId="2403118755" sldId="256"/>
            <ac:cxnSpMk id="16" creationId="{5F3A5354-67FA-4C8E-B88F-B51F46EC043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8EBA0-185C-4BCB-A877-BDD183211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8DA93-7377-46E0-8C6A-21CEB92C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B8B16-6E77-49C6-A1DD-52803DB3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99679-717C-48B0-A27D-E034EBA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D7DEC-84B4-45E4-AEE1-3B7E5436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6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13E3-6DCC-47EB-8DB8-042BA657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ED8BB-D4EE-43DB-A583-825CFD7DC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5F328-2490-4AD5-BC76-1DD1CB3F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31390-53AD-475C-BDB6-2A9438EF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C8B1-B625-4DAA-B8E2-08C9C2A6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390D9-4CCF-46CA-A8B4-CCCA03CC2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B2915-B2ED-46A5-9E2E-520DC30E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BBF4D-4B2D-4860-9D7D-DD551C3E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DB460-3D16-4E33-B1C1-32EC178F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E8B70-BCFD-452D-8682-D6ED09B0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9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56C28-5EAB-4C77-AA03-B58E8E16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91110-0928-4C8D-B1DF-D3769908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E20DF-B979-4C73-B705-2970E76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6A8FE-B695-427A-A805-BD443BF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CC2AD-86E5-4F2D-9344-DAA929AC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1DB3D-8D31-415B-96F6-67BA12EF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3E46F-4F61-43EC-AB10-482CE8B4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21DE3-18EC-4488-98F5-79C54DD4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8802-504E-4728-A7D8-D86FE5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E321B-5946-4A60-AAA4-F6E05E0C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E4119-1B18-4721-9F8A-270DB8F3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57F45-185D-4DBB-BFC2-C3534903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92E07-B62C-4068-BF05-4A2E82A8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02FDB-6622-4557-BBF4-2D79DA1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AF29B-309B-4C98-8F32-FC486A15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7641C-865D-493C-9C31-BFDA12DF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DA0C9-CE78-4A82-BDA4-FAEFDCE7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CFD80-023B-42BB-9E53-71B41CC0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8A36F-7126-4111-91ED-AE198E93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4600EF-3816-441D-BB5D-557342588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EB662B-4B5D-44A0-A5DA-69BD4C279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E7F54F-6455-441A-836D-077B0F2F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E3CD26-C11F-45A4-8F31-1172A32D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0014CD-4F92-4185-BEE7-4C311B7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72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4B38E-74A2-4E6E-8F20-DE3AB750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E75819-25FB-4FF2-98E4-2755B9E0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4E016A-47F7-4F47-A56B-40B3CA64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21FC8-B02A-487E-B891-F9D0150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BB4D1-10B1-4D76-8596-867870B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64E962-06E6-4231-A669-CE9E804F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B6E64-6BA7-47AF-8094-EA888F72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6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BA3D-57A8-43D9-BED7-F5569E44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199C7-EED1-4109-9640-A0AD82B4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9A72B-37E7-458B-A9CA-DD0567D2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D0ADF-4B87-4CBD-819F-EDDBB34C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914CE-BCEB-45E1-A588-8615A4D1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440BA-47D3-487B-BAA0-30A65B54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1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201FB-55EC-470E-AEC1-E33914B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0951F-C6F5-4FFA-BF71-C79CFDA8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BE2E3-014C-4383-90A4-88BFA0D8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CB4BE-A0B8-4936-9CCD-65C9E970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C85E6-94EF-4AB8-ACDE-F4786C19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944AB-8D17-4802-94E1-871FF12C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869496-0814-4D44-AB8D-81111167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17B57-6A66-4C38-A077-7CB18367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62109-C2A6-4AB5-A7DD-823F693E8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14AC-310D-4CEB-8196-41501E71B9CF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CFBAE-E935-40D6-8877-A72F585C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48B16-52C2-46CB-B39A-BE095FC19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8CFE-3B8A-4C64-A827-30569E125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156542-4E9C-4BDD-9996-65720CA0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99" y="933364"/>
            <a:ext cx="6915201" cy="15668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6036C0-AD28-428F-AB9C-2E8FEBE5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46" y="2853034"/>
            <a:ext cx="3886228" cy="1600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C81C86-8301-442E-AA3A-60E9C642F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243" y="2853034"/>
            <a:ext cx="1781188" cy="1471623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E2ED465-B5A9-459E-9DC4-393D3A223EA2}"/>
              </a:ext>
            </a:extLst>
          </p:cNvPr>
          <p:cNvSpPr/>
          <p:nvPr/>
        </p:nvSpPr>
        <p:spPr>
          <a:xfrm>
            <a:off x="3752021" y="2693505"/>
            <a:ext cx="1381540" cy="178904"/>
          </a:xfrm>
          <a:custGeom>
            <a:avLst/>
            <a:gdLst>
              <a:gd name="connsiteX0" fmla="*/ 1381540 w 1381540"/>
              <a:gd name="connsiteY0" fmla="*/ 178904 h 178904"/>
              <a:gd name="connsiteX1" fmla="*/ 700709 w 1381540"/>
              <a:gd name="connsiteY1" fmla="*/ 0 h 178904"/>
              <a:gd name="connsiteX2" fmla="*/ 700709 w 1381540"/>
              <a:gd name="connsiteY2" fmla="*/ 0 h 178904"/>
              <a:gd name="connsiteX3" fmla="*/ 0 w 1381540"/>
              <a:gd name="connsiteY3" fmla="*/ 139148 h 17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540" h="178904">
                <a:moveTo>
                  <a:pt x="1381540" y="178904"/>
                </a:moveTo>
                <a:lnTo>
                  <a:pt x="700709" y="0"/>
                </a:lnTo>
                <a:lnTo>
                  <a:pt x="700709" y="0"/>
                </a:lnTo>
                <a:lnTo>
                  <a:pt x="0" y="139148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7946C49-1501-4BF6-ADC5-CAA6E5177B71}"/>
              </a:ext>
            </a:extLst>
          </p:cNvPr>
          <p:cNvSpPr/>
          <p:nvPr/>
        </p:nvSpPr>
        <p:spPr>
          <a:xfrm>
            <a:off x="2484783" y="1073425"/>
            <a:ext cx="670891" cy="1784074"/>
          </a:xfrm>
          <a:custGeom>
            <a:avLst/>
            <a:gdLst>
              <a:gd name="connsiteX0" fmla="*/ 670891 w 670891"/>
              <a:gd name="connsiteY0" fmla="*/ 1784074 h 1784074"/>
              <a:gd name="connsiteX1" fmla="*/ 0 w 670891"/>
              <a:gd name="connsiteY1" fmla="*/ 824948 h 1784074"/>
              <a:gd name="connsiteX2" fmla="*/ 0 w 670891"/>
              <a:gd name="connsiteY2" fmla="*/ 824948 h 1784074"/>
              <a:gd name="connsiteX3" fmla="*/ 541682 w 670891"/>
              <a:gd name="connsiteY3" fmla="*/ 0 h 178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891" h="1784074">
                <a:moveTo>
                  <a:pt x="670891" y="1784074"/>
                </a:moveTo>
                <a:lnTo>
                  <a:pt x="0" y="824948"/>
                </a:lnTo>
                <a:lnTo>
                  <a:pt x="0" y="824948"/>
                </a:lnTo>
                <a:cubicBezTo>
                  <a:pt x="90280" y="687457"/>
                  <a:pt x="432352" y="92765"/>
                  <a:pt x="54168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A5354-67FA-4C8E-B88F-B51F46EC0430}"/>
              </a:ext>
            </a:extLst>
          </p:cNvPr>
          <p:cNvCxnSpPr>
            <a:cxnSpLocks/>
          </p:cNvCxnSpPr>
          <p:nvPr/>
        </p:nvCxnSpPr>
        <p:spPr>
          <a:xfrm flipH="1" flipV="1">
            <a:off x="5287177" y="1143000"/>
            <a:ext cx="2211897" cy="171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1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Libin Shi (FA TALENT)</dc:creator>
  <cp:lastModifiedBy>Libin Shi (FA TALENT)</cp:lastModifiedBy>
  <cp:revision>1</cp:revision>
  <dcterms:created xsi:type="dcterms:W3CDTF">2019-10-11T03:52:40Z</dcterms:created>
  <dcterms:modified xsi:type="dcterms:W3CDTF">2019-10-11T04:03:40Z</dcterms:modified>
</cp:coreProperties>
</file>